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834-114B-4E9F-8BF3-538CB731AC1A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4F5F-E7CD-4047-B27E-7ACE15E15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834-114B-4E9F-8BF3-538CB731AC1A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4F5F-E7CD-4047-B27E-7ACE15E15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834-114B-4E9F-8BF3-538CB731AC1A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4F5F-E7CD-4047-B27E-7ACE15E15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834-114B-4E9F-8BF3-538CB731AC1A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4F5F-E7CD-4047-B27E-7ACE15E15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834-114B-4E9F-8BF3-538CB731AC1A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E04F5F-E7CD-4047-B27E-7ACE15E15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834-114B-4E9F-8BF3-538CB731AC1A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4F5F-E7CD-4047-B27E-7ACE15E15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834-114B-4E9F-8BF3-538CB731AC1A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4F5F-E7CD-4047-B27E-7ACE15E15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834-114B-4E9F-8BF3-538CB731AC1A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4F5F-E7CD-4047-B27E-7ACE15E15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834-114B-4E9F-8BF3-538CB731AC1A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4F5F-E7CD-4047-B27E-7ACE15E15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834-114B-4E9F-8BF3-538CB731AC1A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4F5F-E7CD-4047-B27E-7ACE15E15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834-114B-4E9F-8BF3-538CB731AC1A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4F5F-E7CD-4047-B27E-7ACE15E15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B81834-114B-4E9F-8BF3-538CB731AC1A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E04F5F-E7CD-4047-B27E-7ACE15E15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2088232"/>
          </a:xfrm>
        </p:spPr>
        <p:txBody>
          <a:bodyPr>
            <a:prstTxWarp prst="textInflateBottom">
              <a:avLst/>
            </a:prstTxWarp>
          </a:bodyPr>
          <a:lstStyle/>
          <a:p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Собери слова в предложения</a:t>
            </a:r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352839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66"/>
                </a:solidFill>
              </a:rPr>
              <a:t>Помни про правила!</a:t>
            </a:r>
          </a:p>
          <a:p>
            <a:r>
              <a:rPr lang="ru-RU" sz="4800" b="1" dirty="0" smtClean="0">
                <a:solidFill>
                  <a:srgbClr val="FF0066"/>
                </a:solidFill>
              </a:rPr>
              <a:t>ЖИ-ШИ</a:t>
            </a:r>
          </a:p>
          <a:p>
            <a:r>
              <a:rPr lang="ru-RU" sz="4800" b="1" dirty="0" smtClean="0">
                <a:solidFill>
                  <a:srgbClr val="FF0066"/>
                </a:solidFill>
              </a:rPr>
              <a:t>ЧА-ЩА</a:t>
            </a:r>
          </a:p>
          <a:p>
            <a:r>
              <a:rPr lang="ru-RU" sz="4800" b="1" dirty="0" smtClean="0">
                <a:solidFill>
                  <a:srgbClr val="FF0066"/>
                </a:solidFill>
              </a:rPr>
              <a:t>ЧУ-ЩУ</a:t>
            </a:r>
            <a:endParaRPr lang="ru-RU" sz="4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27015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1207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5200" b="1" dirty="0" smtClean="0"/>
              <a:t>ПОЙМАЛИ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5800" b="1" dirty="0" smtClean="0"/>
              <a:t>ЛЕЩ…</a:t>
            </a:r>
            <a:r>
              <a:rPr lang="ru-RU" sz="4400" b="1" dirty="0" smtClean="0"/>
              <a:t>                            </a:t>
            </a:r>
            <a:r>
              <a:rPr lang="ru-RU" sz="5800" b="1" dirty="0" smtClean="0"/>
              <a:t>И</a:t>
            </a:r>
            <a:r>
              <a:rPr lang="ru-RU" sz="4400" b="1" dirty="0" smtClean="0"/>
              <a:t>                                               </a:t>
            </a:r>
            <a:endParaRPr lang="ru-RU" sz="4400" b="1" dirty="0"/>
          </a:p>
        </p:txBody>
      </p:sp>
      <p:pic>
        <p:nvPicPr>
          <p:cNvPr id="4" name="Рисунок 3" descr="0_351e6_e05098e8_-3-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88640"/>
            <a:ext cx="4475989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w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340768"/>
            <a:ext cx="3448714" cy="357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/>
              <a:t>Рыбаки поймали ле</a:t>
            </a:r>
            <a:r>
              <a:rPr lang="ru-RU" sz="6600" b="1" u="sng" dirty="0" smtClean="0">
                <a:solidFill>
                  <a:srgbClr val="FF0000"/>
                </a:solidFill>
              </a:rPr>
              <a:t>ща</a:t>
            </a:r>
            <a:r>
              <a:rPr lang="ru-RU" sz="6600" b="1" dirty="0" smtClean="0"/>
              <a:t> и </a:t>
            </a:r>
            <a:r>
              <a:rPr lang="ru-RU" sz="6600" b="1" u="sng" dirty="0" smtClean="0">
                <a:solidFill>
                  <a:srgbClr val="FF0000"/>
                </a:solidFill>
              </a:rPr>
              <a:t>щу</a:t>
            </a:r>
            <a:r>
              <a:rPr lang="ru-RU" sz="6600" b="1" dirty="0" smtClean="0"/>
              <a:t>ку.</a:t>
            </a:r>
            <a:endParaRPr lang="ru-RU" sz="66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/>
              <a:t>Ч…ДЕСНЫЕ</a:t>
            </a:r>
          </a:p>
          <a:p>
            <a:endParaRPr lang="ru-RU" sz="6000" b="1" dirty="0" smtClean="0"/>
          </a:p>
          <a:p>
            <a:pPr>
              <a:buNone/>
            </a:pPr>
            <a:r>
              <a:rPr lang="ru-RU" sz="6000" b="1" dirty="0" smtClean="0"/>
              <a:t>У</a:t>
            </a:r>
          </a:p>
          <a:p>
            <a:endParaRPr lang="ru-RU" sz="6000" b="1" dirty="0" smtClean="0"/>
          </a:p>
          <a:p>
            <a:pPr>
              <a:buNone/>
            </a:pPr>
            <a:r>
              <a:rPr lang="ru-RU" sz="6000" b="1" dirty="0" smtClean="0"/>
              <a:t>МАШ…</a:t>
            </a:r>
            <a:endParaRPr lang="ru-RU" sz="6000" b="1" dirty="0"/>
          </a:p>
        </p:txBody>
      </p:sp>
      <p:pic>
        <p:nvPicPr>
          <p:cNvPr id="4" name="Рисунок 3" descr="29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340768"/>
            <a:ext cx="2448272" cy="3640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/>
              <a:t>У Ма</a:t>
            </a:r>
            <a:r>
              <a:rPr lang="ru-RU" sz="6600" b="1" u="sng" dirty="0" smtClean="0">
                <a:solidFill>
                  <a:srgbClr val="FF0000"/>
                </a:solidFill>
              </a:rPr>
              <a:t>ши </a:t>
            </a:r>
            <a:r>
              <a:rPr lang="ru-RU" sz="6600" b="1" dirty="0" smtClean="0"/>
              <a:t> </a:t>
            </a:r>
            <a:r>
              <a:rPr lang="ru-RU" sz="6600" b="1" u="sng" dirty="0" smtClean="0">
                <a:solidFill>
                  <a:srgbClr val="FF0000"/>
                </a:solidFill>
              </a:rPr>
              <a:t>чу</a:t>
            </a:r>
            <a:r>
              <a:rPr lang="ru-RU" sz="6600" b="1" dirty="0" smtClean="0"/>
              <a:t>десные </a:t>
            </a:r>
            <a:r>
              <a:rPr lang="ru-RU" sz="6600" b="1" u="sng" dirty="0" smtClean="0">
                <a:solidFill>
                  <a:srgbClr val="FF0000"/>
                </a:solidFill>
              </a:rPr>
              <a:t>ча</a:t>
            </a:r>
            <a:r>
              <a:rPr lang="ru-RU" sz="6600" b="1" dirty="0" smtClean="0"/>
              <a:t>сики.</a:t>
            </a:r>
            <a:endParaRPr lang="ru-RU" sz="66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800" b="1" dirty="0" smtClean="0"/>
              <a:t>МОРЕМ                        НАД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800" b="1" dirty="0" smtClean="0"/>
              <a:t>КРУЖ…ЛАСЬ</a:t>
            </a:r>
          </a:p>
        </p:txBody>
      </p:sp>
      <p:pic>
        <p:nvPicPr>
          <p:cNvPr id="4" name="Рисунок 3" descr="73907735_936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60648"/>
            <a:ext cx="4694312" cy="3121717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u="sng" dirty="0" smtClean="0">
                <a:solidFill>
                  <a:srgbClr val="FF0000"/>
                </a:solidFill>
              </a:rPr>
              <a:t>Ча</a:t>
            </a:r>
            <a:r>
              <a:rPr lang="ru-RU" sz="6000" b="1" dirty="0" smtClean="0"/>
              <a:t>йка кру</a:t>
            </a:r>
            <a:r>
              <a:rPr lang="ru-RU" sz="6000" b="1" u="sng" dirty="0" smtClean="0">
                <a:solidFill>
                  <a:srgbClr val="FF0000"/>
                </a:solidFill>
              </a:rPr>
              <a:t>жи</a:t>
            </a:r>
            <a:r>
              <a:rPr lang="ru-RU" sz="6000" b="1" dirty="0" smtClean="0"/>
              <a:t>лась над морем.</a:t>
            </a:r>
            <a:endParaRPr lang="ru-RU" sz="6000" b="1" dirty="0"/>
          </a:p>
        </p:txBody>
      </p:sp>
    </p:spTree>
  </p:cSld>
  <p:clrMapOvr>
    <a:masterClrMapping/>
  </p:clrMapOvr>
  <p:transition spd="slow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/>
              <a:t>БОЛЬШ…Е</a:t>
            </a:r>
          </a:p>
          <a:p>
            <a:endParaRPr lang="ru-RU" sz="4800" b="1" dirty="0" smtClean="0"/>
          </a:p>
          <a:p>
            <a:pPr>
              <a:buNone/>
            </a:pPr>
            <a:r>
              <a:rPr lang="ru-RU" sz="4800" b="1" dirty="0" smtClean="0"/>
              <a:t>ПОСЛЕ</a:t>
            </a:r>
          </a:p>
          <a:p>
            <a:endParaRPr lang="ru-RU" sz="4800" b="1" dirty="0" smtClean="0"/>
          </a:p>
          <a:p>
            <a:endParaRPr lang="ru-RU" sz="4800" b="1" dirty="0" smtClean="0"/>
          </a:p>
          <a:p>
            <a:pPr>
              <a:buNone/>
            </a:pPr>
            <a:r>
              <a:rPr lang="ru-RU" sz="4800" b="1" dirty="0" smtClean="0"/>
              <a:t>ДОЖДЯ</a:t>
            </a:r>
            <a:endParaRPr lang="ru-RU" sz="4800" b="1" dirty="0" smtClean="0"/>
          </a:p>
        </p:txBody>
      </p:sp>
      <p:pic>
        <p:nvPicPr>
          <p:cNvPr id="4" name="Рисунок 3" descr="img_21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980728"/>
            <a:ext cx="4355976" cy="396906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/>
              <a:t>После дождя боль</a:t>
            </a:r>
            <a:r>
              <a:rPr lang="ru-RU" sz="6000" b="1" u="sng" dirty="0" smtClean="0">
                <a:solidFill>
                  <a:srgbClr val="FF0000"/>
                </a:solidFill>
              </a:rPr>
              <a:t>ши</a:t>
            </a:r>
            <a:r>
              <a:rPr lang="ru-RU" sz="6000" b="1" dirty="0" smtClean="0"/>
              <a:t>е лу</a:t>
            </a:r>
            <a:r>
              <a:rPr lang="ru-RU" sz="6000" b="1" u="sng" dirty="0" smtClean="0">
                <a:solidFill>
                  <a:srgbClr val="FF0000"/>
                </a:solidFill>
              </a:rPr>
              <a:t>жи</a:t>
            </a:r>
            <a:r>
              <a:rPr lang="ru-RU" sz="6000" b="1" dirty="0" smtClean="0"/>
              <a:t>.</a:t>
            </a:r>
            <a:endParaRPr lang="ru-RU" sz="6000" b="1" dirty="0"/>
          </a:p>
        </p:txBody>
      </p:sp>
    </p:spTree>
  </p:cSld>
  <p:clrMapOvr>
    <a:masterClrMapping/>
  </p:clrMapOvr>
  <p:transition spd="slow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5400" b="1" dirty="0" smtClean="0"/>
              <a:t>ДЛЯ</a:t>
            </a:r>
          </a:p>
          <a:p>
            <a:pPr algn="r">
              <a:buNone/>
            </a:pPr>
            <a:endParaRPr lang="ru-RU" sz="5400" b="1" dirty="0" smtClean="0"/>
          </a:p>
          <a:p>
            <a:pPr algn="r">
              <a:buNone/>
            </a:pPr>
            <a:r>
              <a:rPr lang="ru-RU" sz="5400" b="1" dirty="0" smtClean="0"/>
              <a:t>ЗА</a:t>
            </a:r>
          </a:p>
          <a:p>
            <a:pPr algn="r">
              <a:buNone/>
            </a:pPr>
            <a:endParaRPr lang="ru-RU" sz="5400" b="1" dirty="0" smtClean="0"/>
          </a:p>
          <a:p>
            <a:pPr>
              <a:buNone/>
            </a:pPr>
            <a:r>
              <a:rPr lang="ru-RU" sz="5400" b="1" dirty="0" smtClean="0"/>
              <a:t>ГАРАЖ…</a:t>
            </a:r>
            <a:endParaRPr lang="ru-RU" sz="5400" b="1" dirty="0"/>
          </a:p>
        </p:txBody>
      </p:sp>
      <p:pic>
        <p:nvPicPr>
          <p:cNvPr id="4" name="Рисунок 3" descr="ltr-lc30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8640"/>
            <a:ext cx="3649588" cy="3649588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785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573016"/>
            <a:ext cx="3456384" cy="2592288"/>
          </a:xfrm>
          <a:prstGeom prst="rect">
            <a:avLst/>
          </a:prstGeom>
          <a:ln w="1905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/>
              <a:t>За домом гара</a:t>
            </a:r>
            <a:r>
              <a:rPr lang="ru-RU" sz="6600" b="1" u="sng" dirty="0" smtClean="0">
                <a:solidFill>
                  <a:srgbClr val="FF0000"/>
                </a:solidFill>
              </a:rPr>
              <a:t>жи </a:t>
            </a:r>
            <a:r>
              <a:rPr lang="ru-RU" sz="6600" b="1" dirty="0" smtClean="0"/>
              <a:t>для ма</a:t>
            </a:r>
            <a:r>
              <a:rPr lang="ru-RU" sz="6600" b="1" u="sng" dirty="0" smtClean="0">
                <a:solidFill>
                  <a:srgbClr val="FF0000"/>
                </a:solidFill>
              </a:rPr>
              <a:t>ши</a:t>
            </a:r>
            <a:r>
              <a:rPr lang="ru-RU" sz="6600" b="1" dirty="0" smtClean="0"/>
              <a:t>н.</a:t>
            </a:r>
            <a:endParaRPr lang="ru-RU" sz="6600" b="1" dirty="0"/>
          </a:p>
        </p:txBody>
      </p:sp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6600" b="1" dirty="0" smtClean="0"/>
              <a:t>   Ж….ЛА</a:t>
            </a:r>
          </a:p>
          <a:p>
            <a:pPr marL="137160" indent="0">
              <a:buNone/>
            </a:pPr>
            <a:r>
              <a:rPr lang="ru-RU" sz="6600" b="1" dirty="0" smtClean="0"/>
              <a:t>               </a:t>
            </a:r>
          </a:p>
          <a:p>
            <a:pPr marL="137160" indent="0">
              <a:buNone/>
            </a:pPr>
            <a:r>
              <a:rPr lang="ru-RU" sz="6600" b="1" dirty="0" smtClean="0"/>
              <a:t>В</a:t>
            </a:r>
          </a:p>
          <a:p>
            <a:pPr marL="137160" indent="0">
              <a:buNone/>
            </a:pPr>
            <a:r>
              <a:rPr lang="ru-RU" sz="6600" b="1" dirty="0" smtClean="0"/>
              <a:t>         </a:t>
            </a:r>
            <a:endParaRPr lang="en-US" sz="6600" b="1" dirty="0" smtClean="0"/>
          </a:p>
          <a:p>
            <a:pPr marL="137160" indent="0">
              <a:buNone/>
            </a:pPr>
            <a:r>
              <a:rPr lang="ru-RU" sz="6600" b="1" dirty="0" smtClean="0"/>
              <a:t> </a:t>
            </a:r>
            <a:r>
              <a:rPr lang="ru-RU" sz="6600" b="1" dirty="0" smtClean="0"/>
              <a:t>РЕЧКЕ</a:t>
            </a:r>
            <a:endParaRPr lang="ru-RU" sz="6600" b="1" dirty="0"/>
          </a:p>
        </p:txBody>
      </p:sp>
      <p:pic>
        <p:nvPicPr>
          <p:cNvPr id="3" name="Рисунок 2" descr="w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836712"/>
            <a:ext cx="3592730" cy="3727865"/>
          </a:xfrm>
          <a:prstGeom prst="rect">
            <a:avLst/>
          </a:prstGeom>
          <a:ln w="190500" cap="sq">
            <a:solidFill>
              <a:schemeClr val="tx2">
                <a:lumMod val="90000"/>
                <a:lumOff val="1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26838004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4400" b="1" dirty="0" smtClean="0"/>
              <a:t>ЛЕЖ…Т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dirty="0" smtClean="0"/>
              <a:t>ВЕРШ…НЕ                 НА</a:t>
            </a:r>
            <a:endParaRPr lang="ru-RU" sz="4400" b="1" dirty="0"/>
          </a:p>
        </p:txBody>
      </p:sp>
      <p:pic>
        <p:nvPicPr>
          <p:cNvPr id="4" name="Рисунок 3" descr="0_6e2c3_49ed7f6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32656"/>
            <a:ext cx="4068209" cy="3256099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53573-freder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348880"/>
            <a:ext cx="3600400" cy="2592288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/>
              <a:t>На вер</a:t>
            </a:r>
            <a:r>
              <a:rPr lang="ru-RU" sz="6000" b="1" u="sng" dirty="0" smtClean="0">
                <a:solidFill>
                  <a:srgbClr val="FF0000"/>
                </a:solidFill>
              </a:rPr>
              <a:t>ши</a:t>
            </a:r>
            <a:r>
              <a:rPr lang="ru-RU" sz="6000" b="1" dirty="0" smtClean="0"/>
              <a:t>не горы ле</a:t>
            </a:r>
            <a:r>
              <a:rPr lang="ru-RU" sz="6000" b="1" u="sng" dirty="0" smtClean="0">
                <a:solidFill>
                  <a:srgbClr val="FF0000"/>
                </a:solidFill>
              </a:rPr>
              <a:t>жи</a:t>
            </a:r>
            <a:r>
              <a:rPr lang="ru-RU" sz="6000" b="1" dirty="0" smtClean="0"/>
              <a:t>т снег.</a:t>
            </a:r>
            <a:endParaRPr lang="ru-RU" sz="6000" b="1" dirty="0"/>
          </a:p>
        </p:txBody>
      </p:sp>
    </p:spTree>
  </p:cSld>
  <p:clrMapOvr>
    <a:masterClrMapping/>
  </p:clrMapOvr>
  <p:transition spd="slow"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/>
              <a:t>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5400" b="1" dirty="0" smtClean="0"/>
              <a:t>УБЕЖАЛИ </a:t>
            </a:r>
          </a:p>
          <a:p>
            <a:pPr>
              <a:buNone/>
            </a:pPr>
            <a:r>
              <a:rPr lang="ru-RU" sz="5400" b="1" dirty="0" smtClean="0"/>
              <a:t>      В</a:t>
            </a:r>
            <a:endParaRPr lang="ru-RU" sz="5400" b="1" dirty="0"/>
          </a:p>
        </p:txBody>
      </p:sp>
      <p:pic>
        <p:nvPicPr>
          <p:cNvPr id="4" name="Рисунок 3" descr="f_48021cf141d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212604" cy="2832296"/>
          </a:xfrm>
          <a:prstGeom prst="rect">
            <a:avLst/>
          </a:prstGeom>
          <a:ln w="190500" cap="sq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3560" y="260648"/>
            <a:ext cx="3960440" cy="2960995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22732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152817"/>
            <a:ext cx="4067944" cy="2705183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/>
              <a:t>Зай</a:t>
            </a:r>
            <a:r>
              <a:rPr lang="ru-RU" sz="6000" b="1" u="sng" dirty="0" smtClean="0">
                <a:solidFill>
                  <a:srgbClr val="FF0000"/>
                </a:solidFill>
              </a:rPr>
              <a:t>ча</a:t>
            </a:r>
            <a:r>
              <a:rPr lang="ru-RU" sz="6000" b="1" dirty="0" smtClean="0"/>
              <a:t>та и вол</a:t>
            </a:r>
            <a:r>
              <a:rPr lang="ru-RU" sz="6000" b="1" u="sng" dirty="0" smtClean="0">
                <a:solidFill>
                  <a:srgbClr val="FF0000"/>
                </a:solidFill>
              </a:rPr>
              <a:t>ча</a:t>
            </a:r>
            <a:r>
              <a:rPr lang="ru-RU" sz="6000" b="1" dirty="0" smtClean="0"/>
              <a:t>та убежали в </a:t>
            </a:r>
            <a:r>
              <a:rPr lang="ru-RU" sz="6000" b="1" u="sng" dirty="0" smtClean="0">
                <a:solidFill>
                  <a:srgbClr val="FF0000"/>
                </a:solidFill>
              </a:rPr>
              <a:t>чащу</a:t>
            </a:r>
            <a:r>
              <a:rPr lang="ru-RU" sz="6000" b="1" dirty="0" smtClean="0"/>
              <a:t>.</a:t>
            </a:r>
            <a:endParaRPr lang="ru-RU" sz="6000" b="1" dirty="0"/>
          </a:p>
        </p:txBody>
      </p:sp>
    </p:spTree>
  </p:cSld>
  <p:clrMapOvr>
    <a:masterClrMapping/>
  </p:clrMapOvr>
  <p:transition spd="slow"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/>
              <a:t>ГОСТИ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5400" b="1" dirty="0" smtClean="0"/>
              <a:t>ПИЛИ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5400" b="1" dirty="0" smtClean="0"/>
              <a:t>НАШ…</a:t>
            </a:r>
          </a:p>
          <a:p>
            <a:pPr>
              <a:buNone/>
            </a:pPr>
            <a:endParaRPr lang="ru-RU" sz="3200" b="1" dirty="0" smtClean="0"/>
          </a:p>
          <a:p>
            <a:pPr algn="r">
              <a:buNone/>
            </a:pPr>
            <a:r>
              <a:rPr lang="ru-RU" sz="4800" b="1" dirty="0" smtClean="0"/>
              <a:t>ДУШ…СТЫЙ</a:t>
            </a:r>
            <a:endParaRPr lang="ru-RU" sz="4800" b="1" dirty="0"/>
          </a:p>
        </p:txBody>
      </p:sp>
      <p:pic>
        <p:nvPicPr>
          <p:cNvPr id="4" name="Рисунок 3" descr="cup_of_t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548680"/>
            <a:ext cx="4836029" cy="4059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/>
              <a:t>На</a:t>
            </a:r>
            <a:r>
              <a:rPr lang="ru-RU" sz="6600" b="1" u="sng" dirty="0" smtClean="0">
                <a:solidFill>
                  <a:srgbClr val="FF0000"/>
                </a:solidFill>
              </a:rPr>
              <a:t>ши</a:t>
            </a:r>
            <a:r>
              <a:rPr lang="ru-RU" sz="6600" b="1" dirty="0" smtClean="0"/>
              <a:t> гости пили ду</a:t>
            </a:r>
            <a:r>
              <a:rPr lang="ru-RU" sz="6600" b="1" u="sng" dirty="0" smtClean="0">
                <a:solidFill>
                  <a:srgbClr val="FF0000"/>
                </a:solidFill>
              </a:rPr>
              <a:t>ши</a:t>
            </a:r>
            <a:r>
              <a:rPr lang="ru-RU" sz="6600" b="1" dirty="0" smtClean="0"/>
              <a:t>стый </a:t>
            </a:r>
            <a:r>
              <a:rPr lang="ru-RU" sz="6600" b="1" u="sng" dirty="0" smtClean="0">
                <a:solidFill>
                  <a:srgbClr val="FF0000"/>
                </a:solidFill>
              </a:rPr>
              <a:t>ча</a:t>
            </a:r>
            <a:r>
              <a:rPr lang="ru-RU" sz="6600" b="1" dirty="0" smtClean="0"/>
              <a:t>й.</a:t>
            </a:r>
            <a:endParaRPr lang="ru-RU" sz="6600" b="1" dirty="0"/>
          </a:p>
        </p:txBody>
      </p:sp>
    </p:spTree>
  </p:cSld>
  <p:clrMapOvr>
    <a:masterClrMapping/>
  </p:clrMapOvr>
  <p:transition spd="slow"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sz="5400" b="1" dirty="0" smtClean="0"/>
              <a:t>ТОВАРИЩ….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5400" b="1" dirty="0" smtClean="0"/>
          </a:p>
          <a:p>
            <a:pPr algn="ctr">
              <a:buNone/>
            </a:pPr>
            <a:endParaRPr lang="ru-RU" sz="5400" b="1" dirty="0" smtClean="0"/>
          </a:p>
          <a:p>
            <a:pPr algn="ctr">
              <a:buNone/>
            </a:pPr>
            <a:r>
              <a:rPr lang="ru-RU" sz="5400" b="1" dirty="0" smtClean="0"/>
              <a:t>БЕДЕ                           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5400" b="1" dirty="0" smtClean="0"/>
              <a:t>ВЫРУЧ…Й    !</a:t>
            </a:r>
            <a:endParaRPr lang="ru-RU" sz="5400" b="1" dirty="0"/>
          </a:p>
        </p:txBody>
      </p:sp>
      <p:pic>
        <p:nvPicPr>
          <p:cNvPr id="4" name="Рисунок 3" descr="wall_bete_tv.ph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988633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/>
              <a:t>Выру</a:t>
            </a:r>
            <a:r>
              <a:rPr lang="ru-RU" sz="6600" b="1" u="sng" dirty="0" smtClean="0">
                <a:solidFill>
                  <a:srgbClr val="FF0000"/>
                </a:solidFill>
              </a:rPr>
              <a:t>ча</a:t>
            </a:r>
            <a:r>
              <a:rPr lang="ru-RU" sz="6600" b="1" dirty="0" smtClean="0"/>
              <a:t>й товари</a:t>
            </a:r>
            <a:r>
              <a:rPr lang="ru-RU" sz="6600" b="1" u="sng" dirty="0" smtClean="0">
                <a:solidFill>
                  <a:srgbClr val="FF0000"/>
                </a:solidFill>
              </a:rPr>
              <a:t>ща</a:t>
            </a:r>
            <a:r>
              <a:rPr lang="ru-RU" sz="6600" b="1" dirty="0" smtClean="0"/>
              <a:t> в беде!</a:t>
            </a:r>
            <a:endParaRPr lang="ru-RU" sz="66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b="1" u="sng" dirty="0" smtClean="0">
                <a:solidFill>
                  <a:srgbClr val="FF0000"/>
                </a:solidFill>
              </a:rPr>
              <a:t>Щу</a:t>
            </a:r>
            <a:r>
              <a:rPr lang="ru-RU" sz="6600" b="1" dirty="0" smtClean="0"/>
              <a:t>ка </a:t>
            </a:r>
            <a:r>
              <a:rPr lang="ru-RU" sz="6600" b="1" u="sng" dirty="0" smtClean="0">
                <a:solidFill>
                  <a:srgbClr val="FF0000"/>
                </a:solidFill>
              </a:rPr>
              <a:t>жи</a:t>
            </a:r>
            <a:r>
              <a:rPr lang="ru-RU" sz="6600" b="1" dirty="0" smtClean="0"/>
              <a:t>ла в речке.</a:t>
            </a:r>
            <a:endParaRPr lang="ru-RU" sz="66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000" b="1" dirty="0" smtClean="0"/>
              <a:t>В 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                            </a:t>
            </a:r>
          </a:p>
          <a:p>
            <a:pPr>
              <a:buNone/>
            </a:pPr>
            <a:r>
              <a:rPr lang="ru-RU" sz="4400" b="1" dirty="0" smtClean="0"/>
              <a:t> </a:t>
            </a:r>
            <a:r>
              <a:rPr lang="ru-RU" sz="6000" b="1" dirty="0" smtClean="0"/>
              <a:t>Ж…ЛИ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                               </a:t>
            </a:r>
            <a:r>
              <a:rPr lang="ru-RU" sz="5800" b="1" dirty="0" smtClean="0"/>
              <a:t>Ч…ЛАНЕ</a:t>
            </a:r>
            <a:endParaRPr lang="ru-RU" sz="5800" b="1" dirty="0"/>
          </a:p>
        </p:txBody>
      </p:sp>
      <p:pic>
        <p:nvPicPr>
          <p:cNvPr id="4" name="Рисунок 3" descr="tumblr_lh5n1j3l271qbdd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764704"/>
            <a:ext cx="4391025" cy="2867025"/>
          </a:xfrm>
          <a:prstGeom prst="rect">
            <a:avLst/>
          </a:prstGeom>
          <a:ln w="190500" cap="sq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/>
              <a:t>В </a:t>
            </a:r>
            <a:r>
              <a:rPr lang="ru-RU" sz="6000" b="1" u="sng" dirty="0" smtClean="0">
                <a:solidFill>
                  <a:srgbClr val="FF0000"/>
                </a:solidFill>
              </a:rPr>
              <a:t>чу</a:t>
            </a:r>
            <a:r>
              <a:rPr lang="ru-RU" sz="6000" b="1" dirty="0" smtClean="0"/>
              <a:t>лане </a:t>
            </a:r>
            <a:r>
              <a:rPr lang="ru-RU" sz="6000" b="1" u="sng" dirty="0" smtClean="0">
                <a:solidFill>
                  <a:srgbClr val="FF0000"/>
                </a:solidFill>
              </a:rPr>
              <a:t>жи</a:t>
            </a:r>
            <a:r>
              <a:rPr lang="ru-RU" sz="6000" b="1" dirty="0" smtClean="0"/>
              <a:t>ли мы</a:t>
            </a:r>
            <a:r>
              <a:rPr lang="ru-RU" sz="6000" b="1" u="sng" dirty="0" smtClean="0">
                <a:solidFill>
                  <a:srgbClr val="FF0000"/>
                </a:solidFill>
              </a:rPr>
              <a:t>ши</a:t>
            </a:r>
            <a:r>
              <a:rPr lang="ru-RU" sz="6000" b="1" dirty="0" smtClean="0"/>
              <a:t>.</a:t>
            </a:r>
            <a:endParaRPr lang="ru-RU" sz="60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5400" b="1" dirty="0" smtClean="0"/>
              <a:t>ПУШ…СТЫЕ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5400" b="1" dirty="0" smtClean="0"/>
              <a:t>ЗАКРУЖ…ЛИСЬ</a:t>
            </a:r>
            <a:endParaRPr lang="ru-RU" sz="5400" b="1" dirty="0"/>
          </a:p>
        </p:txBody>
      </p:sp>
      <p:pic>
        <p:nvPicPr>
          <p:cNvPr id="4" name="Рисунок 3" descr="69190591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340768"/>
            <a:ext cx="4439816" cy="3177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/>
              <a:t>Закру</a:t>
            </a:r>
            <a:r>
              <a:rPr lang="ru-RU" sz="6000" b="1" u="sng" dirty="0" smtClean="0">
                <a:solidFill>
                  <a:srgbClr val="FF0000"/>
                </a:solidFill>
              </a:rPr>
              <a:t>жи</a:t>
            </a:r>
            <a:r>
              <a:rPr lang="ru-RU" sz="6000" b="1" dirty="0" smtClean="0"/>
              <a:t>лись пу</a:t>
            </a:r>
            <a:r>
              <a:rPr lang="ru-RU" sz="6000" b="1" u="sng" dirty="0" smtClean="0">
                <a:solidFill>
                  <a:srgbClr val="FF0000"/>
                </a:solidFill>
              </a:rPr>
              <a:t>ши</a:t>
            </a:r>
            <a:r>
              <a:rPr lang="ru-RU" sz="6000" b="1" dirty="0" smtClean="0"/>
              <a:t>стые сне</a:t>
            </a:r>
            <a:r>
              <a:rPr lang="ru-RU" sz="6000" b="1" u="sng" dirty="0" smtClean="0">
                <a:solidFill>
                  <a:srgbClr val="FF0000"/>
                </a:solidFill>
              </a:rPr>
              <a:t>жи</a:t>
            </a:r>
            <a:r>
              <a:rPr lang="ru-RU" sz="6000" b="1" dirty="0" smtClean="0"/>
              <a:t>нки.</a:t>
            </a:r>
            <a:endParaRPr lang="ru-RU" sz="60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5904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000" b="1" dirty="0" smtClean="0"/>
              <a:t>ЗАДАЧ…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sz="6000" b="1" dirty="0" smtClean="0"/>
              <a:t>РЕШ…ЛИ</a:t>
            </a:r>
            <a:endParaRPr lang="ru-RU" sz="6000" b="1" dirty="0"/>
          </a:p>
        </p:txBody>
      </p:sp>
      <p:pic>
        <p:nvPicPr>
          <p:cNvPr id="4" name="Рисунок 3" descr="originnal_33278d9434dd1db62d60f8b322e1b7a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48680"/>
            <a:ext cx="4868019" cy="3499314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/>
              <a:t>  Ученики ре</a:t>
            </a:r>
            <a:r>
              <a:rPr lang="ru-RU" sz="6600" b="1" u="sng" dirty="0" smtClean="0">
                <a:solidFill>
                  <a:srgbClr val="FF0000"/>
                </a:solidFill>
              </a:rPr>
              <a:t>ши</a:t>
            </a:r>
            <a:r>
              <a:rPr lang="ru-RU" sz="6600" b="1" dirty="0" smtClean="0"/>
              <a:t>ли зада</a:t>
            </a:r>
            <a:r>
              <a:rPr lang="ru-RU" sz="6600" b="1" u="sng" dirty="0" smtClean="0">
                <a:solidFill>
                  <a:srgbClr val="FF0000"/>
                </a:solidFill>
              </a:rPr>
              <a:t>чу</a:t>
            </a:r>
            <a:r>
              <a:rPr lang="ru-RU" sz="6600" b="1" dirty="0" smtClean="0"/>
              <a:t>.</a:t>
            </a:r>
            <a:endParaRPr lang="ru-RU" sz="66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132</TotalTime>
  <Words>137</Words>
  <Application>Microsoft Office PowerPoint</Application>
  <PresentationFormat>Экран (4:3)</PresentationFormat>
  <Paragraphs>126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Собери слова в предложения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Собери слова в предложения</dc:title>
  <dc:creator>Учитель</dc:creator>
  <cp:lastModifiedBy>Аленка</cp:lastModifiedBy>
  <cp:revision>13</cp:revision>
  <dcterms:created xsi:type="dcterms:W3CDTF">2012-02-08T08:15:50Z</dcterms:created>
  <dcterms:modified xsi:type="dcterms:W3CDTF">2012-02-09T14:38:01Z</dcterms:modified>
</cp:coreProperties>
</file>