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67499-E8EC-4D83-93EF-83A9E0D5A67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3FB88-3D47-427C-ACBE-387B9F42F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71E3859-B6B3-4D51-8FA0-65ABE7C5DF33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98187A-7ADD-4A0F-B2EB-6415C18328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 advTm="7000">
    <p:dissolv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err="1" smtClean="0"/>
              <a:t>Адыгэ</a:t>
            </a:r>
            <a:r>
              <a:rPr lang="ru-RU" sz="6000" b="1" i="1" dirty="0" smtClean="0"/>
              <a:t> </a:t>
            </a:r>
            <a:r>
              <a:rPr lang="en-US" sz="6000" b="1" i="1" dirty="0" smtClean="0"/>
              <a:t>I</a:t>
            </a:r>
            <a:r>
              <a:rPr lang="ru-RU" sz="6000" b="1" i="1" dirty="0" err="1" smtClean="0"/>
              <a:t>уэры</a:t>
            </a:r>
            <a:r>
              <a:rPr lang="en-US" sz="6000" b="1" i="1" dirty="0" smtClean="0"/>
              <a:t>I</a:t>
            </a:r>
            <a:r>
              <a:rPr lang="ru-RU" sz="6000" b="1" i="1" dirty="0" err="1" smtClean="0"/>
              <a:t>уатэ</a:t>
            </a:r>
            <a:endParaRPr lang="ru-RU" sz="6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Зыгъэхьэзырар-Етхуанэ</a:t>
            </a:r>
            <a:r>
              <a:rPr lang="ru-RU" b="1" i="1" dirty="0" smtClean="0"/>
              <a:t> класс «А»</a:t>
            </a:r>
          </a:p>
          <a:p>
            <a:r>
              <a:rPr lang="ru-RU" b="1" i="1" dirty="0" smtClean="0"/>
              <a:t>МКОУ СОШ №1 </a:t>
            </a:r>
          </a:p>
          <a:p>
            <a:r>
              <a:rPr lang="ru-RU" b="1" i="1" dirty="0" smtClean="0"/>
              <a:t>Егъэджак1уэр-Хъубий Ж.А.</a:t>
            </a:r>
            <a:endParaRPr lang="ru-RU" b="1" i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              « Пк1ауэ»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Пк1ауэ </a:t>
            </a:r>
            <a:r>
              <a:rPr lang="ru-RU" sz="2400" b="1" dirty="0" err="1" smtClean="0"/>
              <a:t>хъаныжьым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унэм</a:t>
            </a:r>
            <a:r>
              <a:rPr lang="ru-RU" sz="2400" b="1" dirty="0" smtClean="0"/>
              <a:t>  щык1уам.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     «</a:t>
            </a:r>
            <a:r>
              <a:rPr lang="ru-RU" dirty="0" err="1" smtClean="0"/>
              <a:t>Сосрыкъуэ</a:t>
            </a:r>
            <a:r>
              <a:rPr lang="ru-RU" dirty="0"/>
              <a:t> </a:t>
            </a:r>
            <a:r>
              <a:rPr lang="ru-RU" dirty="0" smtClean="0"/>
              <a:t>маф1э </a:t>
            </a:r>
            <a:r>
              <a:rPr lang="ru-RU" dirty="0" err="1" smtClean="0"/>
              <a:t>къызэрихьыжар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screen"/>
          <a:srcRect t="3621" b="36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Сосрыкъуэ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Иныжьыр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Сосрыкъуэ</a:t>
            </a:r>
            <a:r>
              <a:rPr lang="ru-RU" sz="2400" b="1" dirty="0" smtClean="0"/>
              <a:t> и джэгук1эхэм» </a:t>
            </a:r>
            <a:r>
              <a:rPr lang="ru-RU" sz="2400" b="1" dirty="0" err="1" smtClean="0"/>
              <a:t>щегъэгъуазэ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« </a:t>
            </a:r>
            <a:r>
              <a:rPr lang="ru-RU" sz="2800" dirty="0" err="1" smtClean="0"/>
              <a:t>Мыщэ</a:t>
            </a:r>
            <a:r>
              <a:rPr lang="ru-RU" sz="2800" dirty="0" smtClean="0"/>
              <a:t> и </a:t>
            </a:r>
            <a:r>
              <a:rPr lang="ru-RU" sz="2800" dirty="0" err="1" smtClean="0"/>
              <a:t>къуэ</a:t>
            </a:r>
            <a:r>
              <a:rPr lang="ru-RU" sz="2800" dirty="0" smtClean="0"/>
              <a:t> Батыр»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0"/>
            <a:ext cx="554461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       Батыр </a:t>
            </a:r>
            <a:r>
              <a:rPr lang="ru-RU" sz="2400" b="1" dirty="0" err="1" smtClean="0"/>
              <a:t>благъуэр</a:t>
            </a:r>
            <a:r>
              <a:rPr lang="ru-RU" sz="2400" b="1" dirty="0" smtClean="0"/>
              <a:t> зэриук1ар.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« </a:t>
            </a:r>
            <a:r>
              <a:rPr lang="ru-RU" sz="2400" dirty="0" err="1" smtClean="0"/>
              <a:t>Сэтэней</a:t>
            </a:r>
            <a:r>
              <a:rPr lang="ru-RU" sz="2400" dirty="0" smtClean="0"/>
              <a:t> </a:t>
            </a:r>
            <a:r>
              <a:rPr lang="ru-RU" sz="2400" dirty="0" err="1" smtClean="0"/>
              <a:t>гуащэ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Сэтэней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гуащэу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гуащэу</a:t>
            </a:r>
            <a:r>
              <a:rPr lang="ru-RU" sz="2400" b="1" dirty="0" smtClean="0"/>
              <a:t> щы1эм я лей.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               «Нарт </a:t>
            </a:r>
            <a:r>
              <a:rPr lang="ru-RU" dirty="0" err="1" smtClean="0"/>
              <a:t>Бэдынокъуэрэ</a:t>
            </a:r>
            <a:r>
              <a:rPr lang="ru-RU" dirty="0" smtClean="0"/>
              <a:t> </a:t>
            </a:r>
            <a:r>
              <a:rPr lang="ru-RU" dirty="0" err="1" smtClean="0"/>
              <a:t>Иныжьымрэ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screen"/>
          <a:srcRect l="10314" r="103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err="1" smtClean="0"/>
              <a:t>Бэдынокъуэ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Иныжьым</a:t>
            </a:r>
            <a:r>
              <a:rPr lang="ru-RU" sz="2000" b="1" dirty="0" smtClean="0"/>
              <a:t> хэт1э-хэсэ </a:t>
            </a:r>
            <a:r>
              <a:rPr lang="ru-RU" sz="2000" b="1" dirty="0" err="1" smtClean="0"/>
              <a:t>доджэгури</a:t>
            </a:r>
            <a:r>
              <a:rPr lang="ru-RU" sz="2000" b="1" dirty="0" smtClean="0"/>
              <a:t>                   		 ток1уэ.</a:t>
            </a:r>
            <a:endParaRPr lang="ru-RU" sz="20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«</a:t>
            </a:r>
            <a:r>
              <a:rPr lang="ru-RU" dirty="0" err="1" smtClean="0"/>
              <a:t>Андемыркъан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хъыбар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" name="Рисунок 9"/>
          <p:cNvPicPr>
            <a:picLocks noGrp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979712" y="1484784"/>
            <a:ext cx="45720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63688" y="5373216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</a:t>
            </a:r>
            <a:r>
              <a:rPr lang="ru-RU" sz="2000" b="1" dirty="0" err="1" smtClean="0"/>
              <a:t>Андемыркъан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япэу</a:t>
            </a:r>
            <a:r>
              <a:rPr lang="ru-RU" sz="2000" b="1" dirty="0" smtClean="0"/>
              <a:t> зек1уэ зэрык1уар</a:t>
            </a:r>
            <a:endParaRPr lang="ru-RU" sz="20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       </a:t>
            </a:r>
            <a:r>
              <a:rPr lang="ru-RU" sz="2400" dirty="0"/>
              <a:t>«Шыкъумц1ий» </a:t>
            </a:r>
            <a:r>
              <a:rPr lang="ru-RU" sz="2400" dirty="0" err="1"/>
              <a:t>псысэр</a:t>
            </a:r>
            <a:r>
              <a:rPr lang="ru-RU" sz="2400" dirty="0"/>
              <a:t>.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58924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      </a:t>
            </a:r>
            <a:r>
              <a:rPr lang="ru-RU" sz="2400" b="1" dirty="0" err="1"/>
              <a:t>Псысэм</a:t>
            </a:r>
            <a:r>
              <a:rPr lang="ru-RU" sz="2400" b="1" dirty="0"/>
              <a:t> </a:t>
            </a:r>
            <a:r>
              <a:rPr lang="ru-RU" sz="2400" b="1" dirty="0" err="1"/>
              <a:t>къыхэщ</a:t>
            </a:r>
            <a:r>
              <a:rPr lang="ru-RU" sz="2400" b="1" dirty="0"/>
              <a:t> </a:t>
            </a:r>
            <a:r>
              <a:rPr lang="ru-RU" sz="2400" b="1" dirty="0" smtClean="0"/>
              <a:t>уд  </a:t>
            </a:r>
            <a:r>
              <a:rPr lang="ru-RU" sz="2400" b="1" dirty="0" err="1" smtClean="0"/>
              <a:t>фызыжьыр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44688" y="49530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944688" y="5519738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44688" y="7651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          </a:t>
            </a:r>
            <a:r>
              <a:rPr lang="ru-RU" sz="3200" dirty="0" err="1" smtClean="0"/>
              <a:t>Псалъэжьхэр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screen"/>
          <a:srcRect l="7874" r="787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«Зэдэпщ1э щ1эхщи, </a:t>
            </a:r>
            <a:r>
              <a:rPr lang="ru-RU" sz="2400" b="1" dirty="0" err="1" smtClean="0"/>
              <a:t>зэдэпшх</a:t>
            </a:r>
            <a:r>
              <a:rPr lang="ru-RU" sz="2400" b="1" dirty="0" smtClean="0"/>
              <a:t> 1эф1щ»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«</a:t>
            </a:r>
            <a:r>
              <a:rPr lang="ru-RU" sz="3200" dirty="0" err="1" smtClean="0"/>
              <a:t>Къарэ</a:t>
            </a:r>
            <a:r>
              <a:rPr lang="ru-RU" sz="3200" dirty="0" smtClean="0"/>
              <a:t> </a:t>
            </a:r>
            <a:r>
              <a:rPr lang="ru-RU" sz="3200" dirty="0" err="1" smtClean="0"/>
              <a:t>лъакъуищ</a:t>
            </a:r>
            <a:r>
              <a:rPr lang="ru-RU" sz="3200" dirty="0" smtClean="0"/>
              <a:t>» </a:t>
            </a:r>
            <a:endParaRPr lang="ru-RU" sz="3200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>
          <a:blip r:embed="rId2" cstate="screen"/>
          <a:srcRect l="8225" r="82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      </a:t>
            </a:r>
            <a:r>
              <a:rPr lang="ru-RU" sz="2400" b="1" dirty="0" err="1" smtClean="0"/>
              <a:t>Псысэм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къыхэщ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шыгъуэ</a:t>
            </a:r>
            <a:r>
              <a:rPr lang="ru-RU" sz="2400" b="1" dirty="0" smtClean="0"/>
              <a:t>                 	нат1эгъуджэращ.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           «</a:t>
            </a:r>
            <a:r>
              <a:rPr lang="ru-RU" sz="3600" dirty="0" err="1" smtClean="0"/>
              <a:t>Лашын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screen"/>
          <a:srcRect t="130" b="13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01208"/>
            <a:ext cx="5486400" cy="804862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Лашын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жэмыр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къишыну</a:t>
            </a:r>
            <a:r>
              <a:rPr lang="ru-RU" sz="2400" b="1" dirty="0" smtClean="0"/>
              <a:t> щык1уар…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                                                 	    «</a:t>
            </a:r>
            <a:r>
              <a:rPr lang="ru-RU" sz="3600" dirty="0" err="1" smtClean="0"/>
              <a:t>Хъуэжэ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Хъуэжэ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жэм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щэху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бэзэрым</a:t>
            </a:r>
            <a:r>
              <a:rPr lang="ru-RU" sz="2400" b="1" dirty="0" smtClean="0"/>
              <a:t> зэрык1уар.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             «</a:t>
            </a:r>
            <a:r>
              <a:rPr lang="ru-RU" sz="3200" dirty="0" err="1" smtClean="0"/>
              <a:t>Сосрыкъуэ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screen"/>
          <a:srcRect t="130" b="13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Сосрыкъуэ</a:t>
            </a:r>
            <a:r>
              <a:rPr lang="ru-RU" sz="2400" b="1" dirty="0" smtClean="0"/>
              <a:t> нарт </a:t>
            </a:r>
            <a:r>
              <a:rPr lang="ru-RU" sz="2400" b="1" dirty="0" err="1" smtClean="0"/>
              <a:t>хасэм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япэу</a:t>
            </a:r>
            <a:r>
              <a:rPr lang="ru-RU" sz="2400" b="1" dirty="0" smtClean="0"/>
              <a:t> зэрык1уауэ                 		</a:t>
            </a:r>
            <a:r>
              <a:rPr lang="ru-RU" sz="2400" b="1" dirty="0" err="1" smtClean="0"/>
              <a:t>щытар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      «</a:t>
            </a:r>
            <a:r>
              <a:rPr lang="ru-RU" sz="3200" dirty="0" err="1" smtClean="0"/>
              <a:t>Къарэ</a:t>
            </a:r>
            <a:r>
              <a:rPr lang="ru-RU" sz="3200" dirty="0" smtClean="0"/>
              <a:t> </a:t>
            </a:r>
            <a:r>
              <a:rPr lang="ru-RU" sz="3200" dirty="0" err="1"/>
              <a:t>л</a:t>
            </a:r>
            <a:r>
              <a:rPr lang="ru-RU" sz="3200" dirty="0" err="1" smtClean="0"/>
              <a:t>ъакъуищ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screen"/>
          <a:srcRect t="130" b="13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Псысэм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къыхэщ</a:t>
            </a:r>
            <a:r>
              <a:rPr lang="ru-RU" sz="2400" b="1" dirty="0" smtClean="0"/>
              <a:t> нэщ1гъущ1ыдзэращ.</a:t>
            </a:r>
            <a:endParaRPr lang="ru-RU" sz="2400" b="1" dirty="0"/>
          </a:p>
        </p:txBody>
      </p:sp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121</TotalTime>
  <Words>152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Адыгэ IуэрыIуатэ</vt:lpstr>
      <vt:lpstr>              «Андемыркъан и хъыбар»</vt:lpstr>
      <vt:lpstr>                    «Шыкъумц1ий» псысэр.</vt:lpstr>
      <vt:lpstr>              Псалъэжьхэр</vt:lpstr>
      <vt:lpstr>    «Къарэ лъакъуищ» </vt:lpstr>
      <vt:lpstr>              «Лашын»</vt:lpstr>
      <vt:lpstr>                                                         «Хъуэжэ»</vt:lpstr>
      <vt:lpstr>                 «Сосрыкъуэ»</vt:lpstr>
      <vt:lpstr>          «Къарэ лъакъуищ»</vt:lpstr>
      <vt:lpstr>                  « Пк1ауэ»</vt:lpstr>
      <vt:lpstr>      «Сосрыкъуэ маф1э къызэрихьыжар»</vt:lpstr>
      <vt:lpstr>          « Мыщэ и къуэ Батыр»</vt:lpstr>
      <vt:lpstr>                  « Сэтэней гуащэ»</vt:lpstr>
      <vt:lpstr>                «Нарт Бэдынокъуэрэ Иныжьымрэ»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Адыгэ IуэрыIуатэ</dc:title>
  <dc:creator>Zhaneta</dc:creator>
  <cp:lastModifiedBy>Zhaneta</cp:lastModifiedBy>
  <cp:revision>14</cp:revision>
  <dcterms:created xsi:type="dcterms:W3CDTF">2012-10-23T14:04:57Z</dcterms:created>
  <dcterms:modified xsi:type="dcterms:W3CDTF">2013-03-03T09:21:40Z</dcterms:modified>
</cp:coreProperties>
</file>