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4CD7-1BB2-4CE6-B231-8A03BCBA5532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FC1B6BD-758E-4B16-B62D-363DA03F022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4CD7-1BB2-4CE6-B231-8A03BCBA5532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B6BD-758E-4B16-B62D-363DA03F02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4CD7-1BB2-4CE6-B231-8A03BCBA5532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B6BD-758E-4B16-B62D-363DA03F02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4CD7-1BB2-4CE6-B231-8A03BCBA5532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B6BD-758E-4B16-B62D-363DA03F022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4CD7-1BB2-4CE6-B231-8A03BCBA5532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FC1B6BD-758E-4B16-B62D-363DA03F022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4CD7-1BB2-4CE6-B231-8A03BCBA5532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B6BD-758E-4B16-B62D-363DA03F022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4CD7-1BB2-4CE6-B231-8A03BCBA5532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B6BD-758E-4B16-B62D-363DA03F022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4CD7-1BB2-4CE6-B231-8A03BCBA5532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B6BD-758E-4B16-B62D-363DA03F02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4CD7-1BB2-4CE6-B231-8A03BCBA5532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B6BD-758E-4B16-B62D-363DA03F02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4CD7-1BB2-4CE6-B231-8A03BCBA5532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B6BD-758E-4B16-B62D-363DA03F022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4CD7-1BB2-4CE6-B231-8A03BCBA5532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FC1B6BD-758E-4B16-B62D-363DA03F022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3EE4CD7-1BB2-4CE6-B231-8A03BCBA5532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FC1B6BD-758E-4B16-B62D-363DA03F022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Сложносочиненные предложения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Сложные предложения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Сложносочиненные предложения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Эти предложения состоят из равноправных по смыслу простых предложений, связанных между собой сочинительными союзами:</a:t>
            </a:r>
          </a:p>
          <a:p>
            <a:r>
              <a:rPr lang="ru-RU" b="1" dirty="0"/>
              <a:t>с</a:t>
            </a:r>
            <a:r>
              <a:rPr lang="ru-RU" b="1" dirty="0" smtClean="0"/>
              <a:t>оединительными</a:t>
            </a:r>
            <a:r>
              <a:rPr lang="ru-RU" dirty="0" smtClean="0"/>
              <a:t> (</a:t>
            </a:r>
            <a:r>
              <a:rPr lang="ru-RU" i="1" dirty="0" smtClean="0"/>
              <a:t>и, да, ни – </a:t>
            </a:r>
            <a:r>
              <a:rPr lang="ru-RU" i="1" dirty="0" err="1" smtClean="0"/>
              <a:t>ни</a:t>
            </a:r>
            <a:r>
              <a:rPr lang="ru-RU" i="1" dirty="0" smtClean="0"/>
              <a:t> </a:t>
            </a:r>
            <a:r>
              <a:rPr lang="ru-RU" dirty="0" smtClean="0"/>
              <a:t>и другие)</a:t>
            </a:r>
          </a:p>
          <a:p>
            <a:r>
              <a:rPr lang="ru-RU" b="1" dirty="0"/>
              <a:t>р</a:t>
            </a:r>
            <a:r>
              <a:rPr lang="ru-RU" b="1" dirty="0" smtClean="0"/>
              <a:t>азделительными</a:t>
            </a:r>
            <a:r>
              <a:rPr lang="ru-RU" dirty="0" smtClean="0"/>
              <a:t> (</a:t>
            </a:r>
            <a:r>
              <a:rPr lang="ru-RU" i="1" dirty="0" smtClean="0"/>
              <a:t>или, либо, или - </a:t>
            </a:r>
            <a:r>
              <a:rPr lang="ru-RU" i="1" dirty="0" err="1" smtClean="0"/>
              <a:t>или</a:t>
            </a:r>
            <a:r>
              <a:rPr lang="ru-RU" i="1" dirty="0" smtClean="0"/>
              <a:t>, то – </a:t>
            </a:r>
            <a:r>
              <a:rPr lang="ru-RU" i="1" dirty="0" err="1" smtClean="0"/>
              <a:t>то</a:t>
            </a:r>
            <a:r>
              <a:rPr lang="ru-RU" i="1" dirty="0" smtClean="0"/>
              <a:t>, не то – не то </a:t>
            </a:r>
            <a:r>
              <a:rPr lang="ru-RU" dirty="0" smtClean="0"/>
              <a:t>и другие)</a:t>
            </a:r>
          </a:p>
          <a:p>
            <a:r>
              <a:rPr lang="ru-RU" b="1" dirty="0" smtClean="0"/>
              <a:t>противительными</a:t>
            </a:r>
            <a:r>
              <a:rPr lang="ru-RU" dirty="0" smtClean="0"/>
              <a:t> </a:t>
            </a:r>
            <a:r>
              <a:rPr lang="ru-RU" i="1" dirty="0" smtClean="0"/>
              <a:t>(а, но, зато, однако </a:t>
            </a:r>
            <a:r>
              <a:rPr lang="ru-RU" dirty="0" smtClean="0"/>
              <a:t>и другие)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39784"/>
          </a:xfrm>
        </p:spPr>
        <p:txBody>
          <a:bodyPr/>
          <a:lstStyle/>
          <a:p>
            <a:r>
              <a:rPr lang="ru-RU" b="1" dirty="0" smtClean="0"/>
              <a:t>Примеры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u="sng" dirty="0" smtClean="0"/>
              <a:t>Нежданов спал</a:t>
            </a:r>
            <a:r>
              <a:rPr lang="ru-RU" dirty="0" smtClean="0"/>
              <a:t>, </a:t>
            </a:r>
            <a:r>
              <a:rPr lang="ru-RU" b="1" dirty="0" smtClean="0"/>
              <a:t>а</a:t>
            </a:r>
            <a:r>
              <a:rPr lang="ru-RU" dirty="0" smtClean="0"/>
              <a:t> </a:t>
            </a:r>
            <a:r>
              <a:rPr lang="ru-RU" u="sng" dirty="0" smtClean="0"/>
              <a:t>Марианна сидела </a:t>
            </a:r>
            <a:r>
              <a:rPr lang="ru-RU" dirty="0" smtClean="0"/>
              <a:t>под окном и </a:t>
            </a:r>
            <a:r>
              <a:rPr lang="ru-RU" u="sng" dirty="0" smtClean="0"/>
              <a:t>глядела</a:t>
            </a:r>
            <a:r>
              <a:rPr lang="ru-RU" dirty="0" smtClean="0"/>
              <a:t> в сад. (И. Тургенев)</a:t>
            </a:r>
          </a:p>
          <a:p>
            <a:r>
              <a:rPr lang="ru-RU" u="sng" dirty="0" smtClean="0"/>
              <a:t>Трудишься</a:t>
            </a:r>
            <a:r>
              <a:rPr lang="ru-RU" dirty="0" smtClean="0"/>
              <a:t> много </a:t>
            </a:r>
            <a:r>
              <a:rPr lang="ru-RU" u="sng" dirty="0" smtClean="0"/>
              <a:t>ты</a:t>
            </a:r>
            <a:r>
              <a:rPr lang="ru-RU" dirty="0" smtClean="0"/>
              <a:t>, </a:t>
            </a:r>
            <a:r>
              <a:rPr lang="ru-RU" b="1" dirty="0" smtClean="0"/>
              <a:t>да</a:t>
            </a:r>
            <a:r>
              <a:rPr lang="ru-RU" dirty="0" smtClean="0"/>
              <a:t> пользы в этом </a:t>
            </a:r>
            <a:r>
              <a:rPr lang="ru-RU" u="sng" dirty="0" smtClean="0"/>
              <a:t>нет</a:t>
            </a:r>
            <a:r>
              <a:rPr lang="ru-RU" dirty="0" smtClean="0"/>
              <a:t>. (А. Крылов)</a:t>
            </a:r>
          </a:p>
          <a:p>
            <a:r>
              <a:rPr lang="ru-RU" u="sng" dirty="0" smtClean="0"/>
              <a:t>Солнце зашло </a:t>
            </a:r>
            <a:r>
              <a:rPr lang="ru-RU" dirty="0" smtClean="0"/>
              <a:t>за горы, </a:t>
            </a:r>
            <a:r>
              <a:rPr lang="ru-RU" b="1" dirty="0" smtClean="0"/>
              <a:t>но</a:t>
            </a:r>
            <a:r>
              <a:rPr lang="ru-RU" dirty="0" smtClean="0"/>
              <a:t> </a:t>
            </a:r>
            <a:r>
              <a:rPr lang="ru-RU" u="sng" dirty="0" smtClean="0"/>
              <a:t>было</a:t>
            </a:r>
            <a:r>
              <a:rPr lang="ru-RU" dirty="0" smtClean="0"/>
              <a:t> ещё с</a:t>
            </a:r>
            <a:r>
              <a:rPr lang="ru-RU" u="sng" dirty="0" smtClean="0"/>
              <a:t>ветло</a:t>
            </a:r>
            <a:r>
              <a:rPr lang="ru-RU" dirty="0" smtClean="0"/>
              <a:t>. (М. Лермонтов)</a:t>
            </a:r>
          </a:p>
          <a:p>
            <a:r>
              <a:rPr lang="ru-RU" u="sng" dirty="0" smtClean="0"/>
              <a:t>Мы встретимся </a:t>
            </a:r>
            <a:r>
              <a:rPr lang="ru-RU" dirty="0" smtClean="0"/>
              <a:t>сегодня, </a:t>
            </a:r>
            <a:r>
              <a:rPr lang="ru-RU" b="1" dirty="0" smtClean="0"/>
              <a:t>или</a:t>
            </a:r>
            <a:r>
              <a:rPr lang="ru-RU" dirty="0" smtClean="0"/>
              <a:t> завтра </a:t>
            </a:r>
            <a:r>
              <a:rPr lang="ru-RU" u="sng" dirty="0" smtClean="0"/>
              <a:t>вы приедете </a:t>
            </a:r>
            <a:r>
              <a:rPr lang="ru-RU" dirty="0" smtClean="0"/>
              <a:t>ко мне.</a:t>
            </a:r>
          </a:p>
          <a:p>
            <a:r>
              <a:rPr lang="ru-RU" dirty="0" smtClean="0"/>
              <a:t>Сильный </a:t>
            </a:r>
            <a:r>
              <a:rPr lang="ru-RU" u="sng" dirty="0" smtClean="0"/>
              <a:t>ветер, мороз</a:t>
            </a:r>
            <a:r>
              <a:rPr lang="ru-RU" dirty="0" smtClean="0"/>
              <a:t>, </a:t>
            </a:r>
            <a:r>
              <a:rPr lang="ru-RU" b="1" dirty="0" smtClean="0"/>
              <a:t>и</a:t>
            </a:r>
            <a:r>
              <a:rPr lang="ru-RU" dirty="0" smtClean="0"/>
              <a:t> на улицу </a:t>
            </a:r>
            <a:r>
              <a:rPr lang="ru-RU" u="sng" dirty="0" smtClean="0"/>
              <a:t>не хочется выходить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Знаки препинания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29600" cy="528641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1. </a:t>
            </a:r>
            <a:r>
              <a:rPr lang="ru-RU" b="1" dirty="0" smtClean="0"/>
              <a:t>Простые</a:t>
            </a:r>
            <a:r>
              <a:rPr lang="ru-RU" dirty="0" smtClean="0"/>
              <a:t> предложения в составе сложносочиненного предложения отделяются друг от друга запятыми:</a:t>
            </a:r>
          </a:p>
          <a:p>
            <a:r>
              <a:rPr lang="ru-RU" i="1" dirty="0" smtClean="0"/>
              <a:t>Солнце</a:t>
            </a:r>
            <a:r>
              <a:rPr lang="ru-RU" dirty="0" smtClean="0"/>
              <a:t> уже з</a:t>
            </a:r>
            <a:r>
              <a:rPr lang="ru-RU" i="1" dirty="0" smtClean="0"/>
              <a:t>акатилось</a:t>
            </a:r>
            <a:r>
              <a:rPr lang="ru-RU" dirty="0" smtClean="0"/>
              <a:t>, </a:t>
            </a:r>
            <a:r>
              <a:rPr lang="ru-RU" b="1" dirty="0" smtClean="0"/>
              <a:t>и</a:t>
            </a:r>
            <a:r>
              <a:rPr lang="ru-RU" dirty="0" smtClean="0"/>
              <a:t> приятная </a:t>
            </a:r>
            <a:r>
              <a:rPr lang="ru-RU" i="1" dirty="0" smtClean="0"/>
              <a:t>свежесть</a:t>
            </a:r>
            <a:r>
              <a:rPr lang="ru-RU" dirty="0" smtClean="0"/>
              <a:t> </a:t>
            </a:r>
            <a:r>
              <a:rPr lang="ru-RU" i="1" dirty="0" smtClean="0"/>
              <a:t>разливалась</a:t>
            </a:r>
            <a:r>
              <a:rPr lang="ru-RU" dirty="0" smtClean="0"/>
              <a:t> в воздухе. (А Станюкович)</a:t>
            </a:r>
          </a:p>
          <a:p>
            <a:r>
              <a:rPr lang="ru-RU" dirty="0" smtClean="0"/>
              <a:t>2.1. </a:t>
            </a:r>
            <a:r>
              <a:rPr lang="ru-RU" b="1" dirty="0" smtClean="0"/>
              <a:t> Запятая </a:t>
            </a:r>
            <a:r>
              <a:rPr lang="ru-RU" dirty="0" smtClean="0"/>
              <a:t>не ставится перед союзами </a:t>
            </a:r>
            <a:r>
              <a:rPr lang="ru-RU" i="1" dirty="0" smtClean="0"/>
              <a:t>и, да (= и), </a:t>
            </a:r>
            <a:r>
              <a:rPr lang="ru-RU" dirty="0" smtClean="0"/>
              <a:t>если у простых предложений есть общий второстепенный член, общее придаточное предложение, общее вводное слово:</a:t>
            </a:r>
          </a:p>
          <a:p>
            <a:r>
              <a:rPr lang="ru-RU" i="1" u="sng" dirty="0" smtClean="0"/>
              <a:t>Справа</a:t>
            </a:r>
            <a:r>
              <a:rPr lang="ru-RU" dirty="0" smtClean="0"/>
              <a:t> беспрерывно вспыхивали зарницы </a:t>
            </a:r>
            <a:r>
              <a:rPr lang="ru-RU" b="1" dirty="0" smtClean="0"/>
              <a:t>и</a:t>
            </a:r>
            <a:r>
              <a:rPr lang="ru-RU" dirty="0" smtClean="0"/>
              <a:t> доносился гул канонады.</a:t>
            </a:r>
          </a:p>
          <a:p>
            <a:r>
              <a:rPr lang="ru-RU" i="1" u="sng" dirty="0" smtClean="0"/>
              <a:t>Когда </a:t>
            </a:r>
            <a:r>
              <a:rPr lang="ru-RU" i="1" u="sng" dirty="0" err="1" smtClean="0"/>
              <a:t>Лаевские</a:t>
            </a:r>
            <a:r>
              <a:rPr lang="ru-RU" i="1" u="sng" dirty="0" smtClean="0"/>
              <a:t> размножатся</a:t>
            </a:r>
            <a:r>
              <a:rPr lang="ru-RU" dirty="0" smtClean="0"/>
              <a:t>, цивилизация погибнет </a:t>
            </a:r>
            <a:r>
              <a:rPr lang="ru-RU" b="1" dirty="0" smtClean="0"/>
              <a:t>и</a:t>
            </a:r>
            <a:r>
              <a:rPr lang="ru-RU" dirty="0" smtClean="0"/>
              <a:t> человечество выродится совершенно.</a:t>
            </a:r>
          </a:p>
          <a:p>
            <a:r>
              <a:rPr lang="ru-RU" i="1" u="sng" dirty="0" smtClean="0"/>
              <a:t>Безусловно</a:t>
            </a:r>
            <a:r>
              <a:rPr lang="ru-RU" dirty="0" smtClean="0"/>
              <a:t>, Ваш прогноз сбудется </a:t>
            </a:r>
            <a:r>
              <a:rPr lang="ru-RU" b="1" dirty="0" smtClean="0"/>
              <a:t>и</a:t>
            </a:r>
            <a:r>
              <a:rPr lang="ru-RU" dirty="0" smtClean="0"/>
              <a:t> истина восторжествует.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Знаки препинания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r>
              <a:rPr lang="ru-RU" dirty="0" smtClean="0"/>
              <a:t>2.2. </a:t>
            </a:r>
            <a:r>
              <a:rPr lang="ru-RU" b="1" dirty="0" smtClean="0"/>
              <a:t>Запятая</a:t>
            </a:r>
            <a:r>
              <a:rPr lang="ru-RU" dirty="0" smtClean="0"/>
              <a:t> перед союзом и не ставится, если он соединяет два вопросительных, два побудительных, два восклицательных предложения:</a:t>
            </a:r>
          </a:p>
          <a:p>
            <a:r>
              <a:rPr lang="ru-RU" dirty="0" smtClean="0"/>
              <a:t>Отчего в этом призыве чистой души послышалась мне печаль </a:t>
            </a:r>
            <a:r>
              <a:rPr lang="ru-RU" b="1" dirty="0" smtClean="0"/>
              <a:t>и</a:t>
            </a:r>
            <a:r>
              <a:rPr lang="ru-RU" dirty="0" smtClean="0"/>
              <a:t> моё сердце так болезненно сжалось</a:t>
            </a:r>
            <a:r>
              <a:rPr lang="ru-RU" b="1" dirty="0" smtClean="0"/>
              <a:t>?</a:t>
            </a:r>
          </a:p>
          <a:p>
            <a:r>
              <a:rPr lang="ru-RU" dirty="0" smtClean="0"/>
              <a:t>3. </a:t>
            </a:r>
            <a:r>
              <a:rPr lang="ru-RU" b="1" dirty="0" smtClean="0"/>
              <a:t>Тире</a:t>
            </a:r>
            <a:r>
              <a:rPr lang="ru-RU" dirty="0" smtClean="0"/>
              <a:t> вместо запятой ставится, если в предложении содержится противопоставление или указывается на быструю смену событий:</a:t>
            </a:r>
          </a:p>
          <a:p>
            <a:r>
              <a:rPr lang="ru-RU" dirty="0" smtClean="0"/>
              <a:t>Я спешу туда ж – а там уже весь город.  Хозяин свистнул – и собака уже тут как тут.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b="1" dirty="0" smtClean="0"/>
              <a:t>Выполните задания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29600" cy="528641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1. Всю ночь шел теплый дождь и к утру в воздухе было свежо и пахло сиренью. 2. Старый дом давно пустовавший весь утонул в зелени и заглянув через забор можно было увидеть дорожку заросшую высокой травой. 3. Сейчас брызнет майский дождь и начнется настоящая гроза. 4. Зима была снежная ждали сильного половодья и нужно было подготовиться к нему заранее. 5. В сумерках начали появляться первые звезды и зажглись огни на пароходах. 6. Утром со стороны леса послышался сильный шум моторов и показались фашистские танки. 7. Вероятно нам успеют передать книгу и мы успеем подготовиться к предстоящему выступлению. 8. На площади шёл митинг и я поспешил туда.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b="1" dirty="0" smtClean="0"/>
              <a:t>Проверьте!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1. Всю ночь шел теплый дождь, и к утру в воздухе было свежо и пахло сиренью. 2. Старый дом, давно пустовавший, весь утонул в зелени, и, заглянув через забор, можно было увидеть дорожку, заросшую высокой травой. 3. Сейчас брызнет майский дождь и начнется настоящая гроза. 4. Зима была снежная ждали, сильного половодья, и нужно было подготовиться к нему заранее. 5. В сумерках начали появляться первые звезды и зажглись огни на пароходах. 6. Утром со стороны леса послышался сильный шум моторов и показались фашистские танки. 7. Вероятно, нам успеют передать книгу и мы успеем подготовиться к предстоящему выступлению. 8. На площади шёл митинг, и я поспешил туда.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b="1" dirty="0" smtClean="0"/>
              <a:t>Готовимся к ЕГЭ (А 19)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142984"/>
            <a:ext cx="8229600" cy="4786346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1. Укажите правильное объяснение пунктуации в предложении:</a:t>
            </a:r>
          </a:p>
          <a:p>
            <a:r>
              <a:rPr lang="ru-RU" sz="1800" i="1" dirty="0" smtClean="0"/>
              <a:t>Ночь прошла под большой  чистой луной и к утру лёг первый снег.</a:t>
            </a:r>
          </a:p>
          <a:p>
            <a:r>
              <a:rPr lang="ru-RU" sz="1800" dirty="0" smtClean="0"/>
              <a:t>1. Простое предложение с однородными членами, перед союзом И запятая не нужна.</a:t>
            </a:r>
          </a:p>
          <a:p>
            <a:r>
              <a:rPr lang="ru-RU" sz="1800" dirty="0" smtClean="0"/>
              <a:t> 2. СПП, перед союзом И нужна запятая.</a:t>
            </a:r>
          </a:p>
          <a:p>
            <a:r>
              <a:rPr lang="ru-RU" sz="1800" dirty="0" smtClean="0"/>
              <a:t>3. СПП, перед союзом И не нужна запятая.</a:t>
            </a:r>
          </a:p>
          <a:p>
            <a:r>
              <a:rPr lang="ru-RU" sz="1800" dirty="0" smtClean="0"/>
              <a:t>4.  Простое предложение с однородными членами, перед союзом И запятая нужна.</a:t>
            </a:r>
          </a:p>
          <a:p>
            <a:r>
              <a:rPr lang="ru-RU" sz="1800" b="1" dirty="0" smtClean="0"/>
              <a:t>2. </a:t>
            </a:r>
            <a:r>
              <a:rPr lang="ru-RU" sz="1800" b="1" dirty="0" smtClean="0"/>
              <a:t>Укажите правильное объяснение пунктуации в предложении:</a:t>
            </a:r>
          </a:p>
          <a:p>
            <a:r>
              <a:rPr lang="ru-RU" sz="1800" i="1" dirty="0" smtClean="0"/>
              <a:t>Надо мной широкое голубое небо и носятся большие белые птицы.</a:t>
            </a:r>
          </a:p>
          <a:p>
            <a:r>
              <a:rPr lang="ru-RU" sz="1800" dirty="0" smtClean="0"/>
              <a:t>1.  Простое предложение с однородными членами, перед союзом И запятая не нужна.</a:t>
            </a:r>
          </a:p>
          <a:p>
            <a:r>
              <a:rPr lang="ru-RU" sz="1800" dirty="0" smtClean="0"/>
              <a:t>2.  СПП, перед союзом И нужна запятая.</a:t>
            </a:r>
          </a:p>
          <a:p>
            <a:r>
              <a:rPr lang="ru-RU" sz="1800" dirty="0" smtClean="0"/>
              <a:t>3.   СПП, перед союзом И запятая не нужна.</a:t>
            </a:r>
          </a:p>
          <a:p>
            <a:r>
              <a:rPr lang="ru-RU" sz="1800" dirty="0" smtClean="0"/>
              <a:t>3.  Простое предложение с однородными членами, перед союзом И запятая нужна.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82</TotalTime>
  <Words>720</Words>
  <Application>Microsoft Office PowerPoint</Application>
  <PresentationFormat>Экран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Справедливость</vt:lpstr>
      <vt:lpstr>Сложные предложения</vt:lpstr>
      <vt:lpstr>Сложносочиненные предложения</vt:lpstr>
      <vt:lpstr>Примеры</vt:lpstr>
      <vt:lpstr>Знаки препинания</vt:lpstr>
      <vt:lpstr>Знаки препинания</vt:lpstr>
      <vt:lpstr>Выполните задания</vt:lpstr>
      <vt:lpstr>Проверьте!</vt:lpstr>
      <vt:lpstr>Готовимся к ЕГЭ (А 19)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Сложные предложения</dc:title>
  <dc:creator>ночной эльф</dc:creator>
  <cp:lastModifiedBy>ночной эльф</cp:lastModifiedBy>
  <cp:revision>9</cp:revision>
  <dcterms:created xsi:type="dcterms:W3CDTF">2012-01-30T18:24:29Z</dcterms:created>
  <dcterms:modified xsi:type="dcterms:W3CDTF">2012-01-30T19:46:45Z</dcterms:modified>
</cp:coreProperties>
</file>