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E7B78C-9DB8-4D74-9D36-4E10F94FF3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355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73F221-17ED-4248-8F02-BE73B4654944}" type="datetime1">
              <a:rPr lang="ru-RU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3F42B-A115-4374-96BE-133D016395C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92EA63-008A-452A-8A36-AE2ABD6D7B79}" type="datetime1">
              <a:rPr lang="ru-RU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CE59A-5485-412D-993C-3107B024F7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81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1278CF-A470-4C1D-BBF4-324E46511050}" type="datetime1">
              <a:rPr lang="ru-RU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AD96B-44FC-4D93-ABE4-B594BD7D12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71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249BF-164A-4D40-9C57-7451C0AE72AA}" type="datetime1">
              <a:rPr lang="ru-RU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BF3FE-C053-40BF-86E2-DA3872F55D0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3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121AE-EB6A-4550-9EFA-F4BF30AAB63D}" type="datetime1">
              <a:rPr lang="ru-RU"/>
              <a:pPr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ED788-0765-4C51-9B98-402B2481AE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17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CF9AFF-6568-4446-BC01-F49FFCCCEE40}" type="datetime1">
              <a:rPr lang="ru-RU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195CF-51C5-470B-8E98-B636E573CF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BFA6A5-7263-47B3-A832-C95AB670193D}" type="datetime1">
              <a:rPr lang="ru-RU"/>
              <a:pPr/>
              <a:t>01.03.2012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EC9BF-6E07-4874-A9C5-14D4093A93D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49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839D0-018E-4F20-8E1F-FF278F8DFC59}" type="datetime1">
              <a:rPr lang="ru-RU"/>
              <a:pPr/>
              <a:t>01.03.2012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25949-DC41-4EF8-8A3C-CCEB2A3EC8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156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4EE77-F391-42F7-A3DD-B4CD789523DC}" type="datetime1">
              <a:rPr lang="ru-RU"/>
              <a:pPr/>
              <a:t>01.03.2012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FD1D0-7B80-4919-BFE7-4B8969F501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99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C82F32-44AC-4453-B388-169DC61BF609}" type="datetime1">
              <a:rPr lang="ru-RU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6A21-C433-4480-9C5C-D71D9A04AA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9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5057E4-D415-413C-B831-9D8B470E7B7E}" type="datetime1">
              <a:rPr lang="ru-RU"/>
              <a:pPr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BCA7A-8479-4E72-BCB2-A0A399126D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1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CDA12D4-1A2E-4C49-8D9E-F3078C6051EA}" type="datetime1">
              <a:rPr lang="ru-RU"/>
              <a:pPr/>
              <a:t>01.03.2012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049ACD-A954-42A0-99F4-E01AEBF722E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60648"/>
            <a:ext cx="6854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Муниципальное казенное общеобразовательное учреждение </a:t>
            </a:r>
          </a:p>
          <a:p>
            <a:pPr algn="ctr"/>
            <a:r>
              <a:rPr lang="ru-RU" dirty="0" smtClean="0"/>
              <a:t>«Школа – интернат среднего (полного) общего образования» </a:t>
            </a:r>
          </a:p>
          <a:p>
            <a:pPr algn="ctr"/>
            <a:r>
              <a:rPr lang="ru-RU" dirty="0"/>
              <a:t>с</a:t>
            </a:r>
            <a:r>
              <a:rPr lang="ru-RU" dirty="0" smtClean="0"/>
              <a:t>. Самбург Пуровского района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14312" y="2044005"/>
            <a:ext cx="7401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«Имя числительное»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6318" y="5194066"/>
            <a:ext cx="4614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Учитель русского языка и литературы</a:t>
            </a:r>
          </a:p>
          <a:p>
            <a:r>
              <a:rPr lang="ru-RU" b="1" dirty="0" smtClean="0"/>
              <a:t>Савкина М.В.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07904" y="6340678"/>
            <a:ext cx="170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Самбург, 2012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«Найди меня»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 marL="457200" indent="-457200" algn="ctr">
              <a:buFontTx/>
              <a:buAutoNum type="arabicPeriod"/>
            </a:pPr>
            <a:r>
              <a:rPr lang="ru-RU" sz="2800" b="1" dirty="0" smtClean="0">
                <a:solidFill>
                  <a:srgbClr val="235B40"/>
                </a:solidFill>
                <a:latin typeface="Arial Narrow" pitchFamily="34" charset="0"/>
              </a:rPr>
              <a:t>Два, двойка, двухэтажный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rgbClr val="235B40"/>
              </a:solidFill>
              <a:latin typeface="Arial Narrow" pitchFamily="34" charset="0"/>
            </a:endParaRPr>
          </a:p>
          <a:p>
            <a:pPr marL="457200" indent="-457200" algn="ctr">
              <a:buFontTx/>
              <a:buAutoNum type="arabicPeriod"/>
            </a:pPr>
            <a:r>
              <a:rPr lang="ru-RU" sz="2800" b="1" dirty="0" smtClean="0">
                <a:solidFill>
                  <a:srgbClr val="235B40"/>
                </a:solidFill>
                <a:latin typeface="Arial Narrow" pitchFamily="34" charset="0"/>
              </a:rPr>
              <a:t>Пятерка, пятилитровый, пять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rgbClr val="235B40"/>
              </a:solidFill>
              <a:latin typeface="Arial Narrow" pitchFamily="34" charset="0"/>
            </a:endParaRPr>
          </a:p>
          <a:p>
            <a:pPr marL="457200" indent="-457200" algn="ctr">
              <a:buFontTx/>
              <a:buAutoNum type="arabicPeriod"/>
            </a:pPr>
            <a:r>
              <a:rPr lang="ru-RU" sz="2800" b="1" dirty="0" smtClean="0">
                <a:solidFill>
                  <a:srgbClr val="235B40"/>
                </a:solidFill>
                <a:latin typeface="Arial Narrow" pitchFamily="34" charset="0"/>
              </a:rPr>
              <a:t>Трехлистный, третий, тройка</a:t>
            </a:r>
            <a:endParaRPr lang="ru-RU" sz="2800" b="1" dirty="0">
              <a:solidFill>
                <a:srgbClr val="235B40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9084" y="4895001"/>
            <a:ext cx="760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Два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491880" y="4847371"/>
            <a:ext cx="925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Пять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63381" y="4879869"/>
            <a:ext cx="1244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Третий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Склонение имен числительных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8531" y="1052736"/>
            <a:ext cx="46081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78 страниц</a:t>
            </a:r>
          </a:p>
          <a:p>
            <a:r>
              <a:rPr lang="ru-RU" sz="2400" b="1" dirty="0" err="1" smtClean="0"/>
              <a:t>И.п</a:t>
            </a:r>
            <a:r>
              <a:rPr lang="ru-RU" sz="2400" dirty="0" smtClean="0"/>
              <a:t>. семьдесят восемь страниц</a:t>
            </a:r>
          </a:p>
          <a:p>
            <a:r>
              <a:rPr lang="ru-RU" sz="2400" b="1" dirty="0" err="1" smtClean="0"/>
              <a:t>Р.п</a:t>
            </a:r>
            <a:r>
              <a:rPr lang="ru-RU" sz="2400" dirty="0" smtClean="0"/>
              <a:t>. семидесяти восьми страниц</a:t>
            </a:r>
          </a:p>
          <a:p>
            <a:r>
              <a:rPr lang="ru-RU" sz="2400" b="1" dirty="0" err="1" smtClean="0"/>
              <a:t>Д.п</a:t>
            </a:r>
            <a:r>
              <a:rPr lang="ru-RU" sz="2400" b="1" dirty="0" smtClean="0"/>
              <a:t>.</a:t>
            </a:r>
            <a:r>
              <a:rPr lang="ru-RU" sz="2400" dirty="0" smtClean="0"/>
              <a:t> семидесяти восьми страницам</a:t>
            </a:r>
          </a:p>
          <a:p>
            <a:r>
              <a:rPr lang="ru-RU" sz="2400" b="1" dirty="0" err="1" smtClean="0"/>
              <a:t>В.п</a:t>
            </a:r>
            <a:r>
              <a:rPr lang="ru-RU" sz="2400" b="1" dirty="0" smtClean="0"/>
              <a:t>.</a:t>
            </a:r>
            <a:r>
              <a:rPr lang="ru-RU" sz="2400" dirty="0" smtClean="0"/>
              <a:t> семьдесят восемь страниц</a:t>
            </a:r>
          </a:p>
          <a:p>
            <a:r>
              <a:rPr lang="ru-RU" sz="2400" b="1" dirty="0" smtClean="0"/>
              <a:t>Т.п</a:t>
            </a:r>
            <a:r>
              <a:rPr lang="ru-RU" sz="2400" dirty="0" smtClean="0"/>
              <a:t>. семьюдесятью </a:t>
            </a:r>
            <a:r>
              <a:rPr lang="ru-RU" sz="2400" dirty="0" smtClean="0"/>
              <a:t>восьмью </a:t>
            </a:r>
            <a:r>
              <a:rPr lang="ru-RU" sz="2400" dirty="0" smtClean="0"/>
              <a:t>страницами</a:t>
            </a:r>
          </a:p>
          <a:p>
            <a:r>
              <a:rPr lang="ru-RU" sz="2400" b="1" dirty="0" err="1" smtClean="0"/>
              <a:t>П.п</a:t>
            </a:r>
            <a:r>
              <a:rPr lang="ru-RU" sz="2400" dirty="0" smtClean="0"/>
              <a:t>. о семидесяти восьми страницах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66254" y="1052736"/>
            <a:ext cx="46081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78 страница</a:t>
            </a:r>
          </a:p>
          <a:p>
            <a:r>
              <a:rPr lang="ru-RU" sz="2400" b="1" dirty="0" err="1" smtClean="0"/>
              <a:t>И.п</a:t>
            </a:r>
            <a:r>
              <a:rPr lang="ru-RU" sz="2400" dirty="0" smtClean="0"/>
              <a:t>. семьдесят восьмая страница</a:t>
            </a:r>
          </a:p>
          <a:p>
            <a:r>
              <a:rPr lang="ru-RU" sz="2400" b="1" dirty="0" err="1" smtClean="0"/>
              <a:t>Р.п</a:t>
            </a:r>
            <a:r>
              <a:rPr lang="ru-RU" sz="2400" b="1" dirty="0" smtClean="0"/>
              <a:t>.</a:t>
            </a:r>
            <a:r>
              <a:rPr lang="ru-RU" sz="2400" dirty="0" smtClean="0"/>
              <a:t> семьдесят восьмой страницы</a:t>
            </a:r>
          </a:p>
          <a:p>
            <a:r>
              <a:rPr lang="ru-RU" sz="2400" b="1" dirty="0" err="1" smtClean="0"/>
              <a:t>Д.п</a:t>
            </a:r>
            <a:r>
              <a:rPr lang="ru-RU" sz="2400" dirty="0" smtClean="0"/>
              <a:t>. семьдесят восьмой странице</a:t>
            </a:r>
          </a:p>
          <a:p>
            <a:r>
              <a:rPr lang="ru-RU" sz="2400" b="1" dirty="0" err="1" smtClean="0"/>
              <a:t>В.п</a:t>
            </a:r>
            <a:r>
              <a:rPr lang="ru-RU" sz="2400" dirty="0" smtClean="0"/>
              <a:t>. семьдесят восьмую страницу</a:t>
            </a:r>
          </a:p>
          <a:p>
            <a:r>
              <a:rPr lang="ru-RU" sz="2400" b="1" dirty="0" smtClean="0"/>
              <a:t>Т.п</a:t>
            </a:r>
            <a:r>
              <a:rPr lang="ru-RU" sz="2400" dirty="0" smtClean="0"/>
              <a:t>. семьдесят восьмой страницей</a:t>
            </a:r>
          </a:p>
          <a:p>
            <a:r>
              <a:rPr lang="ru-RU" sz="2400" b="1" dirty="0" err="1" smtClean="0"/>
              <a:t>П.п</a:t>
            </a:r>
            <a:r>
              <a:rPr lang="ru-RU" sz="2400" dirty="0" smtClean="0"/>
              <a:t>. о семьдесят восьмой странице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Урок истории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0208" y="1628799"/>
            <a:ext cx="8773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Лето</a:t>
            </a:r>
            <a:r>
              <a:rPr lang="ru-RU" sz="2400" dirty="0" smtClean="0"/>
              <a:t> – 1) время года между весной и осенью; 2) год (устар.)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2492896"/>
            <a:ext cx="7585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Муж</a:t>
            </a:r>
            <a:r>
              <a:rPr lang="ru-RU" sz="2400" dirty="0" smtClean="0"/>
              <a:t> – 1) женатый мужчина; 2) деятель на каком-н. </a:t>
            </a:r>
          </a:p>
          <a:p>
            <a:r>
              <a:rPr lang="ru-RU" sz="2400" dirty="0"/>
              <a:t>	</a:t>
            </a:r>
            <a:r>
              <a:rPr lang="ru-RU" sz="2400" dirty="0" smtClean="0"/>
              <a:t>общественном поприще (устар.)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538265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Гривна</a:t>
            </a:r>
            <a:r>
              <a:rPr lang="ru-RU" sz="2400" dirty="0"/>
              <a:t> — 1) Шейное украшение в виде обруча из бронзы, серебра или железа, реже золота; Г. известна с эпохи бронзы. 2) Обозначение номинала серебряной монеты достоинством в 10 коп</a:t>
            </a:r>
            <a:r>
              <a:rPr lang="ru-RU" sz="2400" dirty="0" smtClean="0"/>
              <a:t>. </a:t>
            </a:r>
            <a:r>
              <a:rPr lang="ru-RU" sz="2400" dirty="0"/>
              <a:t>в 1701—96. 3) Весовая, денежно-весовая и денежно-счетная единица Др. Руси и ряда славянских стран.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8172400" y="6381328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Решим кроссворд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09190"/>
              </p:ext>
            </p:extLst>
          </p:nvPr>
        </p:nvGraphicFramePr>
        <p:xfrm>
          <a:off x="1524000" y="1397000"/>
          <a:ext cx="6096002" cy="44500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ы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ы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й</a:t>
                      </a:r>
                      <a:endParaRPr lang="ru-RU" sz="1800" b="1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 smtClean="0"/>
                    </a:p>
                    <a:p>
                      <a:endParaRPr lang="ru-RU" sz="1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</a:t>
                      </a:r>
                      <a:endParaRPr lang="ru-RU" sz="1800" b="1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54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ы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й</a:t>
                      </a:r>
                      <a:endParaRPr lang="ru-RU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5400" cmpd="sng">
                      <a:noFill/>
                    </a:lnT>
                  </a:tcPr>
                </a:tc>
              </a:tr>
              <a:tr h="370840">
                <a:tc rowSpan="6"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н</a:t>
                      </a:r>
                      <a:endParaRPr lang="ru-RU" sz="1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д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ц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ш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е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ь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й</a:t>
                      </a:r>
                      <a:endParaRPr lang="ru-RU" sz="1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м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л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д</a:t>
                      </a:r>
                      <a:endParaRPr lang="ru-RU" sz="1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ш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е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д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ц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й</a:t>
                      </a:r>
                      <a:endParaRPr lang="ru-RU" sz="1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д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</a:t>
                      </a:r>
                      <a:endParaRPr lang="ru-RU" sz="1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547664" y="1412776"/>
            <a:ext cx="43924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1772816"/>
            <a:ext cx="33123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2132856"/>
            <a:ext cx="49685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051720" y="2492896"/>
            <a:ext cx="38884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15666" y="2924944"/>
            <a:ext cx="446449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051720" y="3284984"/>
            <a:ext cx="446449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627784" y="3645024"/>
            <a:ext cx="33123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051720" y="4005064"/>
            <a:ext cx="446449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051720" y="4365104"/>
            <a:ext cx="38884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547664" y="4725144"/>
            <a:ext cx="60486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615666" y="5085184"/>
            <a:ext cx="332448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615666" y="5517232"/>
            <a:ext cx="332448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Домашнее задание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dirty="0" smtClean="0">
                <a:solidFill>
                  <a:srgbClr val="235B40"/>
                </a:solidFill>
                <a:latin typeface="Arial Narrow" pitchFamily="34" charset="0"/>
              </a:rPr>
              <a:t>1 вариант: составить словарный диктант из 15 словосочетаний с именами числительными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235B40"/>
                </a:solidFill>
                <a:latin typeface="Arial Narrow" pitchFamily="34" charset="0"/>
              </a:rPr>
              <a:t>2 вариант: написать мини-сочинение «Наш класс», используя числительные</a:t>
            </a:r>
            <a:endParaRPr lang="ru-RU" sz="2400" dirty="0">
              <a:solidFill>
                <a:srgbClr val="235B40"/>
              </a:solidFill>
              <a:latin typeface="Arial Narrow" pitchFamily="34" charset="0"/>
            </a:endParaRPr>
          </a:p>
        </p:txBody>
      </p:sp>
      <p:sp>
        <p:nvSpPr>
          <p:cNvPr id="2" name="Улыбающееся лицо 1"/>
          <p:cNvSpPr/>
          <p:nvPr/>
        </p:nvSpPr>
        <p:spPr>
          <a:xfrm>
            <a:off x="5436096" y="2636912"/>
            <a:ext cx="3240732" cy="244827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5229200"/>
            <a:ext cx="6985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работу!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Рефлексия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Закройте глаза и вспомните приятные моменты нашего занятия</a:t>
            </a:r>
          </a:p>
          <a:p>
            <a:r>
              <a:rPr lang="ru-RU" dirty="0" smtClean="0"/>
              <a:t>Я рада, что на протяжении всего занятия вы были внимательны</a:t>
            </a:r>
          </a:p>
          <a:p>
            <a:r>
              <a:rPr lang="ru-RU" dirty="0" smtClean="0"/>
              <a:t>Я хочу, чтобы все, кто работал хорошо – улыбнулись</a:t>
            </a:r>
          </a:p>
          <a:p>
            <a:r>
              <a:rPr lang="ru-RU" dirty="0" smtClean="0"/>
              <a:t>Я хочу, чтобы те, кто может работать еще лучше – поаплодировали себе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8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учение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Обучение</Template>
  <TotalTime>106</TotalTime>
  <Words>325</Words>
  <Application>Microsoft Office PowerPoint</Application>
  <PresentationFormat>Экран (4:3)</PresentationFormat>
  <Paragraphs>136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Обучение</vt:lpstr>
      <vt:lpstr>Презентация PowerPoint</vt:lpstr>
      <vt:lpstr>«Найди меня»</vt:lpstr>
      <vt:lpstr>Склонение имен числительных</vt:lpstr>
      <vt:lpstr>Урок истории</vt:lpstr>
      <vt:lpstr>Решим кроссворд</vt:lpstr>
      <vt:lpstr>Домашнее задание</vt:lpstr>
      <vt:lpstr>Рефлексия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10</cp:revision>
  <dcterms:created xsi:type="dcterms:W3CDTF">2012-03-01T15:53:54Z</dcterms:created>
  <dcterms:modified xsi:type="dcterms:W3CDTF">2012-03-01T17:56:39Z</dcterms:modified>
</cp:coreProperties>
</file>