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7"/>
  </p:notesMasterIdLst>
  <p:sldIdLst>
    <p:sldId id="256" r:id="rId2"/>
    <p:sldId id="257" r:id="rId3"/>
    <p:sldId id="259" r:id="rId4"/>
    <p:sldId id="290" r:id="rId5"/>
    <p:sldId id="293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87634" autoAdjust="0"/>
  </p:normalViewPr>
  <p:slideViewPr>
    <p:cSldViewPr>
      <p:cViewPr varScale="1">
        <p:scale>
          <a:sx n="80" d="100"/>
          <a:sy n="80" d="100"/>
        </p:scale>
        <p:origin x="-107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AAF89C-CD15-4229-A993-E293402BD8E0}" type="datetimeFigureOut">
              <a:rPr lang="ru-RU" smtClean="0"/>
              <a:pPr/>
              <a:t>27.02.2013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464828-89AA-4888-B3FE-4FF0C6D6E41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64828-89AA-4888-B3FE-4FF0C6D6E41B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27CACD7-C7F3-4B0B-A152-B3756A5123D0}" type="datetimeFigureOut">
              <a:rPr lang="ru-RU" smtClean="0"/>
              <a:pPr/>
              <a:t>27.02.2013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F38033B-4037-4403-9E34-3E0CC9847B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7CACD7-C7F3-4B0B-A152-B3756A5123D0}" type="datetimeFigureOut">
              <a:rPr lang="ru-RU" smtClean="0"/>
              <a:pPr/>
              <a:t>27.02.2013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38033B-4037-4403-9E34-3E0CC9847B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E27CACD7-C7F3-4B0B-A152-B3756A5123D0}" type="datetimeFigureOut">
              <a:rPr lang="ru-RU" smtClean="0"/>
              <a:pPr/>
              <a:t>27.02.2013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F38033B-4037-4403-9E34-3E0CC9847B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7CACD7-C7F3-4B0B-A152-B3756A5123D0}" type="datetimeFigureOut">
              <a:rPr lang="ru-RU" smtClean="0"/>
              <a:pPr/>
              <a:t>27.02.2013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38033B-4037-4403-9E34-3E0CC9847B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27CACD7-C7F3-4B0B-A152-B3756A5123D0}" type="datetimeFigureOut">
              <a:rPr lang="ru-RU" smtClean="0"/>
              <a:pPr/>
              <a:t>27.02.2013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EF38033B-4037-4403-9E34-3E0CC9847B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7CACD7-C7F3-4B0B-A152-B3756A5123D0}" type="datetimeFigureOut">
              <a:rPr lang="ru-RU" smtClean="0"/>
              <a:pPr/>
              <a:t>27.02.2013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38033B-4037-4403-9E34-3E0CC9847B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7CACD7-C7F3-4B0B-A152-B3756A5123D0}" type="datetimeFigureOut">
              <a:rPr lang="ru-RU" smtClean="0"/>
              <a:pPr/>
              <a:t>27.02.2013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38033B-4037-4403-9E34-3E0CC9847B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7CACD7-C7F3-4B0B-A152-B3756A5123D0}" type="datetimeFigureOut">
              <a:rPr lang="ru-RU" smtClean="0"/>
              <a:pPr/>
              <a:t>27.02.2013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38033B-4037-4403-9E34-3E0CC9847B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27CACD7-C7F3-4B0B-A152-B3756A5123D0}" type="datetimeFigureOut">
              <a:rPr lang="ru-RU" smtClean="0"/>
              <a:pPr/>
              <a:t>27.02.2013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38033B-4037-4403-9E34-3E0CC9847B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7CACD7-C7F3-4B0B-A152-B3756A5123D0}" type="datetimeFigureOut">
              <a:rPr lang="ru-RU" smtClean="0"/>
              <a:pPr/>
              <a:t>27.02.2013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38033B-4037-4403-9E34-3E0CC9847B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7CACD7-C7F3-4B0B-A152-B3756A5123D0}" type="datetimeFigureOut">
              <a:rPr lang="ru-RU" smtClean="0"/>
              <a:pPr/>
              <a:t>27.02.2013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38033B-4037-4403-9E34-3E0CC9847B9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E27CACD7-C7F3-4B0B-A152-B3756A5123D0}" type="datetimeFigureOut">
              <a:rPr lang="ru-RU" smtClean="0"/>
              <a:pPr/>
              <a:t>27.02.2013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EF38033B-4037-4403-9E34-3E0CC9847B9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28926" y="357166"/>
            <a:ext cx="5543342" cy="1785950"/>
          </a:xfrm>
        </p:spPr>
        <p:txBody>
          <a:bodyPr/>
          <a:lstStyle/>
          <a:p>
            <a:pPr algn="ctr"/>
            <a:r>
              <a:rPr lang="ru-RU" sz="2800" i="1" dirty="0" smtClean="0"/>
              <a:t>КОНКУРС</a:t>
            </a:r>
            <a:br>
              <a:rPr lang="ru-RU" sz="2800" i="1" dirty="0" smtClean="0"/>
            </a:br>
            <a:r>
              <a:rPr lang="ru-RU" sz="2800" i="1" dirty="0" smtClean="0"/>
              <a:t>« </a:t>
            </a:r>
            <a:r>
              <a:rPr lang="ru-RU" sz="2800" i="1" dirty="0" err="1" smtClean="0"/>
              <a:t>Портфолио</a:t>
            </a:r>
            <a:r>
              <a:rPr lang="ru-RU" sz="2800" i="1" dirty="0" smtClean="0"/>
              <a:t> учителя»</a:t>
            </a:r>
            <a:endParaRPr lang="ru-RU" sz="2800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4442" y="2357430"/>
            <a:ext cx="5114778" cy="4071966"/>
          </a:xfrm>
        </p:spPr>
        <p:txBody>
          <a:bodyPr/>
          <a:lstStyle/>
          <a:p>
            <a:pPr algn="ctr"/>
            <a:r>
              <a:rPr lang="ru-RU" dirty="0" err="1" smtClean="0"/>
              <a:t>Хузина</a:t>
            </a:r>
            <a:r>
              <a:rPr lang="ru-RU" dirty="0" smtClean="0"/>
              <a:t> Ирина Геннадьевна</a:t>
            </a:r>
          </a:p>
          <a:p>
            <a:pPr algn="ctr"/>
            <a:r>
              <a:rPr lang="ru-RU" dirty="0" smtClean="0"/>
              <a:t>9 июля 1972 год рождения.</a:t>
            </a:r>
          </a:p>
          <a:p>
            <a:pPr algn="ctr"/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988" y="11930122"/>
            <a:ext cx="3667012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3187695"/>
            <a:ext cx="4286280" cy="3384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7239000" cy="1143000"/>
          </a:xfrm>
          <a:solidFill>
            <a:schemeClr val="tx2"/>
          </a:solidFill>
        </p:spPr>
        <p:txBody>
          <a:bodyPr/>
          <a:lstStyle/>
          <a:p>
            <a:pPr algn="ctr"/>
            <a:r>
              <a:rPr lang="ru-RU" dirty="0" smtClean="0"/>
              <a:t>Образование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txBody>
          <a:bodyPr/>
          <a:lstStyle/>
          <a:p>
            <a:r>
              <a:rPr lang="ru-RU" dirty="0" smtClean="0"/>
              <a:t>Высшее</a:t>
            </a:r>
          </a:p>
          <a:p>
            <a:r>
              <a:rPr lang="ru-RU" dirty="0" smtClean="0"/>
              <a:t>1994 год Хабаровский государственный педагогический институт.</a:t>
            </a:r>
          </a:p>
          <a:p>
            <a:r>
              <a:rPr lang="ru-RU" dirty="0" smtClean="0"/>
              <a:t>Специальность- история.</a:t>
            </a:r>
          </a:p>
          <a:p>
            <a:r>
              <a:rPr lang="ru-RU" dirty="0" smtClean="0"/>
              <a:t>Учитель истории первой квалификационной категории.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2"/>
          </a:solidFill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Повышение квалификации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ru-RU" sz="1800" dirty="0" smtClean="0"/>
              <a:t>Филиал Государственного образовательного учреждения дополнительного профессионального образования ( повышения квалификации) специалистов « Хабаровский краевой институт переподготовки и повышения квалификации педагогических кадров» в г. Комсомольске-на-Амуре.</a:t>
            </a:r>
          </a:p>
          <a:p>
            <a:r>
              <a:rPr lang="ru-RU" sz="1800" dirty="0" smtClean="0"/>
              <a:t>Тема:« Обновление содержания и совершенствование технологий реализации </a:t>
            </a:r>
            <a:r>
              <a:rPr lang="ru-RU" sz="1800" dirty="0" err="1" smtClean="0"/>
              <a:t>историко</a:t>
            </a:r>
            <a:r>
              <a:rPr lang="ru-RU" sz="1800" dirty="0" smtClean="0"/>
              <a:t> - обществоведческого образования» в объеме 144 часов. ( 8.09.2008-8.10.2008г.)</a:t>
            </a:r>
          </a:p>
          <a:p>
            <a:r>
              <a:rPr lang="ru-RU" sz="1800" dirty="0" smtClean="0"/>
              <a:t>ГАОУ ДПО « Институт развития образования Республики Татарстан»</a:t>
            </a:r>
          </a:p>
          <a:p>
            <a:r>
              <a:rPr lang="ru-RU" sz="1800" dirty="0" smtClean="0"/>
              <a:t> По программе: « Проектная деятельность в информационной образовательной среде 21 века» в объеме 72 часа</a:t>
            </a:r>
          </a:p>
          <a:p>
            <a:r>
              <a:rPr lang="ru-RU" sz="1800" dirty="0" smtClean="0"/>
              <a:t> ( 4.05.2011г.- 18.05.2011г.)</a:t>
            </a:r>
          </a:p>
          <a:p>
            <a:r>
              <a:rPr lang="ru-RU" sz="1800" dirty="0" smtClean="0"/>
              <a:t>АНО « Межрегиональный центр обучению здоровью»</a:t>
            </a:r>
          </a:p>
          <a:p>
            <a:r>
              <a:rPr lang="ru-RU" sz="1800" dirty="0" smtClean="0"/>
              <a:t>По программе : « Здоровье» в объеме 108 часов ( 2011 год).</a:t>
            </a:r>
            <a:endParaRPr lang="ru-RU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1357298"/>
          </a:xfrm>
          <a:solidFill>
            <a:schemeClr val="tx2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1800" dirty="0" smtClean="0"/>
              <a:t>Грамоты и благодарственный письма за период 2006-2009 годы заместителю директора по ВР, учителю истории  </a:t>
            </a:r>
            <a:br>
              <a:rPr lang="ru-RU" sz="1800" dirty="0" smtClean="0"/>
            </a:br>
            <a:r>
              <a:rPr lang="ru-RU" sz="1800" dirty="0" smtClean="0"/>
              <a:t>МОУ СОШ № 5 г. Амурска </a:t>
            </a:r>
            <a:r>
              <a:rPr lang="ru-RU" sz="1800" dirty="0" err="1" smtClean="0"/>
              <a:t>хузиной</a:t>
            </a:r>
            <a:r>
              <a:rPr lang="ru-RU" sz="1800" dirty="0" smtClean="0"/>
              <a:t> И.Г.</a:t>
            </a:r>
            <a:endParaRPr lang="ru-RU" sz="1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571612"/>
            <a:ext cx="3071802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1628800"/>
            <a:ext cx="2857520" cy="3929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2"/>
          </a:solidFill>
        </p:spPr>
        <p:txBody>
          <a:bodyPr>
            <a:normAutofit/>
          </a:bodyPr>
          <a:lstStyle/>
          <a:p>
            <a:pPr algn="ctr"/>
            <a:r>
              <a:rPr lang="ru-RU" sz="1800" dirty="0" smtClean="0"/>
              <a:t>Грамоты и благодарственный письма за период 2006-2009 годы заместителю директора по ВР, учителю истории  МОУ СОШ № 5 г. Амурска </a:t>
            </a:r>
            <a:r>
              <a:rPr lang="ru-RU" sz="1800" dirty="0" err="1" smtClean="0"/>
              <a:t>хузиной</a:t>
            </a:r>
            <a:r>
              <a:rPr lang="ru-RU" sz="1800" dirty="0" smtClean="0"/>
              <a:t> И.Г.</a:t>
            </a:r>
            <a:endParaRPr lang="ru-RU" sz="18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700808"/>
            <a:ext cx="2857520" cy="4286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700808"/>
            <a:ext cx="2928990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 flipH="1">
            <a:off x="323528" y="4077072"/>
            <a:ext cx="133672" cy="2378664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219</TotalTime>
  <Words>174</Words>
  <Application>Microsoft Office PowerPoint</Application>
  <PresentationFormat>Экран (4:3)</PresentationFormat>
  <Paragraphs>19</Paragraphs>
  <Slides>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Изящная</vt:lpstr>
      <vt:lpstr>КОНКУРС « Портфолио учителя»</vt:lpstr>
      <vt:lpstr>Образование</vt:lpstr>
      <vt:lpstr>Повышение квалификации</vt:lpstr>
      <vt:lpstr>Грамоты и благодарственный письма за период 2006-2009 годы заместителю директора по ВР, учителю истории   МОУ СОШ № 5 г. Амурска хузиной И.Г.</vt:lpstr>
      <vt:lpstr>Грамоты и благодарственный письма за период 2006-2009 годы заместителю директора по ВР, учителю истории  МОУ СОШ № 5 г. Амурска хузиной И.Г.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КОНКУРС « Портфолио учителя»</dc:title>
  <dc:creator>Пользователь</dc:creator>
  <cp:lastModifiedBy>Инна</cp:lastModifiedBy>
  <cp:revision>34</cp:revision>
  <dcterms:created xsi:type="dcterms:W3CDTF">2013-01-11T15:43:37Z</dcterms:created>
  <dcterms:modified xsi:type="dcterms:W3CDTF">2013-02-27T05:59:07Z</dcterms:modified>
</cp:coreProperties>
</file>