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8" r:id="rId4"/>
    <p:sldId id="266" r:id="rId5"/>
    <p:sldId id="259" r:id="rId6"/>
    <p:sldId id="267" r:id="rId7"/>
    <p:sldId id="268" r:id="rId8"/>
    <p:sldId id="270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3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3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05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3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1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4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45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5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0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64B3C"/>
                </a:solidFill>
              </a:rPr>
              <a:pPr/>
              <a:t>11.02.2012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Сочинение по картине </a:t>
            </a:r>
            <a:r>
              <a:rPr lang="ru-RU" dirty="0" smtClean="0"/>
              <a:t>Ф.А</a:t>
            </a:r>
            <a:r>
              <a:rPr lang="ru-RU" dirty="0" smtClean="0"/>
              <a:t>. </a:t>
            </a:r>
            <a:r>
              <a:rPr lang="ru-RU" dirty="0" smtClean="0"/>
              <a:t>Васильева</a:t>
            </a:r>
            <a:r>
              <a:rPr lang="ru-RU" dirty="0" smtClean="0"/>
              <a:t> «</a:t>
            </a:r>
            <a:r>
              <a:rPr lang="ru-RU" dirty="0" smtClean="0"/>
              <a:t>Перед дождём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в </a:t>
            </a:r>
            <a:r>
              <a:rPr lang="ru-RU" dirty="0" smtClean="0"/>
              <a:t>6 </a:t>
            </a:r>
            <a:r>
              <a:rPr lang="ru-RU" dirty="0" smtClean="0"/>
              <a:t>классе </a:t>
            </a:r>
            <a:r>
              <a:rPr lang="ru-RU" dirty="0" smtClean="0"/>
              <a:t>(</a:t>
            </a:r>
            <a:r>
              <a:rPr lang="ru-RU" dirty="0" smtClean="0"/>
              <a:t>при </a:t>
            </a:r>
            <a:r>
              <a:rPr lang="ru-RU" dirty="0" smtClean="0"/>
              <a:t> изучении </a:t>
            </a:r>
            <a:r>
              <a:rPr lang="ru-RU" dirty="0" smtClean="0"/>
              <a:t>темы «</a:t>
            </a:r>
            <a:r>
              <a:rPr lang="ru-RU" dirty="0" smtClean="0"/>
              <a:t>Переходные и непереходные глаголы»)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5013176"/>
            <a:ext cx="647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Учитель русского языка и литературы Анкушина О.Н.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АСИЛЬЕВ Фёдор - После гро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1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83671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«После грозы»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4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60648"/>
            <a:ext cx="74295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52536" y="5085184"/>
            <a:ext cx="33072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«Мокрый луг». Омытый </a:t>
            </a:r>
            <a:r>
              <a:rPr lang="ru-RU" dirty="0"/>
              <a:t>дождём мокрый луг под огромным небом, набухшие влагой облака</a:t>
            </a:r>
            <a:r>
              <a:rPr lang="ru-RU" dirty="0" smtClean="0"/>
              <a:t>,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несколько деревьев вдали да бегущие по влажной траве тени гонимых ветром туч.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Все </a:t>
            </a:r>
            <a:r>
              <a:rPr lang="ru-RU" dirty="0"/>
              <a:t>в картине полно движения, все живет и дышит, особенно небо с его кипением 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бурлением</a:t>
            </a:r>
            <a:r>
              <a:rPr lang="ru-RU" dirty="0"/>
              <a:t>, с его игрой света и космической бесконечностью.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1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25144"/>
            <a:ext cx="36753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«Оттепель»</a:t>
            </a:r>
          </a:p>
          <a:p>
            <a:r>
              <a:rPr lang="ru-RU" dirty="0" smtClean="0"/>
              <a:t>Разъезженная </a:t>
            </a:r>
            <a:r>
              <a:rPr lang="ru-RU" dirty="0"/>
              <a:t>дорога, сырые проталины, ржаво-коричневые пятна кустов. Две одинокие </a:t>
            </a:r>
            <a:endParaRPr lang="ru-RU" dirty="0" smtClean="0"/>
          </a:p>
          <a:p>
            <a:r>
              <a:rPr lang="ru-RU" dirty="0" smtClean="0"/>
              <a:t>фигурки </a:t>
            </a:r>
            <a:r>
              <a:rPr lang="ru-RU" dirty="0"/>
              <a:t>усталых путников еще больше усиливают тревожное, тягостное настроение.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написано с </a:t>
            </a:r>
            <a:r>
              <a:rPr lang="ru-RU" dirty="0" err="1"/>
              <a:t>дивнои</a:t>
            </a:r>
            <a:r>
              <a:rPr lang="ru-RU" dirty="0"/>
              <a:t> простотой: сырой воздух, размокший снег, убогая изба, дорога, </a:t>
            </a:r>
            <a:endParaRPr lang="ru-RU" dirty="0" smtClean="0"/>
          </a:p>
          <a:p>
            <a:r>
              <a:rPr lang="ru-RU" dirty="0" smtClean="0"/>
              <a:t>уводящая </a:t>
            </a:r>
            <a:r>
              <a:rPr lang="ru-RU" dirty="0"/>
              <a:t>в бесконечную даль, и просится сравнение с протяжной и горестной русской </a:t>
            </a:r>
            <a:endParaRPr lang="ru-RU" dirty="0" smtClean="0"/>
          </a:p>
          <a:p>
            <a:r>
              <a:rPr lang="ru-RU" dirty="0" smtClean="0"/>
              <a:t>песней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3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.Васильев&#10;Фотопортрет &#10; 1871-72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535"/>
            <a:ext cx="1837210" cy="23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76470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Фёдор Александрович Васильев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( 1850-1873)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628800"/>
            <a:ext cx="1100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алантливый </a:t>
            </a:r>
            <a:r>
              <a:rPr lang="ru-RU" dirty="0"/>
              <a:t>русский </a:t>
            </a:r>
            <a:r>
              <a:rPr lang="ru-RU" dirty="0" smtClean="0"/>
              <a:t>художник- </a:t>
            </a:r>
            <a:r>
              <a:rPr lang="ru-RU" dirty="0"/>
              <a:t>пейзажист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Создатель </a:t>
            </a:r>
            <a:r>
              <a:rPr lang="ru-RU" dirty="0"/>
              <a:t>более </a:t>
            </a:r>
            <a:r>
              <a:rPr lang="ru-RU" dirty="0" smtClean="0"/>
              <a:t>сотни живописных </a:t>
            </a:r>
            <a:r>
              <a:rPr lang="ru-RU" dirty="0"/>
              <a:t>работ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</a:t>
            </a:r>
            <a:r>
              <a:rPr lang="ru-RU" dirty="0"/>
              <a:t>множества рисунков.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3501008"/>
            <a:ext cx="64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Гениальный мальчик» — такое определение </a:t>
            </a:r>
            <a:r>
              <a:rPr lang="ru-RU" dirty="0" smtClean="0"/>
              <a:t>чаще </a:t>
            </a:r>
            <a:r>
              <a:rPr lang="ru-RU" dirty="0"/>
              <a:t>других встречается в оценке творчества </a:t>
            </a:r>
            <a:r>
              <a:rPr lang="ru-RU" dirty="0" smtClean="0"/>
              <a:t>Федора </a:t>
            </a:r>
            <a:r>
              <a:rPr lang="ru-RU" dirty="0"/>
              <a:t>Васильева. Творческая жизнь Федора Васильева была очень короткой, он умер совсем молодым – в 23 </a:t>
            </a:r>
            <a:r>
              <a:rPr lang="ru-RU" dirty="0" smtClean="0"/>
              <a:t>года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7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Пейзаж –общий вид какой-либо местности; картина, рисунок, изображающий природу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Пейзажист – художник, изображающий в своих произведениях картины природы.</a:t>
            </a:r>
          </a:p>
          <a:p>
            <a:pPr marL="0" indent="0">
              <a:buNone/>
            </a:pPr>
            <a:r>
              <a:rPr lang="ru-RU" dirty="0" smtClean="0"/>
              <a:t>Писать картины – создавать произведения живописи.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86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" y="332656"/>
            <a:ext cx="8525228" cy="59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6412686"/>
            <a:ext cx="189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«Перед дождём»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5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6220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показал  художник в своей картине?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изобразил на переднем плане?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растёт на берегу речки?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виднеется дальше?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идет по тропинке?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каким приметам можно определить,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что природа изображена перед дождём?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9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9173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изображена природа?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Речка, речонка – маленькая, мелкая ; мостик – деревянный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бревенчатый; кустарник – зеленый; деревья – огромные, большие,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раскидистые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берёзки –белые, высокие, освещенные невидимым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солнцем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тучи – черные, низкие, свинцовые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вода – помутневшая, потемневшая.</a:t>
            </a:r>
          </a:p>
        </p:txBody>
      </p:sp>
    </p:spTree>
    <p:extLst>
      <p:ext uri="{BB962C8B-B14F-4D97-AF65-F5344CB8AC3E}">
        <p14:creationId xmlns:p14="http://schemas.microsoft.com/office/powerpoint/2010/main" val="243343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3529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94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aryou.ru/vasilev/t69af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" y="115887"/>
            <a:ext cx="71437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6309320"/>
            <a:ext cx="171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«После дождя»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1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738188"/>
            <a:ext cx="7570787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268670"/>
            <a:ext cx="279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«После дождя. Проселок.»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339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Аптека</vt:lpstr>
      <vt:lpstr>Сочинение по картине Ф.А. Васильева «Перед дождём» урок в 6 классе (при  изучении темы «Переходные и непереходные глаголы»)</vt:lpstr>
      <vt:lpstr>Презентация PowerPoint</vt:lpstr>
      <vt:lpstr>Пейзаж –общий вид какой-либо местности; картина, рисунок, изображающий природу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10</cp:revision>
  <dcterms:modified xsi:type="dcterms:W3CDTF">2012-02-11T08:37:06Z</dcterms:modified>
</cp:coreProperties>
</file>