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A34A4-26C9-48B6-BFB1-BA6A6548C4E5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D656-A975-450B-BD87-E9A6F4361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5B3A-F771-48C3-89B0-10D7229832E5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8D57-886E-4C17-BC83-BD33E7F50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AB81-EB39-4611-80A0-F62A9A8970DA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6275-9263-4DCD-9019-5D7F39D8C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308775-032C-4E16-A410-8EA4B1195A2F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B298B7-D8ED-49F5-AD2E-E7DEC291F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90913-3C9B-41C6-B7D0-5FA31B83A117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F941D-7D89-47D2-9BF7-7A684E528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FAFD-472E-4C89-914D-096896CA9F44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8A08-12BF-4361-927C-B822F4DD1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CC1B-D6AA-44F3-B0D9-4923B1CE4A54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645D-476F-436A-9A64-A5C6AD74A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4ACD5E-3B77-4C1D-990D-7F689DDEC252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C51258-8B9B-4F0C-B728-B6C5325E4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0686-200C-4520-A044-0032AD74D668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A140-B68F-4BDD-8D17-F4A9E05BD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56DEA6-D1AF-4126-ACF1-D6AE56ACD1DC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F2C3BC-7930-45CB-B260-19FC94A7B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A9D82E-178D-4119-A0A9-840BB37952FC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D96098-B87D-4331-8C95-6CECBB2C2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1BF8519-78F2-4A73-A7B7-9BA1488BF2B0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E5D77C0-C801-461E-B8D4-24D307579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Игра «Путаница»</a:t>
            </a:r>
            <a:endParaRPr lang="ru-RU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Гадкий цыплёнок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smtClean="0">
                <a:solidFill>
                  <a:srgbClr val="9973FF"/>
                </a:solidFill>
              </a:rPr>
              <a:t>Гадкий утёнок</a:t>
            </a:r>
          </a:p>
        </p:txBody>
      </p:sp>
      <p:pic>
        <p:nvPicPr>
          <p:cNvPr id="18435" name="Picture 5" descr="9307058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1412875"/>
            <a:ext cx="3167062" cy="5084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Сказка о рыбаке и рыбачке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725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9973FF"/>
                </a:solidFill>
              </a:rPr>
              <a:t/>
            </a:r>
            <a:br>
              <a:rPr lang="ru-RU" sz="7200" dirty="0" smtClean="0">
                <a:solidFill>
                  <a:srgbClr val="9973FF"/>
                </a:solidFill>
              </a:rPr>
            </a:br>
            <a:r>
              <a:rPr lang="ru-RU" sz="7200" dirty="0" smtClean="0">
                <a:solidFill>
                  <a:srgbClr val="9973FF"/>
                </a:solidFill>
              </a:rPr>
              <a:t/>
            </a:r>
            <a:br>
              <a:rPr lang="ru-RU" sz="7200" dirty="0" smtClean="0">
                <a:solidFill>
                  <a:srgbClr val="9973FF"/>
                </a:solidFill>
              </a:rPr>
            </a:br>
            <a:r>
              <a:rPr lang="ru-RU" sz="7200" dirty="0" smtClean="0">
                <a:solidFill>
                  <a:srgbClr val="9973FF"/>
                </a:solidFill>
              </a:rPr>
              <a:t>Сказка о рыбаке и рыбке</a:t>
            </a:r>
          </a:p>
        </p:txBody>
      </p:sp>
      <p:pic>
        <p:nvPicPr>
          <p:cNvPr id="20483" name="Picture 5" descr="pic%20929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62250" y="2617788"/>
            <a:ext cx="2857500" cy="283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Свеколка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Репка</a:t>
            </a:r>
          </a:p>
        </p:txBody>
      </p:sp>
      <p:pic>
        <p:nvPicPr>
          <p:cNvPr id="22531" name="Picture 16" descr="123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484313"/>
            <a:ext cx="3536950" cy="5229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Снежная принцесса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bi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500063"/>
            <a:ext cx="3957638" cy="5565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Жёлтая кепочка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big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642938"/>
            <a:ext cx="3367087" cy="5572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Илья-царевич и Серый волк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0"/>
            <a:ext cx="509428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9973FF"/>
                </a:solidFill>
              </a:rPr>
              <a:t>Спящая бабушка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28593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500063"/>
            <a:ext cx="3929062" cy="585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25</Words>
  <Application>Microsoft Office PowerPoint</Application>
  <PresentationFormat>Экран (4:3)</PresentationFormat>
  <Paragraphs>11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Century Schoolbook</vt:lpstr>
      <vt:lpstr>Arial</vt:lpstr>
      <vt:lpstr>Wingdings</vt:lpstr>
      <vt:lpstr>Wingdings 2</vt:lpstr>
      <vt:lpstr>Calibri</vt:lpstr>
      <vt:lpstr>Эркер</vt:lpstr>
      <vt:lpstr>Игра «Путаница»</vt:lpstr>
      <vt:lpstr>Снежная принцесса</vt:lpstr>
      <vt:lpstr>Слайд 3</vt:lpstr>
      <vt:lpstr>Жёлтая кепочка</vt:lpstr>
      <vt:lpstr>Слайд 5</vt:lpstr>
      <vt:lpstr>Илья-царевич и Серый волк</vt:lpstr>
      <vt:lpstr>Слайд 7</vt:lpstr>
      <vt:lpstr>Спящая бабушка</vt:lpstr>
      <vt:lpstr>Слайд 9</vt:lpstr>
      <vt:lpstr>Гадкий цыплёнок</vt:lpstr>
      <vt:lpstr>Гадкий утёнок</vt:lpstr>
      <vt:lpstr>Сказка о рыбаке и рыбачке</vt:lpstr>
      <vt:lpstr>  Сказка о рыбаке и рыбке</vt:lpstr>
      <vt:lpstr>Свеколка</vt:lpstr>
      <vt:lpstr>Репка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«Путаница»</dc:title>
  <dc:creator>user</dc:creator>
  <cp:lastModifiedBy>user</cp:lastModifiedBy>
  <cp:revision>1</cp:revision>
  <dcterms:created xsi:type="dcterms:W3CDTF">2010-02-17T15:43:59Z</dcterms:created>
  <dcterms:modified xsi:type="dcterms:W3CDTF">2010-08-04T21:52:11Z</dcterms:modified>
</cp:coreProperties>
</file>