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30"/>
  </p:notesMasterIdLst>
  <p:sldIdLst>
    <p:sldId id="256" r:id="rId2"/>
    <p:sldId id="257" r:id="rId3"/>
    <p:sldId id="260" r:id="rId4"/>
    <p:sldId id="295" r:id="rId5"/>
    <p:sldId id="258" r:id="rId6"/>
    <p:sldId id="261" r:id="rId7"/>
    <p:sldId id="263" r:id="rId8"/>
    <p:sldId id="262" r:id="rId9"/>
    <p:sldId id="270" r:id="rId10"/>
    <p:sldId id="272" r:id="rId11"/>
    <p:sldId id="266" r:id="rId12"/>
    <p:sldId id="273" r:id="rId13"/>
    <p:sldId id="271" r:id="rId14"/>
    <p:sldId id="274" r:id="rId15"/>
    <p:sldId id="275" r:id="rId16"/>
    <p:sldId id="277" r:id="rId17"/>
    <p:sldId id="276" r:id="rId18"/>
    <p:sldId id="278" r:id="rId19"/>
    <p:sldId id="279" r:id="rId20"/>
    <p:sldId id="280" r:id="rId21"/>
    <p:sldId id="290" r:id="rId22"/>
    <p:sldId id="288" r:id="rId23"/>
    <p:sldId id="289" r:id="rId24"/>
    <p:sldId id="287" r:id="rId25"/>
    <p:sldId id="291" r:id="rId26"/>
    <p:sldId id="292" r:id="rId27"/>
    <p:sldId id="293" r:id="rId28"/>
    <p:sldId id="296" r:id="rId2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0099FF"/>
    <a:srgbClr val="3333CC"/>
    <a:srgbClr val="66FF33"/>
    <a:srgbClr val="99FF66"/>
    <a:srgbClr val="99FF33"/>
    <a:srgbClr val="3399FF"/>
    <a:srgbClr val="FF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0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2DC3645-EEF9-4480-B01C-FDB1D86408BC}" type="datetimeFigureOut">
              <a:rPr lang="ru-RU"/>
              <a:pPr>
                <a:defRPr/>
              </a:pPr>
              <a:t>05.08.2010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F5702CC-0B05-4218-A440-86C5C13F59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3946022-50FE-423A-B323-B58D9F493379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5.png"/><Relationship Id="rId7" Type="http://schemas.openxmlformats.org/officeDocument/2006/relationships/image" Target="../media/image7.gi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gif"/><Relationship Id="rId5" Type="http://schemas.openxmlformats.org/officeDocument/2006/relationships/image" Target="../media/image2.png"/><Relationship Id="rId4" Type="http://schemas.openxmlformats.org/officeDocument/2006/relationships/image" Target="../media/image1.png"/><Relationship Id="rId9" Type="http://schemas.openxmlformats.org/officeDocument/2006/relationships/image" Target="../media/image9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/>
          <p:cNvSpPr>
            <a:spLocks/>
          </p:cNvSpPr>
          <p:nvPr/>
        </p:nvSpPr>
        <p:spPr bwMode="ltGray">
          <a:xfrm>
            <a:off x="0" y="0"/>
            <a:ext cx="9144000" cy="6858000"/>
          </a:xfrm>
          <a:custGeom>
            <a:avLst/>
            <a:gdLst/>
            <a:ahLst/>
            <a:cxnLst>
              <a:cxn ang="0">
                <a:pos x="1488" y="0"/>
              </a:cxn>
              <a:cxn ang="0">
                <a:pos x="564" y="617"/>
              </a:cxn>
              <a:cxn ang="0">
                <a:pos x="0" y="1734"/>
              </a:cxn>
              <a:cxn ang="0">
                <a:pos x="0" y="4320"/>
              </a:cxn>
              <a:cxn ang="0">
                <a:pos x="5760" y="4320"/>
              </a:cxn>
              <a:cxn ang="0">
                <a:pos x="5760" y="0"/>
              </a:cxn>
              <a:cxn ang="0">
                <a:pos x="1488" y="0"/>
              </a:cxn>
            </a:cxnLst>
            <a:rect l="0" t="0" r="r" b="b"/>
            <a:pathLst>
              <a:path w="5760" h="4320">
                <a:moveTo>
                  <a:pt x="1488" y="0"/>
                </a:moveTo>
                <a:cubicBezTo>
                  <a:pt x="1093" y="94"/>
                  <a:pt x="670" y="476"/>
                  <a:pt x="564" y="617"/>
                </a:cubicBezTo>
                <a:cubicBezTo>
                  <a:pt x="458" y="758"/>
                  <a:pt x="94" y="1117"/>
                  <a:pt x="0" y="1734"/>
                </a:cubicBez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1488" y="0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alpha val="39000"/>
                </a:schemeClr>
              </a:gs>
              <a:gs pos="100000">
                <a:schemeClr val="accent1">
                  <a:gamma/>
                  <a:tint val="0"/>
                  <a:invGamma/>
                </a:schemeClr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5" name="Group 46"/>
          <p:cNvGrpSpPr>
            <a:grpSpLocks/>
          </p:cNvGrpSpPr>
          <p:nvPr/>
        </p:nvGrpSpPr>
        <p:grpSpPr bwMode="auto">
          <a:xfrm rot="10800000">
            <a:off x="0" y="3657600"/>
            <a:ext cx="9144000" cy="3200400"/>
            <a:chOff x="0" y="0"/>
            <a:chExt cx="5760" cy="2016"/>
          </a:xfrm>
        </p:grpSpPr>
        <p:pic>
          <p:nvPicPr>
            <p:cNvPr id="6" name="Picture 47" descr="7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5760" cy="20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48" descr="0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360" y="0"/>
              <a:ext cx="858" cy="7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8" name="Picture 10" descr="12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gray">
          <a:xfrm>
            <a:off x="152400" y="228600"/>
            <a:ext cx="1676400" cy="1163638"/>
          </a:xfrm>
          <a:prstGeom prst="rect">
            <a:avLst/>
          </a:prstGeom>
          <a:noFill/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  <p:pic>
        <p:nvPicPr>
          <p:cNvPr id="9" name="Picture 34" descr="water_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95400" y="914400"/>
            <a:ext cx="38100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0" descr="fire1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295400" y="7620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51" descr="B_Fly26"/>
          <p:cNvPicPr>
            <a:picLocks noChangeAspect="1" noChangeArrowheads="1" noCrop="1"/>
          </p:cNvPicPr>
          <p:nvPr/>
        </p:nvPicPr>
        <p:blipFill>
          <a:blip r:embed="rId7">
            <a:lum bright="-12000" contrast="-100000"/>
            <a:grayscl/>
          </a:blip>
          <a:srcRect/>
          <a:stretch>
            <a:fillRect/>
          </a:stretch>
        </p:blipFill>
        <p:spPr bwMode="auto">
          <a:xfrm>
            <a:off x="609600" y="449263"/>
            <a:ext cx="9906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52" descr="B_Fly26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9600" y="381000"/>
            <a:ext cx="9906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53" descr="bupestrid beetle 5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467600" y="6259513"/>
            <a:ext cx="838200" cy="322262"/>
          </a:xfrm>
          <a:prstGeom prst="rect">
            <a:avLst/>
          </a:prstGeom>
          <a:noFill/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  <p:pic>
        <p:nvPicPr>
          <p:cNvPr id="14" name="Picture 55" descr="WB01292_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28600" y="5105400"/>
            <a:ext cx="400050" cy="400050"/>
          </a:xfrm>
          <a:prstGeom prst="rect">
            <a:avLst/>
          </a:prstGeom>
          <a:noFill/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5161" name="Rectangle 4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162" name="Rectangle 4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5" name="Rectangle 4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Rectangle 4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Rectangle 4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62740E-8CA7-4C53-8EEB-D8C3754072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F83FF2-9D20-4D08-AD4C-51F58B7CD1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52B05-752A-407D-9C3D-23DE4C0683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ECE55-6EBE-43A7-86C8-3CFB21C8C1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DF82E-8368-4325-9C0B-2C3887DA7E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85D206-6D7B-45A9-B07A-F566F65C95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3B96BB-E3D4-4C46-9FBA-4733B8142F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9B4C27-92AF-4C1C-B296-A538AA5556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90C22-A750-4D0C-87D9-74AE1590F4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68D6DF-5C4B-4CAF-B22B-99EB3D59A5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D6893E-3769-432A-BE6F-B7AB4FAC2F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2227C5-697F-4D96-B3C0-24FF088678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8A00"/>
            </a:gs>
            <a:gs pos="100000">
              <a:srgbClr val="99FF66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Freeform 7"/>
          <p:cNvSpPr>
            <a:spLocks/>
          </p:cNvSpPr>
          <p:nvPr/>
        </p:nvSpPr>
        <p:spPr bwMode="ltGray">
          <a:xfrm>
            <a:off x="0" y="0"/>
            <a:ext cx="9144000" cy="6858000"/>
          </a:xfrm>
          <a:custGeom>
            <a:avLst/>
            <a:gdLst/>
            <a:ahLst/>
            <a:cxnLst>
              <a:cxn ang="0">
                <a:pos x="1488" y="0"/>
              </a:cxn>
              <a:cxn ang="0">
                <a:pos x="564" y="617"/>
              </a:cxn>
              <a:cxn ang="0">
                <a:pos x="0" y="1734"/>
              </a:cxn>
              <a:cxn ang="0">
                <a:pos x="0" y="4320"/>
              </a:cxn>
              <a:cxn ang="0">
                <a:pos x="5760" y="4320"/>
              </a:cxn>
              <a:cxn ang="0">
                <a:pos x="5760" y="0"/>
              </a:cxn>
              <a:cxn ang="0">
                <a:pos x="1488" y="0"/>
              </a:cxn>
            </a:cxnLst>
            <a:rect l="0" t="0" r="r" b="b"/>
            <a:pathLst>
              <a:path w="5760" h="4320">
                <a:moveTo>
                  <a:pt x="1488" y="0"/>
                </a:moveTo>
                <a:cubicBezTo>
                  <a:pt x="1093" y="94"/>
                  <a:pt x="670" y="476"/>
                  <a:pt x="564" y="617"/>
                </a:cubicBezTo>
                <a:cubicBezTo>
                  <a:pt x="458" y="758"/>
                  <a:pt x="94" y="1117"/>
                  <a:pt x="0" y="1734"/>
                </a:cubicBez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1488" y="0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alpha val="39000"/>
                </a:schemeClr>
              </a:gs>
              <a:gs pos="100000">
                <a:schemeClr val="accent1">
                  <a:gamma/>
                  <a:tint val="0"/>
                  <a:invGamma/>
                </a:schemeClr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1034" name="Picture 10" descr="123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gray">
          <a:xfrm>
            <a:off x="152400" y="228600"/>
            <a:ext cx="1676400" cy="1163638"/>
          </a:xfrm>
          <a:prstGeom prst="rect">
            <a:avLst/>
          </a:prstGeom>
          <a:noFill/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  <p:pic>
        <p:nvPicPr>
          <p:cNvPr id="1028" name="Picture 11" descr="water_2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1295400" y="914400"/>
            <a:ext cx="38100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7CD91BA-8F3B-4C2C-A44F-6081575C5B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3" name="Freeform 9"/>
          <p:cNvSpPr>
            <a:spLocks/>
          </p:cNvSpPr>
          <p:nvPr/>
        </p:nvSpPr>
        <p:spPr bwMode="gray">
          <a:xfrm rot="10800000">
            <a:off x="0" y="6629400"/>
            <a:ext cx="9144000" cy="228600"/>
          </a:xfrm>
          <a:custGeom>
            <a:avLst/>
            <a:gdLst/>
            <a:ahLst/>
            <a:cxnLst>
              <a:cxn ang="0">
                <a:pos x="8" y="2730"/>
              </a:cxn>
              <a:cxn ang="0">
                <a:pos x="3040" y="2726"/>
              </a:cxn>
              <a:cxn ang="0">
                <a:pos x="3347" y="2630"/>
              </a:cxn>
              <a:cxn ang="0">
                <a:pos x="3795" y="2170"/>
              </a:cxn>
              <a:cxn ang="0">
                <a:pos x="4115" y="2080"/>
              </a:cxn>
              <a:cxn ang="0">
                <a:pos x="5760" y="2093"/>
              </a:cxn>
              <a:cxn ang="0">
                <a:pos x="5767" y="0"/>
              </a:cxn>
              <a:cxn ang="0">
                <a:pos x="0" y="1"/>
              </a:cxn>
              <a:cxn ang="0">
                <a:pos x="8" y="2730"/>
              </a:cxn>
            </a:cxnLst>
            <a:rect l="0" t="0" r="r" b="b"/>
            <a:pathLst>
              <a:path w="5767" h="2730">
                <a:moveTo>
                  <a:pt x="8" y="2730"/>
                </a:moveTo>
                <a:lnTo>
                  <a:pt x="3040" y="2726"/>
                </a:lnTo>
                <a:cubicBezTo>
                  <a:pt x="3181" y="2726"/>
                  <a:pt x="3224" y="2728"/>
                  <a:pt x="3347" y="2630"/>
                </a:cubicBezTo>
                <a:lnTo>
                  <a:pt x="3795" y="2170"/>
                </a:lnTo>
                <a:cubicBezTo>
                  <a:pt x="3923" y="2078"/>
                  <a:pt x="3942" y="2074"/>
                  <a:pt x="4115" y="2080"/>
                </a:cubicBezTo>
                <a:lnTo>
                  <a:pt x="5760" y="2093"/>
                </a:lnTo>
                <a:lnTo>
                  <a:pt x="5767" y="0"/>
                </a:lnTo>
                <a:lnTo>
                  <a:pt x="0" y="1"/>
                </a:lnTo>
                <a:lnTo>
                  <a:pt x="8" y="2730"/>
                </a:lnTo>
                <a:close/>
              </a:path>
            </a:pathLst>
          </a:custGeom>
          <a:solidFill>
            <a:srgbClr val="008A00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1036" name="Picture 12" descr="butterfly 19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 rot="629051">
            <a:off x="457200" y="304800"/>
            <a:ext cx="914400" cy="904875"/>
          </a:xfrm>
          <a:prstGeom prst="rect">
            <a:avLst/>
          </a:prstGeom>
          <a:noFill/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103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59" r:id="rId2"/>
    <p:sldLayoutId id="2147483860" r:id="rId3"/>
    <p:sldLayoutId id="2147483861" r:id="rId4"/>
    <p:sldLayoutId id="2147483862" r:id="rId5"/>
    <p:sldLayoutId id="2147483863" r:id="rId6"/>
    <p:sldLayoutId id="2147483864" r:id="rId7"/>
    <p:sldLayoutId id="2147483865" r:id="rId8"/>
    <p:sldLayoutId id="2147483866" r:id="rId9"/>
    <p:sldLayoutId id="2147483867" r:id="rId10"/>
    <p:sldLayoutId id="2147483868" r:id="rId11"/>
    <p:sldLayoutId id="214748387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&#1048;&#1075;&#1088;&#1072;%20&#171;&#1055;&#1091;&#1090;&#1072;&#1085;&#1080;&#1094;&#1072;&#187;.pptx" TargetMode="Externa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7.xml"/><Relationship Id="rId18" Type="http://schemas.openxmlformats.org/officeDocument/2006/relationships/slide" Target="slide13.xml"/><Relationship Id="rId26" Type="http://schemas.openxmlformats.org/officeDocument/2006/relationships/slide" Target="slide3.xml"/><Relationship Id="rId3" Type="http://schemas.openxmlformats.org/officeDocument/2006/relationships/slide" Target="slide27.xml"/><Relationship Id="rId21" Type="http://schemas.openxmlformats.org/officeDocument/2006/relationships/slide" Target="slide14.xml"/><Relationship Id="rId7" Type="http://schemas.openxmlformats.org/officeDocument/2006/relationships/slide" Target="slide7.xml"/><Relationship Id="rId12" Type="http://schemas.openxmlformats.org/officeDocument/2006/relationships/slide" Target="slide11.xml"/><Relationship Id="rId17" Type="http://schemas.openxmlformats.org/officeDocument/2006/relationships/slide" Target="slide24.xml"/><Relationship Id="rId25" Type="http://schemas.openxmlformats.org/officeDocument/2006/relationships/slide" Target="slide9.xml"/><Relationship Id="rId2" Type="http://schemas.openxmlformats.org/officeDocument/2006/relationships/notesSlide" Target="../notesSlides/notesSlide1.xml"/><Relationship Id="rId16" Type="http://schemas.openxmlformats.org/officeDocument/2006/relationships/slide" Target="slide18.xml"/><Relationship Id="rId20" Type="http://schemas.openxmlformats.org/officeDocument/2006/relationships/slide" Target="slide25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6.xml"/><Relationship Id="rId11" Type="http://schemas.openxmlformats.org/officeDocument/2006/relationships/slide" Target="slide22.xml"/><Relationship Id="rId24" Type="http://schemas.openxmlformats.org/officeDocument/2006/relationships/slide" Target="slide5.xml"/><Relationship Id="rId5" Type="http://schemas.openxmlformats.org/officeDocument/2006/relationships/slide" Target="slide4.xml"/><Relationship Id="rId15" Type="http://schemas.openxmlformats.org/officeDocument/2006/relationships/slide" Target="slide12.xml"/><Relationship Id="rId23" Type="http://schemas.openxmlformats.org/officeDocument/2006/relationships/slide" Target="slide26.xml"/><Relationship Id="rId28" Type="http://schemas.openxmlformats.org/officeDocument/2006/relationships/slide" Target="slide21.xml"/><Relationship Id="rId10" Type="http://schemas.openxmlformats.org/officeDocument/2006/relationships/slide" Target="slide16.xml"/><Relationship Id="rId19" Type="http://schemas.openxmlformats.org/officeDocument/2006/relationships/slide" Target="slide19.xml"/><Relationship Id="rId4" Type="http://schemas.openxmlformats.org/officeDocument/2006/relationships/image" Target="../media/image11.jpeg"/><Relationship Id="rId9" Type="http://schemas.openxmlformats.org/officeDocument/2006/relationships/slide" Target="slide10.xml"/><Relationship Id="rId14" Type="http://schemas.openxmlformats.org/officeDocument/2006/relationships/slide" Target="slide23.xml"/><Relationship Id="rId22" Type="http://schemas.openxmlformats.org/officeDocument/2006/relationships/slide" Target="slide20.xml"/><Relationship Id="rId27" Type="http://schemas.openxmlformats.org/officeDocument/2006/relationships/slide" Target="slide1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2.wav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avuch.info/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2.wav"/><Relationship Id="rId4" Type="http://schemas.openxmlformats.org/officeDocument/2006/relationships/slide" Target="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12.gif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12.gif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8.wav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12.gif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4" descr="lines5"/>
          <p:cNvSpPr>
            <a:spLocks noChangeArrowheads="1" noChangeShapeType="1" noTextEdit="1"/>
          </p:cNvSpPr>
          <p:nvPr/>
        </p:nvSpPr>
        <p:spPr bwMode="auto">
          <a:xfrm>
            <a:off x="1476375" y="2492375"/>
            <a:ext cx="6408738" cy="12954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blipFill dpi="0" rotWithShape="1">
                  <a:blip r:embed="rId2"/>
                  <a:srcRect/>
                  <a:tile tx="0" ty="0" sx="100000" sy="100000" flip="none" algn="tl"/>
                </a:blipFill>
                <a:effectLst>
                  <a:outerShdw dist="53882" dir="2700000" algn="ctr" rotWithShape="0">
                    <a:srgbClr val="C0C0C0"/>
                  </a:outerShdw>
                </a:effectLst>
                <a:latin typeface="Comic Sans MS"/>
              </a:rPr>
              <a:t>«Гонка за лидером"</a:t>
            </a:r>
          </a:p>
        </p:txBody>
      </p:sp>
      <p:sp>
        <p:nvSpPr>
          <p:cNvPr id="4099" name="WordArt 23"/>
          <p:cNvSpPr>
            <a:spLocks noChangeArrowheads="1" noChangeShapeType="1" noTextEdit="1"/>
          </p:cNvSpPr>
          <p:nvPr/>
        </p:nvSpPr>
        <p:spPr bwMode="auto">
          <a:xfrm>
            <a:off x="1835150" y="3933825"/>
            <a:ext cx="5616575" cy="360363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Викторина к празднику «Прощание с Букварем»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idx="1"/>
          </p:nvPr>
        </p:nvSpPr>
        <p:spPr>
          <a:xfrm>
            <a:off x="1285875" y="1143000"/>
            <a:ext cx="7627938" cy="235743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40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Какие согласные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40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звуки всегда твердые?</a:t>
            </a:r>
            <a:endParaRPr lang="ru-RU" sz="4000" dirty="0" smtClean="0">
              <a:solidFill>
                <a:srgbClr val="33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18436" name="AutoShape 4"/>
          <p:cNvSpPr>
            <a:spLocks noChangeArrowheads="1"/>
          </p:cNvSpPr>
          <p:nvPr/>
        </p:nvSpPr>
        <p:spPr bwMode="auto">
          <a:xfrm>
            <a:off x="500063" y="5786438"/>
            <a:ext cx="5324475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EE7F2"/>
              </a:gs>
              <a:gs pos="50000">
                <a:srgbClr val="FFFFCC"/>
              </a:gs>
              <a:gs pos="100000">
                <a:srgbClr val="FEE7F2"/>
              </a:gs>
            </a:gsLst>
            <a:lin ang="5400000" scaled="1"/>
          </a:gradFill>
          <a:ln w="9525">
            <a:solidFill>
              <a:srgbClr val="CC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[ж], [</a:t>
            </a:r>
            <a:r>
              <a:rPr lang="ru-RU" sz="28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ш</a:t>
            </a:r>
            <a:r>
              <a:rPr lang="ru-RU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], [</a:t>
            </a:r>
            <a:r>
              <a:rPr lang="ru-RU" sz="28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ц</a:t>
            </a:r>
            <a:r>
              <a:rPr lang="ru-RU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]</a:t>
            </a:r>
          </a:p>
        </p:txBody>
      </p:sp>
      <p:sp>
        <p:nvSpPr>
          <p:cNvPr id="18437" name="AutoShape 5"/>
          <p:cNvSpPr>
            <a:spLocks noChangeArrowheads="1"/>
          </p:cNvSpPr>
          <p:nvPr/>
        </p:nvSpPr>
        <p:spPr bwMode="auto">
          <a:xfrm>
            <a:off x="500063" y="4857750"/>
            <a:ext cx="5327650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EE7F2"/>
              </a:gs>
              <a:gs pos="50000">
                <a:srgbClr val="FFFFCC"/>
              </a:gs>
              <a:gs pos="100000">
                <a:srgbClr val="FEE7F2"/>
              </a:gs>
            </a:gsLst>
            <a:lin ang="5400000" scaled="1"/>
          </a:gradFill>
          <a:ln w="9525">
            <a:solidFill>
              <a:srgbClr val="CC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[ч’], [</a:t>
            </a:r>
            <a:r>
              <a:rPr lang="ru-RU" sz="28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щ</a:t>
            </a:r>
            <a:r>
              <a:rPr lang="ru-RU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’], [</a:t>
            </a:r>
            <a:r>
              <a:rPr lang="ru-RU" sz="28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ц</a:t>
            </a:r>
            <a:r>
              <a:rPr lang="ru-RU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]</a:t>
            </a:r>
          </a:p>
        </p:txBody>
      </p:sp>
      <p:sp>
        <p:nvSpPr>
          <p:cNvPr id="18438" name="AutoShape 6"/>
          <p:cNvSpPr>
            <a:spLocks noChangeArrowheads="1"/>
          </p:cNvSpPr>
          <p:nvPr/>
        </p:nvSpPr>
        <p:spPr bwMode="auto">
          <a:xfrm>
            <a:off x="500063" y="3929063"/>
            <a:ext cx="5327650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EE7F2"/>
              </a:gs>
              <a:gs pos="50000">
                <a:srgbClr val="FFFFCC"/>
              </a:gs>
              <a:gs pos="100000">
                <a:srgbClr val="FEE7F2"/>
              </a:gs>
            </a:gsLst>
            <a:lin ang="5400000" scaled="1"/>
          </a:gradFill>
          <a:ln w="9525">
            <a:solidFill>
              <a:srgbClr val="CC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[ч’], [</a:t>
            </a:r>
            <a:r>
              <a:rPr lang="ru-RU" sz="28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щ</a:t>
            </a:r>
            <a:r>
              <a:rPr lang="ru-RU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’], [</a:t>
            </a:r>
            <a:r>
              <a:rPr lang="ru-RU" sz="28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й</a:t>
            </a:r>
            <a:r>
              <a:rPr lang="ru-RU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’]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071802" y="214290"/>
            <a:ext cx="2416431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spc="50" dirty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Звуки </a:t>
            </a:r>
          </a:p>
        </p:txBody>
      </p:sp>
      <p:sp>
        <p:nvSpPr>
          <p:cNvPr id="11" name="Управляющая кнопка: назад 10">
            <a:hlinkClick r:id="rId4" action="ppaction://hlinksldjump" highlightClick="1"/>
          </p:cNvPr>
          <p:cNvSpPr/>
          <p:nvPr/>
        </p:nvSpPr>
        <p:spPr>
          <a:xfrm>
            <a:off x="7715240" y="5572140"/>
            <a:ext cx="1428760" cy="1042416"/>
          </a:xfrm>
          <a:prstGeom prst="actionButtonBackPrevious">
            <a:avLst/>
          </a:prstGeom>
          <a:solidFill>
            <a:srgbClr val="92D050"/>
          </a:solidFill>
          <a:ln>
            <a:solidFill>
              <a:srgbClr val="FFFF00"/>
            </a:solidFill>
          </a:ln>
          <a:scene3d>
            <a:camera prst="obliqueTopLeft"/>
            <a:lightRig rig="sunset" dir="t"/>
          </a:scene3d>
          <a:sp3d extrusionH="44450" contourW="12700" prstMaterial="metal">
            <a:bevelT prst="angle"/>
            <a:extrusionClr>
              <a:srgbClr val="FFFF00"/>
            </a:extrusionClr>
            <a:contourClr>
              <a:srgbClr val="FFC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4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6" dur="2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36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84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mph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19" dur="2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37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84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mph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29" dur="2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30" dur="2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38"/>
                  </p:tgtEl>
                </p:cond>
              </p:nextCondLst>
            </p:seq>
          </p:childTnLst>
        </p:cTn>
      </p:par>
    </p:tnLst>
    <p:bldLst>
      <p:bldP spid="18437" grpId="0" animBg="1"/>
      <p:bldP spid="18437" grpId="1" animBg="1"/>
      <p:bldP spid="18438" grpId="0" animBg="1"/>
      <p:bldP spid="18438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AutoShape 7">
            <a:hlinkClick r:id="rId3" action="ppaction://hlinkpres?slideindex=1&amp;slidetitle="/>
          </p:cNvPr>
          <p:cNvSpPr>
            <a:spLocks noChangeArrowheads="1"/>
          </p:cNvSpPr>
          <p:nvPr/>
        </p:nvSpPr>
        <p:spPr bwMode="auto">
          <a:xfrm>
            <a:off x="1143000" y="1785938"/>
            <a:ext cx="7000875" cy="307181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1"/>
          </a:gradFill>
          <a:ln w="9525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5400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Игра </a:t>
            </a:r>
          </a:p>
          <a:p>
            <a:pPr algn="ctr">
              <a:defRPr/>
            </a:pPr>
            <a:r>
              <a:rPr lang="ru-RU" sz="5400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«Путаница»</a:t>
            </a:r>
            <a:endParaRPr lang="ru-RU" sz="5400" b="1" dirty="0">
              <a:solidFill>
                <a:srgbClr val="0066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6" name="Управляющая кнопка: назад 5">
            <a:hlinkClick r:id="rId4" action="ppaction://hlinksldjump" highlightClick="1"/>
          </p:cNvPr>
          <p:cNvSpPr/>
          <p:nvPr/>
        </p:nvSpPr>
        <p:spPr>
          <a:xfrm>
            <a:off x="7715240" y="5572140"/>
            <a:ext cx="1428760" cy="1042416"/>
          </a:xfrm>
          <a:prstGeom prst="actionButtonBackPrevious">
            <a:avLst/>
          </a:prstGeom>
          <a:solidFill>
            <a:srgbClr val="92D050"/>
          </a:solidFill>
          <a:ln>
            <a:solidFill>
              <a:srgbClr val="FFFF00"/>
            </a:solidFill>
          </a:ln>
          <a:scene3d>
            <a:camera prst="obliqueTopLeft"/>
            <a:lightRig rig="sunset" dir="t"/>
          </a:scene3d>
          <a:sp3d extrusionH="44450" contourW="12700" prstMaterial="metal">
            <a:bevelT prst="angle"/>
            <a:extrusionClr>
              <a:srgbClr val="FFFF00"/>
            </a:extrusionClr>
            <a:contourClr>
              <a:srgbClr val="FFC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6" dur="2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10" dur="2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22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mph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17" dur="2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95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idx="1"/>
          </p:nvPr>
        </p:nvSpPr>
        <p:spPr>
          <a:xfrm>
            <a:off x="1214438" y="1143000"/>
            <a:ext cx="7699375" cy="27146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40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Сколько гласных звуков в русском языке?</a:t>
            </a:r>
          </a:p>
        </p:txBody>
      </p:sp>
      <p:sp>
        <p:nvSpPr>
          <p:cNvPr id="19460" name="AutoShape 4"/>
          <p:cNvSpPr>
            <a:spLocks noChangeArrowheads="1"/>
          </p:cNvSpPr>
          <p:nvPr/>
        </p:nvSpPr>
        <p:spPr bwMode="auto">
          <a:xfrm>
            <a:off x="571500" y="5000625"/>
            <a:ext cx="5324475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CCC"/>
              </a:gs>
              <a:gs pos="50000">
                <a:srgbClr val="FEE7F2"/>
              </a:gs>
              <a:gs pos="100000">
                <a:srgbClr val="FFCCCC"/>
              </a:gs>
            </a:gsLst>
            <a:lin ang="5400000" scaled="1"/>
          </a:gradFill>
          <a:ln w="9525">
            <a:solidFill>
              <a:srgbClr val="3399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800" b="1" dirty="0">
                <a:solidFill>
                  <a:srgbClr val="00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33</a:t>
            </a:r>
          </a:p>
        </p:txBody>
      </p:sp>
      <p:sp>
        <p:nvSpPr>
          <p:cNvPr id="19461" name="AutoShape 5"/>
          <p:cNvSpPr>
            <a:spLocks noChangeArrowheads="1"/>
          </p:cNvSpPr>
          <p:nvPr/>
        </p:nvSpPr>
        <p:spPr bwMode="auto">
          <a:xfrm>
            <a:off x="571500" y="4071938"/>
            <a:ext cx="5327650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CCC"/>
              </a:gs>
              <a:gs pos="50000">
                <a:srgbClr val="FEE7F2"/>
              </a:gs>
              <a:gs pos="100000">
                <a:srgbClr val="FFCCCC"/>
              </a:gs>
            </a:gsLst>
            <a:lin ang="5400000" scaled="1"/>
          </a:gradFill>
          <a:ln w="9525">
            <a:solidFill>
              <a:srgbClr val="3399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800" b="1" dirty="0">
                <a:solidFill>
                  <a:srgbClr val="00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6</a:t>
            </a:r>
          </a:p>
        </p:txBody>
      </p:sp>
      <p:sp>
        <p:nvSpPr>
          <p:cNvPr id="19462" name="AutoShape 6"/>
          <p:cNvSpPr>
            <a:spLocks noChangeArrowheads="1"/>
          </p:cNvSpPr>
          <p:nvPr/>
        </p:nvSpPr>
        <p:spPr bwMode="auto">
          <a:xfrm>
            <a:off x="571500" y="3143250"/>
            <a:ext cx="5327650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CCC"/>
              </a:gs>
              <a:gs pos="50000">
                <a:srgbClr val="FEE7F2"/>
              </a:gs>
              <a:gs pos="100000">
                <a:srgbClr val="FFCCCC"/>
              </a:gs>
            </a:gsLst>
            <a:lin ang="5400000" scaled="1"/>
          </a:gradFill>
          <a:ln w="9525">
            <a:solidFill>
              <a:srgbClr val="3399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800" b="1" dirty="0">
                <a:solidFill>
                  <a:srgbClr val="00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10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214678" y="142852"/>
            <a:ext cx="2416431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spc="50" dirty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Звуки </a:t>
            </a:r>
          </a:p>
        </p:txBody>
      </p:sp>
      <p:sp>
        <p:nvSpPr>
          <p:cNvPr id="11" name="Управляющая кнопка: назад 10">
            <a:hlinkClick r:id="rId4" action="ppaction://hlinksldjump" highlightClick="1"/>
          </p:cNvPr>
          <p:cNvSpPr/>
          <p:nvPr/>
        </p:nvSpPr>
        <p:spPr>
          <a:xfrm>
            <a:off x="7715240" y="5572140"/>
            <a:ext cx="1428760" cy="1042416"/>
          </a:xfrm>
          <a:prstGeom prst="actionButtonBackPrevious">
            <a:avLst/>
          </a:prstGeom>
          <a:solidFill>
            <a:srgbClr val="92D050"/>
          </a:solidFill>
          <a:ln>
            <a:solidFill>
              <a:srgbClr val="FFFF00"/>
            </a:solidFill>
          </a:ln>
          <a:scene3d>
            <a:camera prst="obliqueTopLeft"/>
            <a:lightRig rig="sunset" dir="t"/>
          </a:scene3d>
          <a:sp3d extrusionH="44450" contourW="12700" prstMaterial="metal">
            <a:bevelT prst="angle"/>
            <a:extrusionClr>
              <a:srgbClr val="FFFF00"/>
            </a:extrusionClr>
            <a:contourClr>
              <a:srgbClr val="FFC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4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6" dur="2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61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94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1" presetClass="emph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22" dur="2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62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94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1" presetClass="emph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32" dur="2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  <p:set>
                                      <p:cBhvr>
                                        <p:cTn id="33" dur="2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60"/>
                  </p:tgtEl>
                </p:cond>
              </p:nextCondLst>
            </p:seq>
          </p:childTnLst>
        </p:cTn>
      </p:par>
    </p:tnLst>
    <p:bldLst>
      <p:bldP spid="19460" grpId="0" animBg="1"/>
      <p:bldP spid="19460" grpId="1" animBg="1"/>
      <p:bldP spid="19462" grpId="0" animBg="1"/>
      <p:bldP spid="19462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idx="1"/>
          </p:nvPr>
        </p:nvSpPr>
        <p:spPr>
          <a:xfrm>
            <a:off x="684213" y="1484313"/>
            <a:ext cx="8229600" cy="1081087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</a:t>
            </a:r>
          </a:p>
        </p:txBody>
      </p:sp>
      <p:sp>
        <p:nvSpPr>
          <p:cNvPr id="17412" name="AutoShape 4"/>
          <p:cNvSpPr>
            <a:spLocks noChangeArrowheads="1"/>
          </p:cNvSpPr>
          <p:nvPr/>
        </p:nvSpPr>
        <p:spPr bwMode="auto">
          <a:xfrm>
            <a:off x="571500" y="4357688"/>
            <a:ext cx="5324475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C99"/>
              </a:gs>
              <a:gs pos="50000">
                <a:srgbClr val="FFFF99"/>
              </a:gs>
              <a:gs pos="100000">
                <a:srgbClr val="FFCC99"/>
              </a:gs>
            </a:gsLst>
            <a:lin ang="5400000" scaled="1"/>
          </a:gradFill>
          <a:ln w="9525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8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Согласный, звонкий, твёрдый</a:t>
            </a:r>
          </a:p>
        </p:txBody>
      </p:sp>
      <p:sp>
        <p:nvSpPr>
          <p:cNvPr id="17413" name="AutoShape 5"/>
          <p:cNvSpPr>
            <a:spLocks noChangeArrowheads="1"/>
          </p:cNvSpPr>
          <p:nvPr/>
        </p:nvSpPr>
        <p:spPr bwMode="auto">
          <a:xfrm>
            <a:off x="571500" y="5286375"/>
            <a:ext cx="5327650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C99"/>
              </a:gs>
              <a:gs pos="50000">
                <a:srgbClr val="FFFF99"/>
              </a:gs>
              <a:gs pos="100000">
                <a:srgbClr val="FFCC99"/>
              </a:gs>
            </a:gsLst>
            <a:lin ang="5400000" scaled="1"/>
          </a:gradFill>
          <a:ln w="9525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8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Согласный, звонкий, мягкий</a:t>
            </a:r>
          </a:p>
        </p:txBody>
      </p:sp>
      <p:sp>
        <p:nvSpPr>
          <p:cNvPr id="17414" name="AutoShape 6"/>
          <p:cNvSpPr>
            <a:spLocks noChangeArrowheads="1"/>
          </p:cNvSpPr>
          <p:nvPr/>
        </p:nvSpPr>
        <p:spPr bwMode="auto">
          <a:xfrm>
            <a:off x="571500" y="3429000"/>
            <a:ext cx="5327650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C99"/>
              </a:gs>
              <a:gs pos="50000">
                <a:srgbClr val="FFFF99"/>
              </a:gs>
              <a:gs pos="100000">
                <a:srgbClr val="FFCC99"/>
              </a:gs>
            </a:gsLst>
            <a:lin ang="5400000" scaled="1"/>
          </a:gradFill>
          <a:ln w="9525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8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Согласный, глухой, мягкий</a:t>
            </a:r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1187450" y="1357313"/>
            <a:ext cx="7599363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600" b="1" dirty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Дайте характеристику последнему звуку в слове «день».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214678" y="285728"/>
            <a:ext cx="2416431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spc="50" dirty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Звуки </a:t>
            </a:r>
          </a:p>
        </p:txBody>
      </p:sp>
      <p:sp>
        <p:nvSpPr>
          <p:cNvPr id="12" name="Управляющая кнопка: назад 11">
            <a:hlinkClick r:id="rId4" action="ppaction://hlinksldjump" highlightClick="1"/>
          </p:cNvPr>
          <p:cNvSpPr/>
          <p:nvPr/>
        </p:nvSpPr>
        <p:spPr>
          <a:xfrm>
            <a:off x="7715240" y="5572140"/>
            <a:ext cx="1428760" cy="1042416"/>
          </a:xfrm>
          <a:prstGeom prst="actionButtonBackPrevious">
            <a:avLst/>
          </a:prstGeom>
          <a:solidFill>
            <a:srgbClr val="92D050"/>
          </a:solidFill>
          <a:ln>
            <a:solidFill>
              <a:srgbClr val="FFFF00"/>
            </a:solidFill>
          </a:ln>
          <a:scene3d>
            <a:camera prst="obliqueTopLeft"/>
            <a:lightRig rig="sunset" dir="t"/>
          </a:scene3d>
          <a:sp3d extrusionH="44450" contourW="12700" prstMaterial="metal">
            <a:bevelT prst="angle"/>
            <a:extrusionClr>
              <a:srgbClr val="FFFF00"/>
            </a:extrusionClr>
            <a:contourClr>
              <a:srgbClr val="FFC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4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6" dur="2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1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74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1" presetClass="emph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22" dur="2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14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74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1" presetClass="emph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32" dur="2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33" dur="2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12"/>
                  </p:tgtEl>
                </p:cond>
              </p:nextCondLst>
            </p:seq>
          </p:childTnLst>
        </p:cTn>
      </p:par>
    </p:tnLst>
    <p:bldLst>
      <p:bldP spid="17412" grpId="0" animBg="1"/>
      <p:bldP spid="17412" grpId="1" animBg="1"/>
      <p:bldP spid="17414" grpId="0" animBg="1"/>
      <p:bldP spid="17414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idx="1"/>
          </p:nvPr>
        </p:nvSpPr>
        <p:spPr>
          <a:xfrm>
            <a:off x="684213" y="1052513"/>
            <a:ext cx="8229600" cy="1081087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28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Сколько букв и звуков в слове «букварь»</a:t>
            </a:r>
          </a:p>
        </p:txBody>
      </p:sp>
      <p:sp>
        <p:nvSpPr>
          <p:cNvPr id="17411" name="Text Box 13"/>
          <p:cNvSpPr txBox="1">
            <a:spLocks noChangeArrowheads="1"/>
          </p:cNvSpPr>
          <p:nvPr/>
        </p:nvSpPr>
        <p:spPr bwMode="auto">
          <a:xfrm>
            <a:off x="539750" y="4357688"/>
            <a:ext cx="59039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>
                <a:latin typeface="Comic Sans MS" pitchFamily="66" charset="0"/>
              </a:rPr>
              <a:t>7 букв и 6 звуков 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928688" y="2286000"/>
            <a:ext cx="5372100" cy="4248150"/>
            <a:chOff x="521" y="1525"/>
            <a:chExt cx="3267" cy="2676"/>
          </a:xfrm>
        </p:grpSpPr>
        <p:sp>
          <p:nvSpPr>
            <p:cNvPr id="17415" name="Rectangle 15"/>
            <p:cNvSpPr>
              <a:spLocks noChangeArrowheads="1"/>
            </p:cNvSpPr>
            <p:nvPr/>
          </p:nvSpPr>
          <p:spPr bwMode="auto">
            <a:xfrm>
              <a:off x="521" y="1525"/>
              <a:ext cx="3267" cy="2676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17416" name="Picture 16" descr="Рисунок1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010101"/>
                </a:clrFrom>
                <a:clrTo>
                  <a:srgbClr val="010101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338" y="1797"/>
              <a:ext cx="1678" cy="20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5" name="Прямоугольник 14"/>
          <p:cNvSpPr/>
          <p:nvPr/>
        </p:nvSpPr>
        <p:spPr>
          <a:xfrm>
            <a:off x="3286116" y="142852"/>
            <a:ext cx="2416431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spc="50" dirty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Звуки </a:t>
            </a:r>
          </a:p>
        </p:txBody>
      </p:sp>
      <p:sp>
        <p:nvSpPr>
          <p:cNvPr id="12" name="Управляющая кнопка: назад 11">
            <a:hlinkClick r:id="rId4" action="ppaction://hlinksldjump" highlightClick="1"/>
          </p:cNvPr>
          <p:cNvSpPr/>
          <p:nvPr/>
        </p:nvSpPr>
        <p:spPr>
          <a:xfrm>
            <a:off x="7715240" y="5572140"/>
            <a:ext cx="1428760" cy="1042416"/>
          </a:xfrm>
          <a:prstGeom prst="actionButtonBackPrevious">
            <a:avLst/>
          </a:prstGeom>
          <a:solidFill>
            <a:srgbClr val="92D050"/>
          </a:solidFill>
          <a:ln>
            <a:solidFill>
              <a:srgbClr val="FFFF00"/>
            </a:solidFill>
          </a:ln>
          <a:scene3d>
            <a:camera prst="obliqueTopLeft"/>
            <a:lightRig rig="sunset" dir="t"/>
          </a:scene3d>
          <a:sp3d extrusionH="44450" contourW="12700" prstMaterial="metal">
            <a:bevelT prst="angle"/>
            <a:extrusionClr>
              <a:srgbClr val="FFFF00"/>
            </a:extrusionClr>
            <a:contourClr>
              <a:srgbClr val="FFC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idx="1"/>
          </p:nvPr>
        </p:nvSpPr>
        <p:spPr>
          <a:xfrm>
            <a:off x="900113" y="1500188"/>
            <a:ext cx="7315200" cy="321468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4000" b="1" smtClean="0">
                <a:solidFill>
                  <a:srgbClr val="006600"/>
                </a:solidFill>
                <a:latin typeface="Comic Sans MS" pitchFamily="66" charset="0"/>
              </a:rPr>
              <a:t>	«</a:t>
            </a:r>
            <a:r>
              <a:rPr lang="ru-RU" sz="5400" b="1" smtClean="0">
                <a:solidFill>
                  <a:srgbClr val="006600"/>
                </a:solidFill>
                <a:latin typeface="Comic Sans MS" pitchFamily="66" charset="0"/>
              </a:rPr>
              <a:t>Книгохранилище» по-другому</a:t>
            </a:r>
          </a:p>
        </p:txBody>
      </p:sp>
      <p:sp>
        <p:nvSpPr>
          <p:cNvPr id="21507" name="WordArt 3" descr="lines5"/>
          <p:cNvSpPr>
            <a:spLocks noChangeArrowheads="1" noChangeShapeType="1" noTextEdit="1"/>
          </p:cNvSpPr>
          <p:nvPr/>
        </p:nvSpPr>
        <p:spPr bwMode="auto">
          <a:xfrm>
            <a:off x="500063" y="0"/>
            <a:ext cx="8229600" cy="11430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99FF33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Школьные слова</a:t>
            </a:r>
          </a:p>
        </p:txBody>
      </p:sp>
      <p:sp>
        <p:nvSpPr>
          <p:cNvPr id="11" name="Управляющая кнопка: назад 10">
            <a:hlinkClick r:id="rId3" action="ppaction://hlinksldjump" highlightClick="1"/>
          </p:cNvPr>
          <p:cNvSpPr/>
          <p:nvPr/>
        </p:nvSpPr>
        <p:spPr>
          <a:xfrm>
            <a:off x="7715240" y="5572140"/>
            <a:ext cx="1428760" cy="1042416"/>
          </a:xfrm>
          <a:prstGeom prst="actionButtonBackPrevious">
            <a:avLst/>
          </a:prstGeom>
          <a:solidFill>
            <a:srgbClr val="92D050"/>
          </a:solidFill>
          <a:ln>
            <a:solidFill>
              <a:srgbClr val="FFFF00"/>
            </a:solidFill>
          </a:ln>
          <a:scene3d>
            <a:camera prst="obliqueTopLeft"/>
            <a:lightRig rig="sunset" dir="t"/>
          </a:scene3d>
          <a:sp3d extrusionH="44450" contourW="12700" prstMaterial="metal">
            <a:bevelT prst="angle"/>
            <a:extrusionClr>
              <a:srgbClr val="FFFF00"/>
            </a:extrusionClr>
            <a:contourClr>
              <a:srgbClr val="FFC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437" name="Text Box 13"/>
          <p:cNvSpPr txBox="1">
            <a:spLocks noChangeArrowheads="1"/>
          </p:cNvSpPr>
          <p:nvPr/>
        </p:nvSpPr>
        <p:spPr bwMode="auto">
          <a:xfrm>
            <a:off x="539750" y="4357688"/>
            <a:ext cx="59039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>
                <a:latin typeface="Comic Sans MS" pitchFamily="66" charset="0"/>
              </a:rPr>
              <a:t>Библиотека 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1571625" y="3286125"/>
            <a:ext cx="4786313" cy="3176588"/>
            <a:chOff x="521" y="1525"/>
            <a:chExt cx="3267" cy="2676"/>
          </a:xfrm>
        </p:grpSpPr>
        <p:sp>
          <p:nvSpPr>
            <p:cNvPr id="18439" name="Rectangle 15"/>
            <p:cNvSpPr>
              <a:spLocks noChangeArrowheads="1"/>
            </p:cNvSpPr>
            <p:nvPr/>
          </p:nvSpPr>
          <p:spPr bwMode="auto">
            <a:xfrm>
              <a:off x="521" y="1525"/>
              <a:ext cx="3267" cy="2676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18440" name="Picture 16" descr="Рисунок1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010101"/>
                </a:clrFrom>
                <a:clrTo>
                  <a:srgbClr val="010101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338" y="1797"/>
              <a:ext cx="1678" cy="20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2150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>
          <a:xfrm>
            <a:off x="684213" y="1571625"/>
            <a:ext cx="8245475" cy="1500188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3600" b="1" dirty="0" smtClean="0">
                <a:solidFill>
                  <a:srgbClr val="006600"/>
                </a:solidFill>
                <a:latin typeface="Comic Sans MS" pitchFamily="66" charset="0"/>
              </a:rPr>
              <a:t>	Это слово означает «собрание букв». Сегодня ему посвящён наш праздник.</a:t>
            </a:r>
            <a:endParaRPr lang="ru-RU" sz="3600" b="1" dirty="0" smtClean="0">
              <a:solidFill>
                <a:srgbClr val="FF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23568" name="WordArt 16" descr="lines5"/>
          <p:cNvSpPr>
            <a:spLocks noChangeArrowheads="1" noChangeShapeType="1" noTextEdit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99FF66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Школьные слова</a:t>
            </a:r>
          </a:p>
        </p:txBody>
      </p:sp>
      <p:sp>
        <p:nvSpPr>
          <p:cNvPr id="11" name="Управляющая кнопка: назад 10">
            <a:hlinkClick r:id="rId3" action="ppaction://hlinksldjump" highlightClick="1"/>
          </p:cNvPr>
          <p:cNvSpPr/>
          <p:nvPr/>
        </p:nvSpPr>
        <p:spPr>
          <a:xfrm>
            <a:off x="7715240" y="5572140"/>
            <a:ext cx="1428760" cy="1042416"/>
          </a:xfrm>
          <a:prstGeom prst="actionButtonBackPrevious">
            <a:avLst/>
          </a:prstGeom>
          <a:solidFill>
            <a:srgbClr val="92D050"/>
          </a:solidFill>
          <a:ln>
            <a:solidFill>
              <a:srgbClr val="FFFF00"/>
            </a:solidFill>
          </a:ln>
          <a:scene3d>
            <a:camera prst="obliqueTopLeft"/>
            <a:lightRig rig="sunset" dir="t"/>
          </a:scene3d>
          <a:sp3d extrusionH="44450" contourW="12700" prstMaterial="metal">
            <a:bevelT prst="angle"/>
            <a:extrusionClr>
              <a:srgbClr val="FFFF00"/>
            </a:extrusionClr>
            <a:contourClr>
              <a:srgbClr val="FFC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461" name="Text Box 13"/>
          <p:cNvSpPr txBox="1">
            <a:spLocks noChangeArrowheads="1"/>
          </p:cNvSpPr>
          <p:nvPr/>
        </p:nvSpPr>
        <p:spPr bwMode="auto">
          <a:xfrm>
            <a:off x="539750" y="4357688"/>
            <a:ext cx="59039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>
                <a:latin typeface="Comic Sans MS" pitchFamily="66" charset="0"/>
              </a:rPr>
              <a:t>Букварь 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1357313" y="3286125"/>
            <a:ext cx="4786312" cy="3176588"/>
            <a:chOff x="521" y="1525"/>
            <a:chExt cx="3267" cy="2676"/>
          </a:xfrm>
        </p:grpSpPr>
        <p:sp>
          <p:nvSpPr>
            <p:cNvPr id="19463" name="Rectangle 15"/>
            <p:cNvSpPr>
              <a:spLocks noChangeArrowheads="1"/>
            </p:cNvSpPr>
            <p:nvPr/>
          </p:nvSpPr>
          <p:spPr bwMode="auto">
            <a:xfrm>
              <a:off x="521" y="1525"/>
              <a:ext cx="3267" cy="2676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19464" name="Picture 16" descr="Рисунок1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010101"/>
                </a:clrFrom>
                <a:clrTo>
                  <a:srgbClr val="010101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338" y="1797"/>
              <a:ext cx="1678" cy="20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2356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412875"/>
            <a:ext cx="8686800" cy="15113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3600" b="1" smtClean="0">
                <a:solidFill>
                  <a:srgbClr val="006600"/>
                </a:solidFill>
                <a:latin typeface="Comic Sans MS" pitchFamily="66" charset="0"/>
              </a:rPr>
              <a:t>	</a:t>
            </a:r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1258888" y="1484313"/>
            <a:ext cx="6697662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400" b="1" dirty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По-гречески это значит «досуг». Древние греческие мудрецы беседовали со своими учениками о разных науках. А позднее появились занятия чтением , письмом, математикой.</a:t>
            </a:r>
          </a:p>
        </p:txBody>
      </p:sp>
      <p:sp>
        <p:nvSpPr>
          <p:cNvPr id="22544" name="WordArt 16" descr="lines5"/>
          <p:cNvSpPr>
            <a:spLocks noChangeArrowheads="1" noChangeShapeType="1" noTextEdit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66FF33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Школьные слова</a:t>
            </a:r>
          </a:p>
        </p:txBody>
      </p:sp>
      <p:sp>
        <p:nvSpPr>
          <p:cNvPr id="12" name="Управляющая кнопка: назад 11">
            <a:hlinkClick r:id="rId3" action="ppaction://hlinksldjump" highlightClick="1"/>
          </p:cNvPr>
          <p:cNvSpPr/>
          <p:nvPr/>
        </p:nvSpPr>
        <p:spPr>
          <a:xfrm>
            <a:off x="7715240" y="5572140"/>
            <a:ext cx="1428760" cy="1042416"/>
          </a:xfrm>
          <a:prstGeom prst="actionButtonBackPrevious">
            <a:avLst/>
          </a:prstGeom>
          <a:solidFill>
            <a:srgbClr val="92D050"/>
          </a:solidFill>
          <a:ln>
            <a:solidFill>
              <a:srgbClr val="FFFF00"/>
            </a:solidFill>
          </a:ln>
          <a:scene3d>
            <a:camera prst="obliqueTopLeft"/>
            <a:lightRig rig="sunset" dir="t"/>
          </a:scene3d>
          <a:sp3d extrusionH="44450" contourW="12700" prstMaterial="metal">
            <a:bevelT prst="angle"/>
            <a:extrusionClr>
              <a:srgbClr val="FFFF00"/>
            </a:extrusionClr>
            <a:contourClr>
              <a:srgbClr val="FFC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486" name="Text Box 13"/>
          <p:cNvSpPr txBox="1">
            <a:spLocks noChangeArrowheads="1"/>
          </p:cNvSpPr>
          <p:nvPr/>
        </p:nvSpPr>
        <p:spPr bwMode="auto">
          <a:xfrm>
            <a:off x="539750" y="4357688"/>
            <a:ext cx="59039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>
                <a:latin typeface="Comic Sans MS" pitchFamily="66" charset="0"/>
              </a:rPr>
              <a:t>Школа  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1428750" y="3429000"/>
            <a:ext cx="4786313" cy="3176588"/>
            <a:chOff x="521" y="1525"/>
            <a:chExt cx="3267" cy="2676"/>
          </a:xfrm>
        </p:grpSpPr>
        <p:sp>
          <p:nvSpPr>
            <p:cNvPr id="20488" name="Rectangle 15"/>
            <p:cNvSpPr>
              <a:spLocks noChangeArrowheads="1"/>
            </p:cNvSpPr>
            <p:nvPr/>
          </p:nvSpPr>
          <p:spPr bwMode="auto">
            <a:xfrm>
              <a:off x="521" y="1525"/>
              <a:ext cx="3267" cy="2676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20489" name="Picture 16" descr="Рисунок1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010101"/>
                </a:clrFrom>
                <a:clrTo>
                  <a:srgbClr val="010101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338" y="1797"/>
              <a:ext cx="1678" cy="20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2254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idx="1"/>
          </p:nvPr>
        </p:nvSpPr>
        <p:spPr>
          <a:xfrm>
            <a:off x="611188" y="1412875"/>
            <a:ext cx="8318500" cy="1511300"/>
          </a:xfrm>
        </p:spPr>
        <p:txBody>
          <a:bodyPr>
            <a:normAutofit fontScale="77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3600" b="1" dirty="0" smtClean="0">
                <a:solidFill>
                  <a:srgbClr val="006600"/>
                </a:solidFill>
                <a:latin typeface="Comic Sans MS" pitchFamily="66" charset="0"/>
              </a:rPr>
              <a:t>	С</a:t>
            </a:r>
            <a:r>
              <a:rPr lang="ru-RU" b="1" dirty="0" smtClean="0">
                <a:solidFill>
                  <a:srgbClr val="006600"/>
                </a:solidFill>
                <a:latin typeface="Comic Sans MS" pitchFamily="66" charset="0"/>
              </a:rPr>
              <a:t> польского языка это слово переводится «грязная пеленка». Так называли испачканный, негодный клочок бумаги. Сейчас ими могут пользоваться ученики, не выучившие урок.</a:t>
            </a:r>
            <a:endParaRPr lang="ru-RU" b="1" dirty="0" smtClean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21507" name="WordArt 14" descr="lines5"/>
          <p:cNvSpPr>
            <a:spLocks noChangeArrowheads="1" noChangeShapeType="1" noTextEdit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66FF33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Школьные слова</a:t>
            </a:r>
          </a:p>
        </p:txBody>
      </p:sp>
      <p:sp>
        <p:nvSpPr>
          <p:cNvPr id="11" name="Управляющая кнопка: назад 10">
            <a:hlinkClick r:id="rId3" action="ppaction://hlinksldjump" highlightClick="1"/>
          </p:cNvPr>
          <p:cNvSpPr/>
          <p:nvPr/>
        </p:nvSpPr>
        <p:spPr>
          <a:xfrm>
            <a:off x="7715240" y="5572140"/>
            <a:ext cx="1428760" cy="1042416"/>
          </a:xfrm>
          <a:prstGeom prst="actionButtonBackPrevious">
            <a:avLst/>
          </a:prstGeom>
          <a:solidFill>
            <a:srgbClr val="92D050"/>
          </a:solidFill>
          <a:ln>
            <a:solidFill>
              <a:srgbClr val="FFFF00"/>
            </a:solidFill>
          </a:ln>
          <a:scene3d>
            <a:camera prst="obliqueTopLeft"/>
            <a:lightRig rig="sunset" dir="t"/>
          </a:scene3d>
          <a:sp3d extrusionH="44450" contourW="12700" prstMaterial="metal">
            <a:bevelT prst="angle"/>
            <a:extrusionClr>
              <a:srgbClr val="FFFF00"/>
            </a:extrusionClr>
            <a:contourClr>
              <a:srgbClr val="FFC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509" name="Text Box 13"/>
          <p:cNvSpPr txBox="1">
            <a:spLocks noChangeArrowheads="1"/>
          </p:cNvSpPr>
          <p:nvPr/>
        </p:nvSpPr>
        <p:spPr bwMode="auto">
          <a:xfrm>
            <a:off x="539750" y="4357688"/>
            <a:ext cx="59039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>
                <a:latin typeface="Comic Sans MS" pitchFamily="66" charset="0"/>
              </a:rPr>
              <a:t>Шпаргалки 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1428750" y="3143250"/>
            <a:ext cx="4786313" cy="3176588"/>
            <a:chOff x="521" y="1525"/>
            <a:chExt cx="3267" cy="2676"/>
          </a:xfrm>
        </p:grpSpPr>
        <p:sp>
          <p:nvSpPr>
            <p:cNvPr id="21511" name="Rectangle 15"/>
            <p:cNvSpPr>
              <a:spLocks noChangeArrowheads="1"/>
            </p:cNvSpPr>
            <p:nvPr/>
          </p:nvSpPr>
          <p:spPr bwMode="auto">
            <a:xfrm>
              <a:off x="521" y="1525"/>
              <a:ext cx="3267" cy="2676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21512" name="Picture 16" descr="Рисунок1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010101"/>
                </a:clrFrom>
                <a:clrTo>
                  <a:srgbClr val="010101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338" y="1797"/>
              <a:ext cx="1678" cy="20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412875"/>
            <a:ext cx="8686800" cy="151130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</a:t>
            </a:r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По-латыни это слово означает «белый». Бывает для рисования, марок, фотографий, стихов. </a:t>
            </a:r>
          </a:p>
        </p:txBody>
      </p:sp>
      <p:sp>
        <p:nvSpPr>
          <p:cNvPr id="25618" name="WordArt 18" descr="lines5"/>
          <p:cNvSpPr>
            <a:spLocks noChangeArrowheads="1" noChangeShapeType="1" noTextEdit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66FF33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Школьные слова</a:t>
            </a:r>
          </a:p>
        </p:txBody>
      </p:sp>
      <p:sp>
        <p:nvSpPr>
          <p:cNvPr id="11" name="Управляющая кнопка: назад 10">
            <a:hlinkClick r:id="rId3" action="ppaction://hlinksldjump" highlightClick="1"/>
          </p:cNvPr>
          <p:cNvSpPr/>
          <p:nvPr/>
        </p:nvSpPr>
        <p:spPr>
          <a:xfrm>
            <a:off x="7715240" y="5572140"/>
            <a:ext cx="1428760" cy="1042416"/>
          </a:xfrm>
          <a:prstGeom prst="actionButtonBackPrevious">
            <a:avLst/>
          </a:prstGeom>
          <a:solidFill>
            <a:srgbClr val="92D050"/>
          </a:solidFill>
          <a:ln>
            <a:solidFill>
              <a:srgbClr val="FFFF00"/>
            </a:solidFill>
          </a:ln>
          <a:scene3d>
            <a:camera prst="obliqueTopLeft"/>
            <a:lightRig rig="sunset" dir="t"/>
          </a:scene3d>
          <a:sp3d extrusionH="44450" contourW="12700" prstMaterial="metal">
            <a:bevelT prst="angle"/>
            <a:extrusionClr>
              <a:srgbClr val="FFFF00"/>
            </a:extrusionClr>
            <a:contourClr>
              <a:srgbClr val="FFC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533" name="Text Box 13"/>
          <p:cNvSpPr txBox="1">
            <a:spLocks noChangeArrowheads="1"/>
          </p:cNvSpPr>
          <p:nvPr/>
        </p:nvSpPr>
        <p:spPr bwMode="auto">
          <a:xfrm>
            <a:off x="539750" y="4357688"/>
            <a:ext cx="59039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>
                <a:latin typeface="Comic Sans MS" pitchFamily="66" charset="0"/>
              </a:rPr>
              <a:t>Альбом  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1357313" y="3000375"/>
            <a:ext cx="4786312" cy="3176588"/>
            <a:chOff x="521" y="1525"/>
            <a:chExt cx="3267" cy="2676"/>
          </a:xfrm>
        </p:grpSpPr>
        <p:sp>
          <p:nvSpPr>
            <p:cNvPr id="22535" name="Rectangle 15"/>
            <p:cNvSpPr>
              <a:spLocks noChangeArrowheads="1"/>
            </p:cNvSpPr>
            <p:nvPr/>
          </p:nvSpPr>
          <p:spPr bwMode="auto">
            <a:xfrm>
              <a:off x="521" y="1525"/>
              <a:ext cx="3267" cy="2676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22536" name="Picture 16" descr="Рисунок1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010101"/>
                </a:clrFrom>
                <a:clrTo>
                  <a:srgbClr val="010101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338" y="1797"/>
              <a:ext cx="1678" cy="20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56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56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256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0" y="6524625"/>
            <a:ext cx="9144000" cy="33337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3" name="WordArt 26" descr="lines5"/>
          <p:cNvSpPr>
            <a:spLocks noChangeArrowheads="1" noChangeShapeType="1" noTextEdit="1"/>
          </p:cNvSpPr>
          <p:nvPr/>
        </p:nvSpPr>
        <p:spPr bwMode="auto">
          <a:xfrm>
            <a:off x="1908175" y="188913"/>
            <a:ext cx="5616575" cy="7191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blipFill dpi="0" rotWithShape="0">
                  <a:blip r:embed="rId4"/>
                  <a:srcRect/>
                  <a:tile tx="0" ty="0" sx="100000" sy="100000" flip="none" algn="tl"/>
                </a:blip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«Гонка за лидером"</a:t>
            </a:r>
          </a:p>
        </p:txBody>
      </p:sp>
      <p:sp>
        <p:nvSpPr>
          <p:cNvPr id="40" name="Лента лицом вверх 39"/>
          <p:cNvSpPr/>
          <p:nvPr/>
        </p:nvSpPr>
        <p:spPr>
          <a:xfrm>
            <a:off x="0" y="1214422"/>
            <a:ext cx="3143240" cy="1000132"/>
          </a:xfrm>
          <a:prstGeom prst="ribbon2">
            <a:avLst/>
          </a:prstGeom>
          <a:solidFill>
            <a:srgbClr val="FF66FF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Chevron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b="1" dirty="0">
                <a:ln w="11430"/>
                <a:solidFill>
                  <a:srgbClr val="FFFF00"/>
                </a:solidFill>
                <a:effectLst>
                  <a:outerShdw blurRad="38100" dist="38100" dir="2700000" algn="tl">
                    <a:srgbClr val="FFFF00">
                      <a:alpha val="43000"/>
                    </a:srgbClr>
                  </a:outerShdw>
                </a:effectLst>
              </a:rPr>
              <a:t>Буквы</a:t>
            </a:r>
          </a:p>
        </p:txBody>
      </p:sp>
      <p:sp>
        <p:nvSpPr>
          <p:cNvPr id="39" name="Лента лицом вверх 38"/>
          <p:cNvSpPr/>
          <p:nvPr/>
        </p:nvSpPr>
        <p:spPr>
          <a:xfrm>
            <a:off x="0" y="2571744"/>
            <a:ext cx="3143240" cy="1000132"/>
          </a:xfrm>
          <a:prstGeom prst="ribbon2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Chevron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Звуки</a:t>
            </a:r>
          </a:p>
        </p:txBody>
      </p:sp>
      <p:sp>
        <p:nvSpPr>
          <p:cNvPr id="43" name="Лента лицом вверх 42"/>
          <p:cNvSpPr/>
          <p:nvPr/>
        </p:nvSpPr>
        <p:spPr>
          <a:xfrm>
            <a:off x="0" y="4071942"/>
            <a:ext cx="3143240" cy="1000132"/>
          </a:xfrm>
          <a:prstGeom prst="ribbon2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Chevron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Школьные слова</a:t>
            </a:r>
          </a:p>
        </p:txBody>
      </p:sp>
      <p:sp>
        <p:nvSpPr>
          <p:cNvPr id="44" name="Лента лицом вверх 43"/>
          <p:cNvSpPr/>
          <p:nvPr/>
        </p:nvSpPr>
        <p:spPr>
          <a:xfrm>
            <a:off x="0" y="5429264"/>
            <a:ext cx="3143240" cy="1000132"/>
          </a:xfrm>
          <a:prstGeom prst="ribbon2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Chevron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Разные сказки</a:t>
            </a:r>
          </a:p>
        </p:txBody>
      </p:sp>
      <p:sp>
        <p:nvSpPr>
          <p:cNvPr id="46" name="6-конечная звезда 45"/>
          <p:cNvSpPr/>
          <p:nvPr/>
        </p:nvSpPr>
        <p:spPr>
          <a:xfrm>
            <a:off x="4286250" y="1285875"/>
            <a:ext cx="785813" cy="928688"/>
          </a:xfrm>
          <a:prstGeom prst="star6">
            <a:avLst/>
          </a:prstGeom>
          <a:solidFill>
            <a:srgbClr val="FF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800" b="1" dirty="0">
                <a:solidFill>
                  <a:srgbClr val="FFFF00"/>
                </a:solidFill>
                <a:hlinkClick r:id="rId5" action="ppaction://hlinksldjump"/>
              </a:rPr>
              <a:t>2</a:t>
            </a:r>
            <a:endParaRPr lang="ru-RU" sz="4800" b="1" dirty="0">
              <a:solidFill>
                <a:srgbClr val="FFFF00"/>
              </a:solidFill>
            </a:endParaRPr>
          </a:p>
        </p:txBody>
      </p:sp>
      <p:sp>
        <p:nvSpPr>
          <p:cNvPr id="48" name="6-конечная звезда 47"/>
          <p:cNvSpPr/>
          <p:nvPr/>
        </p:nvSpPr>
        <p:spPr>
          <a:xfrm>
            <a:off x="6215063" y="1285875"/>
            <a:ext cx="785812" cy="928688"/>
          </a:xfrm>
          <a:prstGeom prst="star6">
            <a:avLst/>
          </a:prstGeom>
          <a:solidFill>
            <a:srgbClr val="FF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800" b="1" dirty="0">
                <a:solidFill>
                  <a:srgbClr val="FFFF00"/>
                </a:solidFill>
                <a:hlinkClick r:id="rId6" action="ppaction://hlinksldjump"/>
              </a:rPr>
              <a:t>4</a:t>
            </a:r>
            <a:endParaRPr lang="ru-RU" sz="4800" b="1" dirty="0">
              <a:solidFill>
                <a:srgbClr val="FFFF00"/>
              </a:solidFill>
            </a:endParaRPr>
          </a:p>
        </p:txBody>
      </p:sp>
      <p:sp>
        <p:nvSpPr>
          <p:cNvPr id="49" name="6-конечная звезда 48"/>
          <p:cNvSpPr/>
          <p:nvPr/>
        </p:nvSpPr>
        <p:spPr>
          <a:xfrm>
            <a:off x="7143750" y="1285875"/>
            <a:ext cx="785813" cy="928688"/>
          </a:xfrm>
          <a:prstGeom prst="star6">
            <a:avLst/>
          </a:prstGeom>
          <a:solidFill>
            <a:srgbClr val="FF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800" b="1" dirty="0">
                <a:solidFill>
                  <a:srgbClr val="FFFF00"/>
                </a:solidFill>
                <a:hlinkClick r:id="rId7" action="ppaction://hlinksldjump"/>
              </a:rPr>
              <a:t>5</a:t>
            </a:r>
            <a:endParaRPr lang="ru-RU" sz="4800" b="1" dirty="0">
              <a:solidFill>
                <a:srgbClr val="FFFF00"/>
              </a:solidFill>
            </a:endParaRPr>
          </a:p>
        </p:txBody>
      </p:sp>
      <p:sp>
        <p:nvSpPr>
          <p:cNvPr id="50" name="6-конечная звезда 49"/>
          <p:cNvSpPr/>
          <p:nvPr/>
        </p:nvSpPr>
        <p:spPr>
          <a:xfrm>
            <a:off x="8143875" y="1285875"/>
            <a:ext cx="785813" cy="928688"/>
          </a:xfrm>
          <a:prstGeom prst="star6">
            <a:avLst/>
          </a:prstGeom>
          <a:solidFill>
            <a:srgbClr val="FF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800" b="1" dirty="0">
                <a:solidFill>
                  <a:srgbClr val="FFFF00"/>
                </a:solidFill>
                <a:hlinkClick r:id="rId8" action="ppaction://hlinksldjump"/>
              </a:rPr>
              <a:t>6</a:t>
            </a:r>
            <a:endParaRPr lang="ru-RU" sz="4800" b="1" dirty="0">
              <a:solidFill>
                <a:srgbClr val="FFFF00"/>
              </a:solidFill>
            </a:endParaRPr>
          </a:p>
        </p:txBody>
      </p:sp>
      <p:sp>
        <p:nvSpPr>
          <p:cNvPr id="58" name="6-конечная звезда 57"/>
          <p:cNvSpPr/>
          <p:nvPr/>
        </p:nvSpPr>
        <p:spPr>
          <a:xfrm>
            <a:off x="4286250" y="2643188"/>
            <a:ext cx="785813" cy="928687"/>
          </a:xfrm>
          <a:prstGeom prst="star6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800" b="1" dirty="0">
                <a:solidFill>
                  <a:srgbClr val="FFFF00"/>
                </a:solidFill>
                <a:hlinkClick r:id="rId9" action="ppaction://hlinksldjump"/>
              </a:rPr>
              <a:t>2</a:t>
            </a:r>
            <a:endParaRPr lang="ru-RU" sz="4800" b="1" dirty="0">
              <a:solidFill>
                <a:srgbClr val="FFFF00"/>
              </a:solidFill>
            </a:endParaRPr>
          </a:p>
        </p:txBody>
      </p:sp>
      <p:sp>
        <p:nvSpPr>
          <p:cNvPr id="59" name="6-конечная звезда 58"/>
          <p:cNvSpPr/>
          <p:nvPr/>
        </p:nvSpPr>
        <p:spPr>
          <a:xfrm>
            <a:off x="4286250" y="4143375"/>
            <a:ext cx="785813" cy="928688"/>
          </a:xfrm>
          <a:prstGeom prst="star6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800" b="1" dirty="0">
                <a:solidFill>
                  <a:srgbClr val="FFFF00"/>
                </a:solidFill>
                <a:hlinkClick r:id="rId10" action="ppaction://hlinksldjump"/>
              </a:rPr>
              <a:t>2</a:t>
            </a:r>
            <a:endParaRPr lang="ru-RU" sz="4800" b="1" dirty="0">
              <a:solidFill>
                <a:srgbClr val="FFFF00"/>
              </a:solidFill>
            </a:endParaRPr>
          </a:p>
        </p:txBody>
      </p:sp>
      <p:sp>
        <p:nvSpPr>
          <p:cNvPr id="61" name="6-конечная звезда 60"/>
          <p:cNvSpPr/>
          <p:nvPr/>
        </p:nvSpPr>
        <p:spPr>
          <a:xfrm>
            <a:off x="4286250" y="5500688"/>
            <a:ext cx="785813" cy="928687"/>
          </a:xfrm>
          <a:prstGeom prst="star6">
            <a:avLst/>
          </a:prstGeom>
          <a:solidFill>
            <a:srgbClr val="33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800" b="1" dirty="0">
                <a:solidFill>
                  <a:srgbClr val="FFFF00"/>
                </a:solidFill>
                <a:hlinkClick r:id="rId11" action="ppaction://hlinksldjump"/>
              </a:rPr>
              <a:t>2</a:t>
            </a:r>
            <a:endParaRPr lang="ru-RU" sz="4800" b="1" dirty="0">
              <a:solidFill>
                <a:srgbClr val="FFFF00"/>
              </a:solidFill>
            </a:endParaRPr>
          </a:p>
        </p:txBody>
      </p:sp>
      <p:sp>
        <p:nvSpPr>
          <p:cNvPr id="62" name="6-конечная звезда 61"/>
          <p:cNvSpPr/>
          <p:nvPr/>
        </p:nvSpPr>
        <p:spPr>
          <a:xfrm>
            <a:off x="5214938" y="2643188"/>
            <a:ext cx="785812" cy="928687"/>
          </a:xfrm>
          <a:prstGeom prst="star6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800" b="1" dirty="0">
                <a:solidFill>
                  <a:srgbClr val="FFFF00"/>
                </a:solidFill>
                <a:hlinkClick r:id="rId12" action="ppaction://hlinksldjump"/>
              </a:rPr>
              <a:t>3</a:t>
            </a:r>
            <a:endParaRPr lang="ru-RU" sz="4800" b="1" dirty="0">
              <a:solidFill>
                <a:srgbClr val="FFFF00"/>
              </a:solidFill>
            </a:endParaRPr>
          </a:p>
        </p:txBody>
      </p:sp>
      <p:sp>
        <p:nvSpPr>
          <p:cNvPr id="63" name="6-конечная звезда 62"/>
          <p:cNvSpPr/>
          <p:nvPr/>
        </p:nvSpPr>
        <p:spPr>
          <a:xfrm>
            <a:off x="5214938" y="4143375"/>
            <a:ext cx="785812" cy="928688"/>
          </a:xfrm>
          <a:prstGeom prst="star6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800" b="1" dirty="0">
                <a:solidFill>
                  <a:srgbClr val="FFFF00"/>
                </a:solidFill>
                <a:hlinkClick r:id="rId13" action="ppaction://hlinksldjump"/>
              </a:rPr>
              <a:t>3</a:t>
            </a:r>
            <a:endParaRPr lang="ru-RU" sz="4800" b="1" dirty="0">
              <a:solidFill>
                <a:srgbClr val="FFFF00"/>
              </a:solidFill>
            </a:endParaRPr>
          </a:p>
        </p:txBody>
      </p:sp>
      <p:sp>
        <p:nvSpPr>
          <p:cNvPr id="65" name="6-конечная звезда 64"/>
          <p:cNvSpPr/>
          <p:nvPr/>
        </p:nvSpPr>
        <p:spPr>
          <a:xfrm>
            <a:off x="5214938" y="5500688"/>
            <a:ext cx="785812" cy="928687"/>
          </a:xfrm>
          <a:prstGeom prst="star6">
            <a:avLst/>
          </a:prstGeom>
          <a:solidFill>
            <a:srgbClr val="33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800" b="1" dirty="0">
                <a:solidFill>
                  <a:srgbClr val="FFFF00"/>
                </a:solidFill>
                <a:hlinkClick r:id="rId14" action="ppaction://hlinksldjump"/>
              </a:rPr>
              <a:t>3</a:t>
            </a:r>
            <a:endParaRPr lang="ru-RU" sz="4800" b="1" dirty="0">
              <a:solidFill>
                <a:srgbClr val="FFFF00"/>
              </a:solidFill>
            </a:endParaRPr>
          </a:p>
        </p:txBody>
      </p:sp>
      <p:sp>
        <p:nvSpPr>
          <p:cNvPr id="66" name="6-конечная звезда 65"/>
          <p:cNvSpPr/>
          <p:nvPr/>
        </p:nvSpPr>
        <p:spPr>
          <a:xfrm>
            <a:off x="6215063" y="2643188"/>
            <a:ext cx="785812" cy="928687"/>
          </a:xfrm>
          <a:prstGeom prst="star6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800" b="1" dirty="0">
                <a:solidFill>
                  <a:srgbClr val="FFFF00"/>
                </a:solidFill>
                <a:hlinkClick r:id="rId15" action="ppaction://hlinksldjump"/>
              </a:rPr>
              <a:t>4</a:t>
            </a:r>
            <a:endParaRPr lang="ru-RU" sz="4800" b="1" dirty="0">
              <a:solidFill>
                <a:srgbClr val="FFFF00"/>
              </a:solidFill>
            </a:endParaRPr>
          </a:p>
        </p:txBody>
      </p:sp>
      <p:sp>
        <p:nvSpPr>
          <p:cNvPr id="67" name="6-конечная звезда 66"/>
          <p:cNvSpPr/>
          <p:nvPr/>
        </p:nvSpPr>
        <p:spPr>
          <a:xfrm>
            <a:off x="6215063" y="4143375"/>
            <a:ext cx="785812" cy="928688"/>
          </a:xfrm>
          <a:prstGeom prst="star6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800" b="1" dirty="0">
                <a:solidFill>
                  <a:srgbClr val="FFFF00"/>
                </a:solidFill>
                <a:hlinkClick r:id="rId16" action="ppaction://hlinksldjump"/>
              </a:rPr>
              <a:t>4</a:t>
            </a:r>
            <a:endParaRPr lang="ru-RU" sz="4800" b="1" dirty="0">
              <a:solidFill>
                <a:srgbClr val="FFFF00"/>
              </a:solidFill>
            </a:endParaRPr>
          </a:p>
        </p:txBody>
      </p:sp>
      <p:sp>
        <p:nvSpPr>
          <p:cNvPr id="69" name="6-конечная звезда 68"/>
          <p:cNvSpPr/>
          <p:nvPr/>
        </p:nvSpPr>
        <p:spPr>
          <a:xfrm>
            <a:off x="6215063" y="5500688"/>
            <a:ext cx="785812" cy="928687"/>
          </a:xfrm>
          <a:prstGeom prst="star6">
            <a:avLst/>
          </a:prstGeom>
          <a:solidFill>
            <a:srgbClr val="33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800" b="1" dirty="0">
                <a:solidFill>
                  <a:srgbClr val="FFFF00"/>
                </a:solidFill>
                <a:hlinkClick r:id="rId17" action="ppaction://hlinksldjump"/>
              </a:rPr>
              <a:t>4</a:t>
            </a:r>
            <a:endParaRPr lang="ru-RU" sz="4800" b="1" dirty="0">
              <a:solidFill>
                <a:srgbClr val="FFFF00"/>
              </a:solidFill>
            </a:endParaRPr>
          </a:p>
        </p:txBody>
      </p:sp>
      <p:sp>
        <p:nvSpPr>
          <p:cNvPr id="70" name="6-конечная звезда 69"/>
          <p:cNvSpPr/>
          <p:nvPr/>
        </p:nvSpPr>
        <p:spPr>
          <a:xfrm>
            <a:off x="7143750" y="2643188"/>
            <a:ext cx="785813" cy="928687"/>
          </a:xfrm>
          <a:prstGeom prst="star6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800" b="1" dirty="0">
                <a:solidFill>
                  <a:srgbClr val="FFFF00"/>
                </a:solidFill>
                <a:hlinkClick r:id="rId18" action="ppaction://hlinksldjump"/>
              </a:rPr>
              <a:t>5</a:t>
            </a:r>
            <a:endParaRPr lang="ru-RU" sz="4800" b="1" dirty="0">
              <a:solidFill>
                <a:srgbClr val="FFFF00"/>
              </a:solidFill>
            </a:endParaRPr>
          </a:p>
        </p:txBody>
      </p:sp>
      <p:sp>
        <p:nvSpPr>
          <p:cNvPr id="71" name="6-конечная звезда 70"/>
          <p:cNvSpPr/>
          <p:nvPr/>
        </p:nvSpPr>
        <p:spPr>
          <a:xfrm>
            <a:off x="7143750" y="4143375"/>
            <a:ext cx="785813" cy="928688"/>
          </a:xfrm>
          <a:prstGeom prst="star6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800" b="1" dirty="0">
                <a:solidFill>
                  <a:srgbClr val="FFFF00"/>
                </a:solidFill>
                <a:hlinkClick r:id="rId19" action="ppaction://hlinksldjump"/>
              </a:rPr>
              <a:t>5</a:t>
            </a:r>
            <a:endParaRPr lang="ru-RU" sz="4800" b="1" dirty="0">
              <a:solidFill>
                <a:srgbClr val="FFFF00"/>
              </a:solidFill>
            </a:endParaRPr>
          </a:p>
        </p:txBody>
      </p:sp>
      <p:sp>
        <p:nvSpPr>
          <p:cNvPr id="73" name="6-конечная звезда 72"/>
          <p:cNvSpPr/>
          <p:nvPr/>
        </p:nvSpPr>
        <p:spPr>
          <a:xfrm>
            <a:off x="7143750" y="5500688"/>
            <a:ext cx="785813" cy="928687"/>
          </a:xfrm>
          <a:prstGeom prst="star6">
            <a:avLst/>
          </a:prstGeom>
          <a:solidFill>
            <a:srgbClr val="33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800" b="1" dirty="0">
                <a:solidFill>
                  <a:srgbClr val="FFFF00"/>
                </a:solidFill>
                <a:hlinkClick r:id="rId20" action="ppaction://hlinksldjump"/>
              </a:rPr>
              <a:t>5</a:t>
            </a:r>
            <a:endParaRPr lang="ru-RU" sz="4800" b="1" dirty="0">
              <a:solidFill>
                <a:srgbClr val="FFFF00"/>
              </a:solidFill>
            </a:endParaRPr>
          </a:p>
        </p:txBody>
      </p:sp>
      <p:sp>
        <p:nvSpPr>
          <p:cNvPr id="74" name="6-конечная звезда 73"/>
          <p:cNvSpPr/>
          <p:nvPr/>
        </p:nvSpPr>
        <p:spPr>
          <a:xfrm>
            <a:off x="8143875" y="2643188"/>
            <a:ext cx="785813" cy="928687"/>
          </a:xfrm>
          <a:prstGeom prst="star6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800" b="1" dirty="0">
                <a:solidFill>
                  <a:srgbClr val="FFFF00"/>
                </a:solidFill>
                <a:hlinkClick r:id="rId21" action="ppaction://hlinksldjump"/>
              </a:rPr>
              <a:t>6</a:t>
            </a:r>
            <a:endParaRPr lang="ru-RU" sz="4800" b="1" dirty="0">
              <a:solidFill>
                <a:srgbClr val="FFFF00"/>
              </a:solidFill>
            </a:endParaRPr>
          </a:p>
        </p:txBody>
      </p:sp>
      <p:sp>
        <p:nvSpPr>
          <p:cNvPr id="75" name="6-конечная звезда 74"/>
          <p:cNvSpPr/>
          <p:nvPr/>
        </p:nvSpPr>
        <p:spPr>
          <a:xfrm>
            <a:off x="8143875" y="4143375"/>
            <a:ext cx="785813" cy="928688"/>
          </a:xfrm>
          <a:prstGeom prst="star6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800" b="1" dirty="0">
                <a:solidFill>
                  <a:srgbClr val="FFFF00"/>
                </a:solidFill>
                <a:hlinkClick r:id="rId22" action="ppaction://hlinksldjump"/>
              </a:rPr>
              <a:t>6</a:t>
            </a:r>
            <a:endParaRPr lang="ru-RU" sz="4800" b="1" dirty="0">
              <a:solidFill>
                <a:srgbClr val="FFFF00"/>
              </a:solidFill>
            </a:endParaRPr>
          </a:p>
        </p:txBody>
      </p:sp>
      <p:sp>
        <p:nvSpPr>
          <p:cNvPr id="77" name="6-конечная звезда 76"/>
          <p:cNvSpPr/>
          <p:nvPr/>
        </p:nvSpPr>
        <p:spPr>
          <a:xfrm>
            <a:off x="8143875" y="5500688"/>
            <a:ext cx="785813" cy="928687"/>
          </a:xfrm>
          <a:prstGeom prst="star6">
            <a:avLst/>
          </a:prstGeom>
          <a:solidFill>
            <a:srgbClr val="33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800" b="1" dirty="0">
                <a:solidFill>
                  <a:srgbClr val="FFFF00"/>
                </a:solidFill>
                <a:hlinkClick r:id="rId23" action="ppaction://hlinksldjump"/>
              </a:rPr>
              <a:t>6</a:t>
            </a:r>
            <a:endParaRPr lang="ru-RU" sz="4800" b="1" dirty="0">
              <a:solidFill>
                <a:srgbClr val="FFFF00"/>
              </a:solidFill>
            </a:endParaRPr>
          </a:p>
        </p:txBody>
      </p:sp>
      <p:sp>
        <p:nvSpPr>
          <p:cNvPr id="78" name="6-конечная звезда 77"/>
          <p:cNvSpPr/>
          <p:nvPr/>
        </p:nvSpPr>
        <p:spPr>
          <a:xfrm>
            <a:off x="5214938" y="1285875"/>
            <a:ext cx="785812" cy="928688"/>
          </a:xfrm>
          <a:prstGeom prst="star6">
            <a:avLst/>
          </a:prstGeom>
          <a:solidFill>
            <a:srgbClr val="FF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800" b="1" dirty="0">
                <a:solidFill>
                  <a:srgbClr val="FFFF00"/>
                </a:solidFill>
                <a:hlinkClick r:id="rId24" action="ppaction://hlinksldjump"/>
              </a:rPr>
              <a:t>3</a:t>
            </a:r>
            <a:endParaRPr lang="ru-RU" sz="4800" b="1" dirty="0">
              <a:solidFill>
                <a:srgbClr val="FFFF00"/>
              </a:solidFill>
            </a:endParaRPr>
          </a:p>
        </p:txBody>
      </p:sp>
      <p:sp>
        <p:nvSpPr>
          <p:cNvPr id="42" name="6-конечная звезда 41"/>
          <p:cNvSpPr/>
          <p:nvPr/>
        </p:nvSpPr>
        <p:spPr>
          <a:xfrm>
            <a:off x="3357563" y="2643188"/>
            <a:ext cx="785812" cy="928687"/>
          </a:xfrm>
          <a:prstGeom prst="star6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800" b="1" dirty="0">
                <a:solidFill>
                  <a:srgbClr val="FFFF00"/>
                </a:solidFill>
                <a:hlinkClick r:id="rId25" action="ppaction://hlinksldjump"/>
              </a:rPr>
              <a:t>1</a:t>
            </a:r>
            <a:endParaRPr lang="ru-RU" sz="4800" b="1" dirty="0">
              <a:solidFill>
                <a:srgbClr val="FFFF00"/>
              </a:solidFill>
            </a:endParaRPr>
          </a:p>
        </p:txBody>
      </p:sp>
      <p:sp>
        <p:nvSpPr>
          <p:cNvPr id="47" name="6-конечная звезда 46"/>
          <p:cNvSpPr/>
          <p:nvPr/>
        </p:nvSpPr>
        <p:spPr>
          <a:xfrm>
            <a:off x="3357563" y="1285875"/>
            <a:ext cx="785812" cy="928688"/>
          </a:xfrm>
          <a:prstGeom prst="star6">
            <a:avLst/>
          </a:prstGeom>
          <a:solidFill>
            <a:srgbClr val="FF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800" b="1" dirty="0">
                <a:solidFill>
                  <a:srgbClr val="FFFF00"/>
                </a:solidFill>
                <a:hlinkClick r:id="rId26" action="ppaction://hlinksldjump"/>
              </a:rPr>
              <a:t>1</a:t>
            </a:r>
            <a:endParaRPr lang="ru-RU" sz="4800" b="1" dirty="0">
              <a:solidFill>
                <a:srgbClr val="FFFF00"/>
              </a:solidFill>
            </a:endParaRPr>
          </a:p>
        </p:txBody>
      </p:sp>
      <p:sp>
        <p:nvSpPr>
          <p:cNvPr id="51" name="6-конечная звезда 50"/>
          <p:cNvSpPr/>
          <p:nvPr/>
        </p:nvSpPr>
        <p:spPr>
          <a:xfrm>
            <a:off x="3286125" y="4143375"/>
            <a:ext cx="785813" cy="928688"/>
          </a:xfrm>
          <a:prstGeom prst="star6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800" b="1" dirty="0">
                <a:solidFill>
                  <a:srgbClr val="FFFF00"/>
                </a:solidFill>
                <a:hlinkClick r:id="rId27" action="ppaction://hlinksldjump"/>
              </a:rPr>
              <a:t>1</a:t>
            </a:r>
            <a:endParaRPr lang="ru-RU" sz="4800" b="1" dirty="0">
              <a:solidFill>
                <a:srgbClr val="FFFF00"/>
              </a:solidFill>
            </a:endParaRPr>
          </a:p>
        </p:txBody>
      </p:sp>
      <p:sp>
        <p:nvSpPr>
          <p:cNvPr id="53" name="6-конечная звезда 52"/>
          <p:cNvSpPr/>
          <p:nvPr/>
        </p:nvSpPr>
        <p:spPr>
          <a:xfrm>
            <a:off x="3286125" y="5500688"/>
            <a:ext cx="785813" cy="928687"/>
          </a:xfrm>
          <a:prstGeom prst="star6">
            <a:avLst/>
          </a:prstGeom>
          <a:solidFill>
            <a:srgbClr val="33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800" b="1" dirty="0">
                <a:solidFill>
                  <a:srgbClr val="FFFF00"/>
                </a:solidFill>
                <a:hlinkClick r:id="rId28" action="ppaction://hlinksldjump"/>
              </a:rPr>
              <a:t>1</a:t>
            </a:r>
            <a:endParaRPr lang="ru-RU" sz="4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3" dur="500" autoRev="1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autoRev="1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500" autoRev="1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20" dur="500" autoRev="1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" dur="500" autoRev="1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" dur="500" autoRev="1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27" dur="500" autoRev="1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" dur="500" autoRev="1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" dur="500" autoRev="1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34" dur="500" autoRev="1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5" dur="500" autoRev="1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" dur="500" autoRev="1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41" dur="500" autoRev="1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2" dur="500" autoRev="1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" dur="500" autoRev="1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48" dur="500" autoRev="1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" dur="500" autoRev="1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0" dur="500" autoRev="1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55" dur="500" autoRev="1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6" dur="500" autoRev="1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7" dur="500" autoRev="1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2" dur="500" autoRev="1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3" dur="500" autoRev="1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4" dur="500" autoRev="1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9" dur="500" autoRev="1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0" dur="500" autoRev="1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1" dur="500" autoRev="1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76" dur="500" autoRev="1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7" dur="500" autoRev="1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8" dur="500" autoRev="1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83" dur="500" autoRev="1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4" dur="500" autoRev="1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5" dur="500" autoRev="1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90" dur="500" autoRev="1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1" dur="500" autoRev="1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2" dur="500" autoRev="1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97" dur="500" autoRev="1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8" dur="500" autoRev="1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9" dur="500" autoRev="1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04" dur="500" autoRev="1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5" dur="500" autoRev="1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6" dur="500" autoRev="1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11" dur="500" autoRev="1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2" dur="500" autoRev="1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3" dur="500" autoRev="1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18" dur="500" autoRev="1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9" dur="500" autoRev="1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0" dur="500" autoRev="1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25" dur="500" autoRev="1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6" dur="500" autoRev="1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7" dur="500" autoRev="1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32" dur="500" autoRev="1" fill="hold"/>
                                        <p:tgtEl>
                                          <p:spTgt spid="78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3" dur="500" autoRev="1" fill="hold"/>
                                        <p:tgtEl>
                                          <p:spTgt spid="78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4" dur="500" autoRev="1" fill="hold"/>
                                        <p:tgtEl>
                                          <p:spTgt spid="78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20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36" dur="500" autoRev="1" fill="hold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7" dur="500" autoRev="1" fill="hold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8" dur="500" autoRev="1" fill="hold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139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0" fill="hold">
                      <p:stCondLst>
                        <p:cond delay="0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43" dur="500" autoRev="1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4" dur="500" autoRev="1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5" dur="500" autoRev="1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50" dur="500" autoRev="1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1" dur="500" autoRev="1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2" dur="500" autoRev="1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53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4" fill="hold">
                      <p:stCondLst>
                        <p:cond delay="0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57" dur="500" autoRev="1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8" dur="500" autoRev="1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9" dur="500" autoRev="1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160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1" fill="hold">
                      <p:stCondLst>
                        <p:cond delay="0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64" dur="500" autoRev="1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5" dur="500" autoRev="1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6" dur="500" autoRev="1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</p:childTnLst>
        </p:cTn>
      </p:par>
    </p:tnLst>
    <p:bldLst>
      <p:bldP spid="46" grpId="0" animBg="1"/>
      <p:bldP spid="49" grpId="0" animBg="1"/>
      <p:bldP spid="50" grpId="0" animBg="1"/>
      <p:bldP spid="58" grpId="0" animBg="1"/>
      <p:bldP spid="59" grpId="0" animBg="1"/>
      <p:bldP spid="61" grpId="0" animBg="1"/>
      <p:bldP spid="62" grpId="0" animBg="1"/>
      <p:bldP spid="63" grpId="0" animBg="1"/>
      <p:bldP spid="65" grpId="0" animBg="1"/>
      <p:bldP spid="66" grpId="0" animBg="1"/>
      <p:bldP spid="67" grpId="0" animBg="1"/>
      <p:bldP spid="69" grpId="0" animBg="1"/>
      <p:bldP spid="70" grpId="0" animBg="1"/>
      <p:bldP spid="71" grpId="0" animBg="1"/>
      <p:bldP spid="73" grpId="0" animBg="1"/>
      <p:bldP spid="74" grpId="0" animBg="1"/>
      <p:bldP spid="75" grpId="0" animBg="1"/>
      <p:bldP spid="77" grpId="0" animBg="1"/>
      <p:bldP spid="78" grpId="0" build="allAtOnce" animBg="1"/>
      <p:bldP spid="42" grpId="0" animBg="1"/>
      <p:bldP spid="47" grpId="0" animBg="1"/>
      <p:bldP spid="51" grpId="0" animBg="1"/>
      <p:bldP spid="5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idx="1"/>
          </p:nvPr>
        </p:nvSpPr>
        <p:spPr>
          <a:xfrm>
            <a:off x="571500" y="1412875"/>
            <a:ext cx="8572500" cy="1801813"/>
          </a:xfrm>
        </p:spPr>
        <p:txBody>
          <a:bodyPr>
            <a:normAutofit fontScale="70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3600" b="1" dirty="0" smtClean="0">
                <a:solidFill>
                  <a:srgbClr val="006600"/>
                </a:solidFill>
                <a:latin typeface="Comic Sans MS" pitchFamily="66" charset="0"/>
              </a:rPr>
              <a:t>	</a:t>
            </a:r>
            <a:r>
              <a:rPr lang="ru-RU" sz="3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Этим словом древние римляне называли самую яркую звезду в созвездии Большого Пса. В июле, августе в самую жару делали перерыв в занятиях. С тех пор это прекрасное время для учеников так и называют.</a:t>
            </a:r>
          </a:p>
        </p:txBody>
      </p:sp>
      <p:sp>
        <p:nvSpPr>
          <p:cNvPr id="26640" name="WordArt 16" descr="lines5"/>
          <p:cNvSpPr>
            <a:spLocks noChangeArrowheads="1" noChangeShapeType="1" noTextEdit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66FF33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Школьные слова</a:t>
            </a:r>
          </a:p>
        </p:txBody>
      </p:sp>
      <p:sp>
        <p:nvSpPr>
          <p:cNvPr id="11" name="Управляющая кнопка: назад 10">
            <a:hlinkClick r:id="rId3" action="ppaction://hlinksldjump" highlightClick="1"/>
          </p:cNvPr>
          <p:cNvSpPr/>
          <p:nvPr/>
        </p:nvSpPr>
        <p:spPr>
          <a:xfrm>
            <a:off x="7715240" y="5572140"/>
            <a:ext cx="1428760" cy="1042416"/>
          </a:xfrm>
          <a:prstGeom prst="actionButtonBackPrevious">
            <a:avLst/>
          </a:prstGeom>
          <a:solidFill>
            <a:srgbClr val="92D050"/>
          </a:solidFill>
          <a:ln>
            <a:solidFill>
              <a:srgbClr val="FFFF00"/>
            </a:solidFill>
          </a:ln>
          <a:scene3d>
            <a:camera prst="obliqueTopLeft"/>
            <a:lightRig rig="sunset" dir="t"/>
          </a:scene3d>
          <a:sp3d extrusionH="44450" contourW="12700" prstMaterial="metal">
            <a:bevelT prst="angle"/>
            <a:extrusionClr>
              <a:srgbClr val="FFFF00"/>
            </a:extrusionClr>
            <a:contourClr>
              <a:srgbClr val="FFC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557" name="Text Box 13"/>
          <p:cNvSpPr txBox="1">
            <a:spLocks noChangeArrowheads="1"/>
          </p:cNvSpPr>
          <p:nvPr/>
        </p:nvSpPr>
        <p:spPr bwMode="auto">
          <a:xfrm>
            <a:off x="539750" y="4357688"/>
            <a:ext cx="59039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>
                <a:latin typeface="Comic Sans MS" pitchFamily="66" charset="0"/>
              </a:rPr>
              <a:t>Каникулы 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928688" y="3214688"/>
            <a:ext cx="4786312" cy="3176587"/>
            <a:chOff x="521" y="1525"/>
            <a:chExt cx="3267" cy="2676"/>
          </a:xfrm>
        </p:grpSpPr>
        <p:sp>
          <p:nvSpPr>
            <p:cNvPr id="23559" name="Rectangle 15"/>
            <p:cNvSpPr>
              <a:spLocks noChangeArrowheads="1"/>
            </p:cNvSpPr>
            <p:nvPr/>
          </p:nvSpPr>
          <p:spPr bwMode="auto">
            <a:xfrm>
              <a:off x="521" y="1525"/>
              <a:ext cx="3267" cy="2676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23560" name="Picture 16" descr="Рисунок1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010101"/>
                </a:clrFrom>
                <a:clrTo>
                  <a:srgbClr val="010101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338" y="1797"/>
              <a:ext cx="1678" cy="20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66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66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2664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idx="1"/>
          </p:nvPr>
        </p:nvSpPr>
        <p:spPr>
          <a:xfrm>
            <a:off x="611188" y="1412875"/>
            <a:ext cx="8353425" cy="15113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</a:t>
            </a:r>
            <a:r>
              <a:rPr lang="ru-RU" sz="3600" b="1" dirty="0" smtClean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Кто написал «</a:t>
            </a:r>
            <a:r>
              <a:rPr lang="ru-RU" sz="3600" b="1" dirty="0" err="1" smtClean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Мойдодыр</a:t>
            </a:r>
            <a:r>
              <a:rPr lang="ru-RU" sz="3600" b="1" dirty="0" smtClean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»?</a:t>
            </a:r>
          </a:p>
        </p:txBody>
      </p:sp>
      <p:sp>
        <p:nvSpPr>
          <p:cNvPr id="37891" name="WordArt 3" descr="lines5"/>
          <p:cNvSpPr>
            <a:spLocks noChangeArrowheads="1" noChangeShapeType="1" noTextEdit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0066FF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Разные сказки</a:t>
            </a:r>
          </a:p>
        </p:txBody>
      </p:sp>
      <p:sp>
        <p:nvSpPr>
          <p:cNvPr id="37895" name="AutoShape 7"/>
          <p:cNvSpPr>
            <a:spLocks noChangeArrowheads="1"/>
          </p:cNvSpPr>
          <p:nvPr/>
        </p:nvSpPr>
        <p:spPr bwMode="auto">
          <a:xfrm>
            <a:off x="539750" y="3789363"/>
            <a:ext cx="5251450" cy="10810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66FF"/>
              </a:gs>
              <a:gs pos="50000">
                <a:srgbClr val="CCECFF"/>
              </a:gs>
              <a:gs pos="100000">
                <a:srgbClr val="3366FF"/>
              </a:gs>
            </a:gsLst>
            <a:lin ang="5400000" scaled="1"/>
          </a:grad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К.Чуковский </a:t>
            </a:r>
          </a:p>
        </p:txBody>
      </p:sp>
      <p:sp>
        <p:nvSpPr>
          <p:cNvPr id="37896" name="AutoShape 8"/>
          <p:cNvSpPr>
            <a:spLocks noChangeArrowheads="1"/>
          </p:cNvSpPr>
          <p:nvPr/>
        </p:nvSpPr>
        <p:spPr bwMode="auto">
          <a:xfrm>
            <a:off x="539750" y="2708275"/>
            <a:ext cx="5254625" cy="10810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66FF"/>
              </a:gs>
              <a:gs pos="50000">
                <a:srgbClr val="CCECFF"/>
              </a:gs>
              <a:gs pos="100000">
                <a:srgbClr val="3366FF"/>
              </a:gs>
            </a:gsLst>
            <a:lin ang="5400000" scaled="1"/>
          </a:grad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А.Барто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37897" name="AutoShape 9"/>
          <p:cNvSpPr>
            <a:spLocks noChangeArrowheads="1"/>
          </p:cNvSpPr>
          <p:nvPr/>
        </p:nvSpPr>
        <p:spPr bwMode="auto">
          <a:xfrm>
            <a:off x="539750" y="4868863"/>
            <a:ext cx="5256213" cy="10810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66FF"/>
              </a:gs>
              <a:gs pos="50000">
                <a:srgbClr val="CCECFF"/>
              </a:gs>
              <a:gs pos="100000">
                <a:srgbClr val="3366FF"/>
              </a:gs>
            </a:gsLst>
            <a:lin ang="5400000" scaled="1"/>
          </a:grad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С.Маршак</a:t>
            </a:r>
          </a:p>
        </p:txBody>
      </p:sp>
      <p:sp>
        <p:nvSpPr>
          <p:cNvPr id="11" name="Управляющая кнопка: назад 10">
            <a:hlinkClick r:id="rId4" action="ppaction://hlinksldjump" highlightClick="1"/>
          </p:cNvPr>
          <p:cNvSpPr/>
          <p:nvPr/>
        </p:nvSpPr>
        <p:spPr>
          <a:xfrm>
            <a:off x="7715240" y="5572140"/>
            <a:ext cx="1428760" cy="1042416"/>
          </a:xfrm>
          <a:prstGeom prst="actionButtonBackPrevious">
            <a:avLst/>
          </a:prstGeom>
          <a:solidFill>
            <a:srgbClr val="92D050"/>
          </a:solidFill>
          <a:ln>
            <a:solidFill>
              <a:srgbClr val="FFFF00"/>
            </a:solidFill>
          </a:ln>
          <a:scene3d>
            <a:camera prst="obliqueTopLeft"/>
            <a:lightRig rig="sunset" dir="t"/>
          </a:scene3d>
          <a:sp3d extrusionH="44450" contourW="12700" prstMaterial="metal">
            <a:bevelT prst="angle"/>
            <a:extrusionClr>
              <a:srgbClr val="FFFF00"/>
            </a:extrusionClr>
            <a:contourClr>
              <a:srgbClr val="FFC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99FF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78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378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" presetClass="emph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16" dur="20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897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378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378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1" presetClass="emph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26" dur="20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896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378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mph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33" dur="20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378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378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895"/>
                  </p:tgtEl>
                </p:cond>
              </p:nextCondLst>
            </p:seq>
          </p:childTnLst>
        </p:cTn>
      </p:par>
    </p:tnLst>
    <p:bldLst>
      <p:bldP spid="37891" grpId="0" animBg="1"/>
      <p:bldP spid="37895" grpId="0" animBg="1"/>
      <p:bldP spid="37896" grpId="0" animBg="1"/>
      <p:bldP spid="37896" grpId="1" animBg="1"/>
      <p:bldP spid="37897" grpId="0" animBg="1"/>
      <p:bldP spid="37897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idx="1"/>
          </p:nvPr>
        </p:nvSpPr>
        <p:spPr>
          <a:xfrm>
            <a:off x="611188" y="1412875"/>
            <a:ext cx="8353425" cy="15113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Какое яйцо снесла курочка Ряба?</a:t>
            </a:r>
          </a:p>
        </p:txBody>
      </p:sp>
      <p:sp>
        <p:nvSpPr>
          <p:cNvPr id="34819" name="WordArt 3" descr="lines5"/>
          <p:cNvSpPr>
            <a:spLocks noChangeArrowheads="1" noChangeShapeType="1" noTextEdit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0099FF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Разные сказки</a:t>
            </a:r>
          </a:p>
        </p:txBody>
      </p:sp>
      <p:sp>
        <p:nvSpPr>
          <p:cNvPr id="34823" name="AutoShape 7"/>
          <p:cNvSpPr>
            <a:spLocks noChangeArrowheads="1"/>
          </p:cNvSpPr>
          <p:nvPr/>
        </p:nvSpPr>
        <p:spPr bwMode="auto">
          <a:xfrm>
            <a:off x="539750" y="2852738"/>
            <a:ext cx="5184775" cy="863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CC99"/>
              </a:gs>
              <a:gs pos="50000">
                <a:srgbClr val="CCFFFF"/>
              </a:gs>
              <a:gs pos="100000">
                <a:srgbClr val="00CC99"/>
              </a:gs>
            </a:gsLst>
            <a:lin ang="5400000" scaled="1"/>
          </a:gradFill>
          <a:ln w="9525">
            <a:solidFill>
              <a:srgbClr val="0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800" b="1" dirty="0">
                <a:solidFill>
                  <a:srgbClr val="FF5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золотое</a:t>
            </a:r>
          </a:p>
        </p:txBody>
      </p:sp>
      <p:sp>
        <p:nvSpPr>
          <p:cNvPr id="34824" name="AutoShape 8"/>
          <p:cNvSpPr>
            <a:spLocks noChangeArrowheads="1"/>
          </p:cNvSpPr>
          <p:nvPr/>
        </p:nvSpPr>
        <p:spPr bwMode="auto">
          <a:xfrm>
            <a:off x="539750" y="3717925"/>
            <a:ext cx="5187950" cy="863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CC99"/>
              </a:gs>
              <a:gs pos="50000">
                <a:srgbClr val="CCFFFF"/>
              </a:gs>
              <a:gs pos="100000">
                <a:srgbClr val="00CC99"/>
              </a:gs>
            </a:gsLst>
            <a:lin ang="5400000" scaled="1"/>
          </a:gradFill>
          <a:ln w="9525">
            <a:solidFill>
              <a:srgbClr val="0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800" b="1" dirty="0">
                <a:solidFill>
                  <a:srgbClr val="FF5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простое</a:t>
            </a:r>
          </a:p>
        </p:txBody>
      </p:sp>
      <p:sp>
        <p:nvSpPr>
          <p:cNvPr id="34825" name="AutoShape 9"/>
          <p:cNvSpPr>
            <a:spLocks noChangeArrowheads="1"/>
          </p:cNvSpPr>
          <p:nvPr/>
        </p:nvSpPr>
        <p:spPr bwMode="auto">
          <a:xfrm>
            <a:off x="539750" y="4579938"/>
            <a:ext cx="5187950" cy="863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CC99"/>
              </a:gs>
              <a:gs pos="50000">
                <a:srgbClr val="CCFFFF"/>
              </a:gs>
              <a:gs pos="100000">
                <a:srgbClr val="00CC99"/>
              </a:gs>
            </a:gsLst>
            <a:lin ang="5400000" scaled="1"/>
          </a:gradFill>
          <a:ln w="9525">
            <a:solidFill>
              <a:srgbClr val="008080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FF5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пасхальное</a:t>
            </a:r>
          </a:p>
        </p:txBody>
      </p:sp>
      <p:sp>
        <p:nvSpPr>
          <p:cNvPr id="11" name="Управляющая кнопка: назад 10">
            <a:hlinkClick r:id="rId4" action="ppaction://hlinksldjump" highlightClick="1"/>
          </p:cNvPr>
          <p:cNvSpPr/>
          <p:nvPr/>
        </p:nvSpPr>
        <p:spPr>
          <a:xfrm>
            <a:off x="7715240" y="5572140"/>
            <a:ext cx="1428760" cy="1042416"/>
          </a:xfrm>
          <a:prstGeom prst="actionButtonBackPrevious">
            <a:avLst/>
          </a:prstGeom>
          <a:solidFill>
            <a:srgbClr val="92D050"/>
          </a:solidFill>
          <a:ln>
            <a:solidFill>
              <a:srgbClr val="FFFF00"/>
            </a:solidFill>
          </a:ln>
          <a:scene3d>
            <a:camera prst="obliqueTopLeft"/>
            <a:lightRig rig="sunset" dir="t"/>
          </a:scene3d>
          <a:sp3d extrusionH="44450" contourW="12700" prstMaterial="metal">
            <a:bevelT prst="angle"/>
            <a:extrusionClr>
              <a:srgbClr val="FFFF00"/>
            </a:extrusionClr>
            <a:contourClr>
              <a:srgbClr val="FFC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00CC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48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" presetClass="emph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16" dur="20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825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348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1" presetClass="emph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26" dur="20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824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348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mph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33" dur="20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823"/>
                  </p:tgtEl>
                </p:cond>
              </p:nextCondLst>
            </p:seq>
          </p:childTnLst>
        </p:cTn>
      </p:par>
    </p:tnLst>
    <p:bldLst>
      <p:bldP spid="34819" grpId="0" animBg="1"/>
      <p:bldP spid="34823" grpId="0" animBg="1"/>
      <p:bldP spid="34824" grpId="0" animBg="1"/>
      <p:bldP spid="34824" grpId="1" animBg="1"/>
      <p:bldP spid="34825" grpId="0" animBg="1"/>
      <p:bldP spid="34825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idx="1"/>
          </p:nvPr>
        </p:nvSpPr>
        <p:spPr>
          <a:xfrm>
            <a:off x="611188" y="1412875"/>
            <a:ext cx="8353425" cy="1511300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</a:t>
            </a:r>
            <a:r>
              <a:rPr lang="ru-RU" sz="4000" b="1" dirty="0" smtClean="0">
                <a:solidFill>
                  <a:srgbClr val="3399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Кто из сказочных персонажей уверял, что он красивый, в меру упитанный мужчина?</a:t>
            </a:r>
          </a:p>
        </p:txBody>
      </p:sp>
      <p:sp>
        <p:nvSpPr>
          <p:cNvPr id="35843" name="WordArt 3" descr="lines5"/>
          <p:cNvSpPr>
            <a:spLocks noChangeArrowheads="1" noChangeShapeType="1" noTextEdit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0066FF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Разные сказки</a:t>
            </a:r>
          </a:p>
        </p:txBody>
      </p:sp>
      <p:sp>
        <p:nvSpPr>
          <p:cNvPr id="35847" name="AutoShape 7"/>
          <p:cNvSpPr>
            <a:spLocks noChangeArrowheads="1"/>
          </p:cNvSpPr>
          <p:nvPr/>
        </p:nvSpPr>
        <p:spPr bwMode="auto">
          <a:xfrm>
            <a:off x="500063" y="3500438"/>
            <a:ext cx="5251450" cy="10810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33"/>
              </a:gs>
              <a:gs pos="50000">
                <a:srgbClr val="FFFF99"/>
              </a:gs>
              <a:gs pos="100000">
                <a:srgbClr val="FF9933"/>
              </a:gs>
            </a:gsLst>
            <a:lin ang="5400000" scaled="1"/>
          </a:gradFill>
          <a:ln w="9525">
            <a:solidFill>
              <a:srgbClr val="0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Карлсон</a:t>
            </a:r>
          </a:p>
        </p:txBody>
      </p:sp>
      <p:sp>
        <p:nvSpPr>
          <p:cNvPr id="35848" name="AutoShape 8"/>
          <p:cNvSpPr>
            <a:spLocks noChangeArrowheads="1"/>
          </p:cNvSpPr>
          <p:nvPr/>
        </p:nvSpPr>
        <p:spPr bwMode="auto">
          <a:xfrm>
            <a:off x="500063" y="4572000"/>
            <a:ext cx="5254625" cy="10810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33"/>
              </a:gs>
              <a:gs pos="50000">
                <a:srgbClr val="FFFF99"/>
              </a:gs>
              <a:gs pos="100000">
                <a:srgbClr val="FF9933"/>
              </a:gs>
            </a:gsLst>
            <a:lin ang="5400000" scaled="1"/>
          </a:gradFill>
          <a:ln w="9525">
            <a:solidFill>
              <a:srgbClr val="0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Крокодил Гена</a:t>
            </a:r>
          </a:p>
        </p:txBody>
      </p:sp>
      <p:sp>
        <p:nvSpPr>
          <p:cNvPr id="35849" name="AutoShape 9"/>
          <p:cNvSpPr>
            <a:spLocks noChangeArrowheads="1"/>
          </p:cNvSpPr>
          <p:nvPr/>
        </p:nvSpPr>
        <p:spPr bwMode="auto">
          <a:xfrm>
            <a:off x="500063" y="5643563"/>
            <a:ext cx="5256212" cy="10810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33"/>
              </a:gs>
              <a:gs pos="50000">
                <a:srgbClr val="FFFF99"/>
              </a:gs>
              <a:gs pos="100000">
                <a:srgbClr val="FF9933"/>
              </a:gs>
            </a:gsLst>
            <a:lin ang="5400000" scaled="1"/>
          </a:gradFill>
          <a:ln w="9525">
            <a:solidFill>
              <a:srgbClr val="008080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Винни-Пух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11" name="Управляющая кнопка: назад 10">
            <a:hlinkClick r:id="rId4" action="ppaction://hlinksldjump" highlightClick="1"/>
          </p:cNvPr>
          <p:cNvSpPr/>
          <p:nvPr/>
        </p:nvSpPr>
        <p:spPr>
          <a:xfrm>
            <a:off x="7715240" y="5572140"/>
            <a:ext cx="1428760" cy="1042416"/>
          </a:xfrm>
          <a:prstGeom prst="actionButtonBackPrevious">
            <a:avLst/>
          </a:prstGeom>
          <a:solidFill>
            <a:srgbClr val="92D050"/>
          </a:solidFill>
          <a:ln>
            <a:solidFill>
              <a:srgbClr val="FFFF00"/>
            </a:solidFill>
          </a:ln>
          <a:scene3d>
            <a:camera prst="obliqueTopLeft"/>
            <a:lightRig rig="sunset" dir="t"/>
          </a:scene3d>
          <a:sp3d extrusionH="44450" contourW="12700" prstMaterial="metal">
            <a:bevelT prst="angle"/>
            <a:extrusionClr>
              <a:srgbClr val="FFFF00"/>
            </a:extrusionClr>
            <a:contourClr>
              <a:srgbClr val="FFC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58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" presetClass="emph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16" dur="20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849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358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1" presetClass="emph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26" dur="20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848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358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mph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33" dur="20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847"/>
                  </p:tgtEl>
                </p:cond>
              </p:nextCondLst>
            </p:seq>
          </p:childTnLst>
        </p:cTn>
      </p:par>
    </p:tnLst>
    <p:bldLst>
      <p:bldP spid="35843" grpId="0" animBg="1"/>
      <p:bldP spid="35847" grpId="0" animBg="1"/>
      <p:bldP spid="35848" grpId="0" animBg="1"/>
      <p:bldP spid="35848" grpId="1" animBg="1"/>
      <p:bldP spid="35849" grpId="0" animBg="1"/>
      <p:bldP spid="35849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idx="1"/>
          </p:nvPr>
        </p:nvSpPr>
        <p:spPr>
          <a:xfrm>
            <a:off x="611188" y="1412875"/>
            <a:ext cx="8353425" cy="15113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3600" b="1" dirty="0" smtClean="0">
                <a:solidFill>
                  <a:srgbClr val="9900FF"/>
                </a:solidFill>
                <a:latin typeface="Comic Sans MS" pitchFamily="66" charset="0"/>
              </a:rPr>
              <a:t>	Кто торговал пиявками в сказке «Золотой ключик»?</a:t>
            </a:r>
            <a:endParaRPr lang="ru-RU" sz="3600" b="1" dirty="0" smtClean="0">
              <a:solidFill>
                <a:srgbClr val="00808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33795" name="WordArt 3" descr="lines5"/>
          <p:cNvSpPr>
            <a:spLocks noChangeArrowheads="1" noChangeShapeType="1" noTextEdit="1"/>
          </p:cNvSpPr>
          <p:nvPr/>
        </p:nvSpPr>
        <p:spPr bwMode="auto">
          <a:xfrm>
            <a:off x="1692275" y="274638"/>
            <a:ext cx="5759450" cy="11430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0066FF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Разные сказки</a:t>
            </a:r>
          </a:p>
        </p:txBody>
      </p:sp>
      <p:sp>
        <p:nvSpPr>
          <p:cNvPr id="33799" name="AutoShape 7"/>
          <p:cNvSpPr>
            <a:spLocks noChangeArrowheads="1"/>
          </p:cNvSpPr>
          <p:nvPr/>
        </p:nvSpPr>
        <p:spPr bwMode="auto">
          <a:xfrm>
            <a:off x="539750" y="4725988"/>
            <a:ext cx="5184775" cy="863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66CCFF"/>
              </a:gs>
              <a:gs pos="50000">
                <a:srgbClr val="CCFFFF"/>
              </a:gs>
              <a:gs pos="100000">
                <a:srgbClr val="66CCFF"/>
              </a:gs>
            </a:gsLst>
            <a:lin ang="5400000" scaled="1"/>
          </a:grad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800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Дуремар </a:t>
            </a:r>
          </a:p>
        </p:txBody>
      </p:sp>
      <p:sp>
        <p:nvSpPr>
          <p:cNvPr id="33800" name="AutoShape 8"/>
          <p:cNvSpPr>
            <a:spLocks noChangeArrowheads="1"/>
          </p:cNvSpPr>
          <p:nvPr/>
        </p:nvSpPr>
        <p:spPr bwMode="auto">
          <a:xfrm>
            <a:off x="539750" y="3862388"/>
            <a:ext cx="5187950" cy="863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66CCFF"/>
              </a:gs>
              <a:gs pos="50000">
                <a:srgbClr val="CCFFFF"/>
              </a:gs>
              <a:gs pos="100000">
                <a:srgbClr val="66CCFF"/>
              </a:gs>
            </a:gsLst>
            <a:lin ang="5400000" scaled="1"/>
          </a:grad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800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Базилио </a:t>
            </a:r>
          </a:p>
        </p:txBody>
      </p:sp>
      <p:sp>
        <p:nvSpPr>
          <p:cNvPr id="33801" name="AutoShape 9"/>
          <p:cNvSpPr>
            <a:spLocks noChangeArrowheads="1"/>
          </p:cNvSpPr>
          <p:nvPr/>
        </p:nvSpPr>
        <p:spPr bwMode="auto">
          <a:xfrm>
            <a:off x="539750" y="2997200"/>
            <a:ext cx="5187950" cy="863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66CCFF"/>
              </a:gs>
              <a:gs pos="50000">
                <a:srgbClr val="CCFFFF"/>
              </a:gs>
              <a:gs pos="100000">
                <a:srgbClr val="66CCFF"/>
              </a:gs>
            </a:gsLst>
            <a:lin ang="5400000" scaled="1"/>
          </a:grad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Карабас </a:t>
            </a:r>
          </a:p>
        </p:txBody>
      </p:sp>
      <p:sp>
        <p:nvSpPr>
          <p:cNvPr id="11" name="Управляющая кнопка: назад 10">
            <a:hlinkClick r:id="rId4" action="ppaction://hlinksldjump" highlightClick="1"/>
          </p:cNvPr>
          <p:cNvSpPr/>
          <p:nvPr/>
        </p:nvSpPr>
        <p:spPr>
          <a:xfrm>
            <a:off x="7715240" y="5572140"/>
            <a:ext cx="1428760" cy="1042416"/>
          </a:xfrm>
          <a:prstGeom prst="actionButtonBackPrevious">
            <a:avLst/>
          </a:prstGeom>
          <a:solidFill>
            <a:srgbClr val="92D050"/>
          </a:solidFill>
          <a:ln>
            <a:solidFill>
              <a:srgbClr val="FFFF00"/>
            </a:solidFill>
          </a:ln>
          <a:scene3d>
            <a:camera prst="obliqueTopLeft"/>
            <a:lightRig rig="sunset" dir="t"/>
          </a:scene3d>
          <a:sp3d extrusionH="44450" contourW="12700" prstMaterial="metal">
            <a:bevelT prst="angle"/>
            <a:extrusionClr>
              <a:srgbClr val="FFFF00"/>
            </a:extrusionClr>
            <a:contourClr>
              <a:srgbClr val="FFC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38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" presetClass="emph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16" dur="20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801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338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1" presetClass="emph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26" dur="20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800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337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mph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33" dur="20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799"/>
                  </p:tgtEl>
                </p:cond>
              </p:nextCondLst>
            </p:seq>
          </p:childTnLst>
        </p:cTn>
      </p:par>
    </p:tnLst>
    <p:bldLst>
      <p:bldP spid="33795" grpId="0" animBg="1"/>
      <p:bldP spid="33799" grpId="0" animBg="1"/>
      <p:bldP spid="33800" grpId="0" animBg="1"/>
      <p:bldP spid="33800" grpId="1" animBg="1"/>
      <p:bldP spid="33801" grpId="0" animBg="1"/>
      <p:bldP spid="33801" grpId="1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idx="1"/>
          </p:nvPr>
        </p:nvSpPr>
        <p:spPr>
          <a:xfrm>
            <a:off x="1000125" y="1643063"/>
            <a:ext cx="7643813" cy="1281112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3600" b="1" dirty="0" smtClean="0">
                <a:solidFill>
                  <a:srgbClr val="FF33CC"/>
                </a:solidFill>
                <a:latin typeface="Comic Sans MS" pitchFamily="66" charset="0"/>
              </a:rPr>
              <a:t>Кто доставил Айболита в Африку к больным?</a:t>
            </a:r>
            <a:endParaRPr lang="ru-RU" sz="3600" b="1" dirty="0" smtClean="0">
              <a:solidFill>
                <a:srgbClr val="FF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38915" name="WordArt 3" descr="lines5"/>
          <p:cNvSpPr>
            <a:spLocks noChangeArrowheads="1" noChangeShapeType="1" noTextEdit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0066FF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Разные сказки</a:t>
            </a:r>
          </a:p>
        </p:txBody>
      </p:sp>
      <p:sp>
        <p:nvSpPr>
          <p:cNvPr id="38919" name="AutoShape 7"/>
          <p:cNvSpPr>
            <a:spLocks noChangeArrowheads="1"/>
          </p:cNvSpPr>
          <p:nvPr/>
        </p:nvSpPr>
        <p:spPr bwMode="auto">
          <a:xfrm>
            <a:off x="539750" y="4725988"/>
            <a:ext cx="5184775" cy="863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folHlink"/>
              </a:gs>
              <a:gs pos="50000">
                <a:srgbClr val="FFFFCC"/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8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орел</a:t>
            </a:r>
          </a:p>
        </p:txBody>
      </p:sp>
      <p:sp>
        <p:nvSpPr>
          <p:cNvPr id="38920" name="AutoShape 8"/>
          <p:cNvSpPr>
            <a:spLocks noChangeArrowheads="1"/>
          </p:cNvSpPr>
          <p:nvPr/>
        </p:nvSpPr>
        <p:spPr bwMode="auto">
          <a:xfrm>
            <a:off x="539750" y="3862388"/>
            <a:ext cx="5187950" cy="863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folHlink"/>
              </a:gs>
              <a:gs pos="50000">
                <a:srgbClr val="FFFFCC"/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8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гуси</a:t>
            </a:r>
          </a:p>
        </p:txBody>
      </p:sp>
      <p:sp>
        <p:nvSpPr>
          <p:cNvPr id="38921" name="AutoShape 9"/>
          <p:cNvSpPr>
            <a:spLocks noChangeArrowheads="1"/>
          </p:cNvSpPr>
          <p:nvPr/>
        </p:nvSpPr>
        <p:spPr bwMode="auto">
          <a:xfrm>
            <a:off x="539750" y="2997200"/>
            <a:ext cx="5187950" cy="863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folHlink"/>
              </a:gs>
              <a:gs pos="50000">
                <a:srgbClr val="FFFFCC"/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ласточки</a:t>
            </a:r>
          </a:p>
        </p:txBody>
      </p:sp>
      <p:sp>
        <p:nvSpPr>
          <p:cNvPr id="11" name="Управляющая кнопка: назад 10">
            <a:hlinkClick r:id="rId4" action="ppaction://hlinksldjump" highlightClick="1"/>
          </p:cNvPr>
          <p:cNvSpPr/>
          <p:nvPr/>
        </p:nvSpPr>
        <p:spPr>
          <a:xfrm>
            <a:off x="7715240" y="5572140"/>
            <a:ext cx="1428760" cy="1042416"/>
          </a:xfrm>
          <a:prstGeom prst="actionButtonBackPrevious">
            <a:avLst/>
          </a:prstGeom>
          <a:solidFill>
            <a:srgbClr val="92D050"/>
          </a:solidFill>
          <a:ln>
            <a:solidFill>
              <a:srgbClr val="FFFF00"/>
            </a:solidFill>
          </a:ln>
          <a:scene3d>
            <a:camera prst="obliqueTopLeft"/>
            <a:lightRig rig="sunset" dir="t"/>
          </a:scene3d>
          <a:sp3d extrusionH="44450" contourW="12700" prstMaterial="metal">
            <a:bevelT prst="angle"/>
            <a:extrusionClr>
              <a:srgbClr val="FFFF00"/>
            </a:extrusionClr>
            <a:contourClr>
              <a:srgbClr val="FFC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89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389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" presetClass="emph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16" dur="20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921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389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389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1" presetClass="emph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26" dur="20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920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389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mph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33" dur="20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389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389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919"/>
                  </p:tgtEl>
                </p:cond>
              </p:nextCondLst>
            </p:seq>
          </p:childTnLst>
        </p:cTn>
      </p:par>
    </p:tnLst>
    <p:bldLst>
      <p:bldP spid="38915" grpId="0" animBg="1"/>
      <p:bldP spid="38919" grpId="0" animBg="1"/>
      <p:bldP spid="38920" grpId="0" animBg="1"/>
      <p:bldP spid="38920" grpId="1" animBg="1"/>
      <p:bldP spid="38921" grpId="0" animBg="1"/>
      <p:bldP spid="38921" grpId="1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idx="1"/>
          </p:nvPr>
        </p:nvSpPr>
        <p:spPr>
          <a:xfrm>
            <a:off x="611188" y="1412875"/>
            <a:ext cx="8686800" cy="15113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4000" b="1" dirty="0" smtClean="0">
                <a:solidFill>
                  <a:srgbClr val="3333FF"/>
                </a:solidFill>
                <a:latin typeface="Comic Sans MS" pitchFamily="66" charset="0"/>
              </a:rPr>
              <a:t>	</a:t>
            </a:r>
            <a:r>
              <a:rPr lang="ru-RU" sz="4000" b="1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Какое хлебобулочное изделие ушло от бабушки и дедушки?</a:t>
            </a:r>
          </a:p>
        </p:txBody>
      </p:sp>
      <p:sp>
        <p:nvSpPr>
          <p:cNvPr id="39939" name="WordArt 3" descr="lines5"/>
          <p:cNvSpPr>
            <a:spLocks noChangeArrowheads="1" noChangeShapeType="1" noTextEdit="1"/>
          </p:cNvSpPr>
          <p:nvPr/>
        </p:nvSpPr>
        <p:spPr bwMode="auto">
          <a:xfrm>
            <a:off x="1908175" y="274638"/>
            <a:ext cx="5543550" cy="11430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0066FF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Разные сказки </a:t>
            </a:r>
          </a:p>
        </p:txBody>
      </p:sp>
      <p:sp>
        <p:nvSpPr>
          <p:cNvPr id="39943" name="AutoShape 7"/>
          <p:cNvSpPr>
            <a:spLocks noChangeArrowheads="1"/>
          </p:cNvSpPr>
          <p:nvPr/>
        </p:nvSpPr>
        <p:spPr bwMode="auto">
          <a:xfrm>
            <a:off x="539750" y="4725988"/>
            <a:ext cx="5757863" cy="863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FF"/>
              </a:gs>
              <a:gs pos="50000">
                <a:srgbClr val="FFCCFF"/>
              </a:gs>
              <a:gs pos="100000">
                <a:srgbClr val="FF99FF"/>
              </a:gs>
            </a:gsLst>
            <a:lin ang="5400000" scaled="1"/>
          </a:gradFill>
          <a:ln w="9525">
            <a:solidFill>
              <a:srgbClr val="FF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800" b="1" dirty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Колобок </a:t>
            </a:r>
          </a:p>
        </p:txBody>
      </p:sp>
      <p:sp>
        <p:nvSpPr>
          <p:cNvPr id="39944" name="AutoShape 8"/>
          <p:cNvSpPr>
            <a:spLocks noChangeArrowheads="1"/>
          </p:cNvSpPr>
          <p:nvPr/>
        </p:nvSpPr>
        <p:spPr bwMode="auto">
          <a:xfrm>
            <a:off x="539750" y="3862388"/>
            <a:ext cx="5761038" cy="863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FF"/>
              </a:gs>
              <a:gs pos="50000">
                <a:srgbClr val="FFCCFF"/>
              </a:gs>
              <a:gs pos="100000">
                <a:srgbClr val="FF99FF"/>
              </a:gs>
            </a:gsLst>
            <a:lin ang="5400000" scaled="1"/>
          </a:gradFill>
          <a:ln w="9525">
            <a:solidFill>
              <a:srgbClr val="FF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800" b="1" dirty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Рогалик </a:t>
            </a:r>
          </a:p>
        </p:txBody>
      </p:sp>
      <p:sp>
        <p:nvSpPr>
          <p:cNvPr id="39945" name="AutoShape 9"/>
          <p:cNvSpPr>
            <a:spLocks noChangeArrowheads="1"/>
          </p:cNvSpPr>
          <p:nvPr/>
        </p:nvSpPr>
        <p:spPr bwMode="auto">
          <a:xfrm>
            <a:off x="539750" y="2997200"/>
            <a:ext cx="5761038" cy="863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FF"/>
              </a:gs>
              <a:gs pos="50000">
                <a:srgbClr val="FFCCFF"/>
              </a:gs>
              <a:gs pos="100000">
                <a:srgbClr val="FF99FF"/>
              </a:gs>
            </a:gsLst>
            <a:lin ang="5400000" scaled="1"/>
          </a:gradFill>
          <a:ln w="9525">
            <a:solidFill>
              <a:srgbClr val="FF00FF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Бублик </a:t>
            </a:r>
          </a:p>
        </p:txBody>
      </p:sp>
      <p:sp>
        <p:nvSpPr>
          <p:cNvPr id="11" name="Управляющая кнопка: назад 10">
            <a:hlinkClick r:id="rId4" action="ppaction://hlinksldjump" highlightClick="1"/>
          </p:cNvPr>
          <p:cNvSpPr/>
          <p:nvPr/>
        </p:nvSpPr>
        <p:spPr>
          <a:xfrm>
            <a:off x="7715240" y="5572140"/>
            <a:ext cx="1428760" cy="1042416"/>
          </a:xfrm>
          <a:prstGeom prst="actionButtonBackPrevious">
            <a:avLst/>
          </a:prstGeom>
          <a:solidFill>
            <a:srgbClr val="92D050"/>
          </a:solidFill>
          <a:ln>
            <a:solidFill>
              <a:srgbClr val="FFFF00"/>
            </a:solidFill>
          </a:ln>
          <a:scene3d>
            <a:camera prst="obliqueTopLeft"/>
            <a:lightRig rig="sunset" dir="t"/>
          </a:scene3d>
          <a:sp3d extrusionH="44450" contourW="12700" prstMaterial="metal">
            <a:bevelT prst="angle"/>
            <a:extrusionClr>
              <a:srgbClr val="FFFF00"/>
            </a:extrusionClr>
            <a:contourClr>
              <a:srgbClr val="FFC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99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399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" presetClass="emph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16" dur="20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945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399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1" presetClass="emph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26" dur="20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944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399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mph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33" dur="20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399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943"/>
                  </p:tgtEl>
                </p:cond>
              </p:nextCondLst>
            </p:seq>
          </p:childTnLst>
        </p:cTn>
      </p:par>
    </p:tnLst>
    <p:bldLst>
      <p:bldP spid="39939" grpId="0" animBg="1"/>
      <p:bldP spid="39943" grpId="0" animBg="1"/>
      <p:bldP spid="39944" grpId="0" animBg="1"/>
      <p:bldP spid="39944" grpId="1" animBg="1"/>
      <p:bldP spid="39945" grpId="0" animBg="1"/>
      <p:bldP spid="39945" grpId="1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WordArt 4" descr="lines5"/>
          <p:cNvSpPr>
            <a:spLocks noChangeArrowheads="1" noChangeShapeType="1" noTextEdit="1"/>
          </p:cNvSpPr>
          <p:nvPr/>
        </p:nvSpPr>
        <p:spPr bwMode="auto">
          <a:xfrm>
            <a:off x="395288" y="1989138"/>
            <a:ext cx="8280400" cy="2943225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МОЛОДЦЫ!!!</a:t>
            </a:r>
          </a:p>
        </p:txBody>
      </p:sp>
      <p:sp>
        <p:nvSpPr>
          <p:cNvPr id="12" name="Управляющая кнопка: назад 11">
            <a:hlinkClick r:id="rId3" action="ppaction://hlinksldjump" highlightClick="1">
              <a:snd r:embed="rId4" name="applause.wav" builtIn="1"/>
            </a:hlinkClick>
          </p:cNvPr>
          <p:cNvSpPr/>
          <p:nvPr/>
        </p:nvSpPr>
        <p:spPr>
          <a:xfrm>
            <a:off x="7715240" y="0"/>
            <a:ext cx="1428760" cy="1042416"/>
          </a:xfrm>
          <a:prstGeom prst="actionButtonBackPrevious">
            <a:avLst/>
          </a:prstGeom>
          <a:solidFill>
            <a:srgbClr val="92D050"/>
          </a:solidFill>
          <a:ln>
            <a:solidFill>
              <a:srgbClr val="FFFF00"/>
            </a:solidFill>
          </a:ln>
          <a:scene3d>
            <a:camera prst="obliqueTopLeft"/>
            <a:lightRig rig="sunset" dir="t"/>
          </a:scene3d>
          <a:sp3d extrusionH="44450" contourW="12700" prstMaterial="metal">
            <a:bevelT prst="angle"/>
            <a:extrusionClr>
              <a:srgbClr val="FFFF00"/>
            </a:extrusionClr>
            <a:contourClr>
              <a:srgbClr val="FFC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WordArt 4" descr="lines5"/>
          <p:cNvSpPr>
            <a:spLocks noChangeArrowheads="1" noChangeShapeType="1" noTextEdit="1"/>
          </p:cNvSpPr>
          <p:nvPr/>
        </p:nvSpPr>
        <p:spPr bwMode="auto">
          <a:xfrm>
            <a:off x="395288" y="1989138"/>
            <a:ext cx="8280400" cy="2943225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>
              <a:defRPr/>
            </a:pPr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Шаблон скачан с сайта </a:t>
            </a:r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Comic Sans MS"/>
                <a:hlinkClick r:id="rId3"/>
              </a:rPr>
              <a:t>www.zavuch.info</a:t>
            </a:r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 </a:t>
            </a:r>
            <a:endParaRPr lang="ru-RU" sz="3600" kern="10" dirty="0">
              <a:ln w="9525">
                <a:noFill/>
                <a:round/>
                <a:headEnd/>
                <a:tailEnd/>
              </a:ln>
              <a:blipFill dpi="0" rotWithShape="0">
                <a:blip r:embed="rId2"/>
                <a:srcRect/>
                <a:tile tx="0" ty="0" sx="100000" sy="100000" flip="none" algn="tl"/>
              </a:blip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Comic Sans MS"/>
            </a:endParaRPr>
          </a:p>
        </p:txBody>
      </p:sp>
      <p:sp>
        <p:nvSpPr>
          <p:cNvPr id="12" name="Управляющая кнопка: назад 11">
            <a:hlinkClick r:id="rId4" action="ppaction://hlinksldjump" highlightClick="1">
              <a:snd r:embed="rId5" name="applause.wav" builtIn="1"/>
            </a:hlinkClick>
          </p:cNvPr>
          <p:cNvSpPr/>
          <p:nvPr/>
        </p:nvSpPr>
        <p:spPr>
          <a:xfrm>
            <a:off x="7715240" y="0"/>
            <a:ext cx="1428760" cy="1042416"/>
          </a:xfrm>
          <a:prstGeom prst="actionButtonBackPrevious">
            <a:avLst/>
          </a:prstGeom>
          <a:solidFill>
            <a:srgbClr val="92D050"/>
          </a:solidFill>
          <a:ln>
            <a:solidFill>
              <a:srgbClr val="FFFF00"/>
            </a:solidFill>
          </a:ln>
          <a:scene3d>
            <a:camera prst="obliqueTopLeft"/>
            <a:lightRig rig="sunset" dir="t"/>
          </a:scene3d>
          <a:sp3d extrusionH="44450" contourW="12700" prstMaterial="metal">
            <a:bevelT prst="angle"/>
            <a:extrusionClr>
              <a:srgbClr val="FFFF00"/>
            </a:extrusionClr>
            <a:contourClr>
              <a:srgbClr val="FFC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1071563" y="1412875"/>
            <a:ext cx="7786687" cy="115887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3600" b="1" dirty="0" smtClean="0">
                <a:solidFill>
                  <a:srgbClr val="006600"/>
                </a:solidFill>
                <a:latin typeface="Comic Sans MS" pitchFamily="66" charset="0"/>
              </a:rPr>
              <a:t>	Третья буква в алфавите</a:t>
            </a:r>
          </a:p>
        </p:txBody>
      </p:sp>
      <p:sp>
        <p:nvSpPr>
          <p:cNvPr id="6147" name="WordArt 3" descr="lines5"/>
          <p:cNvSpPr>
            <a:spLocks noChangeArrowheads="1" noChangeShapeType="1" noTextEdit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blipFill dpi="0" rotWithShape="0">
                  <a:blip r:embed="rId4"/>
                  <a:srcRect/>
                  <a:tile tx="0" ty="0" sx="100000" sy="100000" flip="none" algn="tl"/>
                </a:blip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Буквы  </a:t>
            </a:r>
          </a:p>
        </p:txBody>
      </p:sp>
      <p:sp>
        <p:nvSpPr>
          <p:cNvPr id="6151" name="AutoShape 7"/>
          <p:cNvSpPr>
            <a:spLocks noChangeArrowheads="1"/>
          </p:cNvSpPr>
          <p:nvPr/>
        </p:nvSpPr>
        <p:spPr bwMode="auto">
          <a:xfrm>
            <a:off x="395288" y="4725988"/>
            <a:ext cx="5184775" cy="863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FF66"/>
              </a:gs>
              <a:gs pos="50000">
                <a:srgbClr val="FFFFCC"/>
              </a:gs>
              <a:gs pos="100000">
                <a:srgbClr val="CCFF66"/>
              </a:gs>
            </a:gsLst>
            <a:lin ang="5400000" scaled="1"/>
          </a:gradFill>
          <a:ln w="9525">
            <a:solidFill>
              <a:srgbClr val="3399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4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В </a:t>
            </a:r>
          </a:p>
        </p:txBody>
      </p:sp>
      <p:sp>
        <p:nvSpPr>
          <p:cNvPr id="6152" name="AutoShape 8"/>
          <p:cNvSpPr>
            <a:spLocks noChangeArrowheads="1"/>
          </p:cNvSpPr>
          <p:nvPr/>
        </p:nvSpPr>
        <p:spPr bwMode="auto">
          <a:xfrm>
            <a:off x="395288" y="3862388"/>
            <a:ext cx="5187950" cy="863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FF66"/>
              </a:gs>
              <a:gs pos="50000">
                <a:srgbClr val="FFFFCC"/>
              </a:gs>
              <a:gs pos="100000">
                <a:srgbClr val="CCFF66"/>
              </a:gs>
            </a:gsLst>
            <a:lin ang="5400000" scaled="1"/>
          </a:gradFill>
          <a:ln w="9525">
            <a:solidFill>
              <a:srgbClr val="3399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4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Г </a:t>
            </a:r>
          </a:p>
        </p:txBody>
      </p:sp>
      <p:sp>
        <p:nvSpPr>
          <p:cNvPr id="6153" name="AutoShape 9"/>
          <p:cNvSpPr>
            <a:spLocks noChangeArrowheads="1"/>
          </p:cNvSpPr>
          <p:nvPr/>
        </p:nvSpPr>
        <p:spPr bwMode="auto">
          <a:xfrm>
            <a:off x="395288" y="2997200"/>
            <a:ext cx="5187950" cy="863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FF66"/>
              </a:gs>
              <a:gs pos="50000">
                <a:srgbClr val="FFFFCC"/>
              </a:gs>
              <a:gs pos="100000">
                <a:srgbClr val="CCFF66"/>
              </a:gs>
            </a:gsLst>
            <a:lin ang="5400000" scaled="1"/>
          </a:gradFill>
          <a:ln w="9525">
            <a:solidFill>
              <a:srgbClr val="339966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Б </a:t>
            </a:r>
          </a:p>
        </p:txBody>
      </p:sp>
      <p:sp>
        <p:nvSpPr>
          <p:cNvPr id="11" name="Управляющая кнопка: назад 10">
            <a:hlinkClick r:id="rId5" action="ppaction://hlinksldjump" highlightClick="1"/>
          </p:cNvPr>
          <p:cNvSpPr/>
          <p:nvPr/>
        </p:nvSpPr>
        <p:spPr>
          <a:xfrm>
            <a:off x="7715240" y="5572140"/>
            <a:ext cx="1428760" cy="1042416"/>
          </a:xfrm>
          <a:prstGeom prst="actionButtonBackPrevious">
            <a:avLst/>
          </a:prstGeom>
          <a:solidFill>
            <a:srgbClr val="92D050"/>
          </a:solidFill>
          <a:ln>
            <a:solidFill>
              <a:srgbClr val="FFFF00"/>
            </a:solidFill>
          </a:ln>
          <a:scene3d>
            <a:camera prst="obliqueTopLeft"/>
            <a:lightRig rig="sunset" dir="t"/>
          </a:scene3d>
          <a:sp3d extrusionH="44450" contourW="12700" prstMaterial="metal">
            <a:bevelT prst="angle"/>
            <a:extrusionClr>
              <a:srgbClr val="FFFF00"/>
            </a:extrusionClr>
            <a:contourClr>
              <a:srgbClr val="FFC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1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" presetClass="emph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>
                                        <p:cTn id="16" dur="2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53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61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1" presetClass="emph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>
                                        <p:cTn id="26" dur="2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52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6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mph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>
                                        <p:cTn id="33" dur="2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51"/>
                  </p:tgtEl>
                </p:cond>
              </p:nextCondLst>
            </p:seq>
          </p:childTnLst>
        </p:cTn>
      </p:par>
    </p:tnLst>
    <p:bldLst>
      <p:bldP spid="6147" grpId="0" animBg="1"/>
      <p:bldP spid="6151" grpId="0" animBg="1"/>
      <p:bldP spid="6152" grpId="0" animBg="1"/>
      <p:bldP spid="6152" grpId="1" animBg="1"/>
      <p:bldP spid="6153" grpId="0" animBg="1"/>
      <p:bldP spid="6153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idx="1"/>
          </p:nvPr>
        </p:nvSpPr>
        <p:spPr>
          <a:xfrm>
            <a:off x="1071563" y="1412875"/>
            <a:ext cx="7786687" cy="1016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3600" b="1" smtClean="0">
                <a:solidFill>
                  <a:srgbClr val="006600"/>
                </a:solidFill>
                <a:latin typeface="Comic Sans MS" pitchFamily="66" charset="0"/>
              </a:rPr>
              <a:t>	Сколько букв в русском алфавите?</a:t>
            </a:r>
          </a:p>
        </p:txBody>
      </p:sp>
      <p:sp>
        <p:nvSpPr>
          <p:cNvPr id="6147" name="WordArt 3" descr="lines5"/>
          <p:cNvSpPr>
            <a:spLocks noChangeArrowheads="1" noChangeShapeType="1" noTextEdit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>
              <a:defRPr/>
            </a:pPr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blipFill dpi="0" rotWithShape="0">
                  <a:blip r:embed="rId4"/>
                  <a:srcRect/>
                  <a:tile tx="0" ty="0" sx="100000" sy="100000" flip="none" algn="tl"/>
                </a:blip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Буквы </a:t>
            </a:r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blipFill dpi="0" rotWithShape="0">
                  <a:blip r:embed="rId5"/>
                  <a:srcRect/>
                  <a:stretch>
                    <a:fillRect/>
                  </a:stretch>
                </a:blip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 </a:t>
            </a:r>
          </a:p>
        </p:txBody>
      </p:sp>
      <p:sp>
        <p:nvSpPr>
          <p:cNvPr id="6151" name="AutoShape 7"/>
          <p:cNvSpPr>
            <a:spLocks noChangeArrowheads="1"/>
          </p:cNvSpPr>
          <p:nvPr/>
        </p:nvSpPr>
        <p:spPr bwMode="auto">
          <a:xfrm>
            <a:off x="428625" y="4714875"/>
            <a:ext cx="5184775" cy="863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FF66"/>
              </a:gs>
              <a:gs pos="50000">
                <a:srgbClr val="FFFFCC"/>
              </a:gs>
              <a:gs pos="100000">
                <a:srgbClr val="CCFF66"/>
              </a:gs>
            </a:gsLst>
            <a:lin ang="5400000" scaled="1"/>
          </a:gradFill>
          <a:ln w="9525">
            <a:solidFill>
              <a:srgbClr val="3399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4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33 буквы</a:t>
            </a:r>
          </a:p>
        </p:txBody>
      </p:sp>
      <p:sp>
        <p:nvSpPr>
          <p:cNvPr id="6152" name="AutoShape 8"/>
          <p:cNvSpPr>
            <a:spLocks noChangeArrowheads="1"/>
          </p:cNvSpPr>
          <p:nvPr/>
        </p:nvSpPr>
        <p:spPr bwMode="auto">
          <a:xfrm>
            <a:off x="395288" y="3862388"/>
            <a:ext cx="5187950" cy="863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FF66"/>
              </a:gs>
              <a:gs pos="50000">
                <a:srgbClr val="FFFFCC"/>
              </a:gs>
              <a:gs pos="100000">
                <a:srgbClr val="CCFF66"/>
              </a:gs>
            </a:gsLst>
            <a:lin ang="5400000" scaled="1"/>
          </a:gradFill>
          <a:ln w="9525">
            <a:solidFill>
              <a:srgbClr val="3399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4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23 буквы</a:t>
            </a:r>
          </a:p>
        </p:txBody>
      </p:sp>
      <p:sp>
        <p:nvSpPr>
          <p:cNvPr id="6153" name="AutoShape 9"/>
          <p:cNvSpPr>
            <a:spLocks noChangeArrowheads="1"/>
          </p:cNvSpPr>
          <p:nvPr/>
        </p:nvSpPr>
        <p:spPr bwMode="auto">
          <a:xfrm>
            <a:off x="395288" y="2997200"/>
            <a:ext cx="5187950" cy="863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FF66"/>
              </a:gs>
              <a:gs pos="50000">
                <a:srgbClr val="FFFFCC"/>
              </a:gs>
              <a:gs pos="100000">
                <a:srgbClr val="CCFF66"/>
              </a:gs>
            </a:gsLst>
            <a:lin ang="5400000" scaled="1"/>
          </a:gradFill>
          <a:ln w="9525">
            <a:solidFill>
              <a:srgbClr val="339966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43 буквы</a:t>
            </a:r>
          </a:p>
        </p:txBody>
      </p:sp>
      <p:sp>
        <p:nvSpPr>
          <p:cNvPr id="11" name="Управляющая кнопка: назад 10">
            <a:hlinkClick r:id="rId6" action="ppaction://hlinksldjump" highlightClick="1"/>
          </p:cNvPr>
          <p:cNvSpPr/>
          <p:nvPr/>
        </p:nvSpPr>
        <p:spPr>
          <a:xfrm>
            <a:off x="7715240" y="5572140"/>
            <a:ext cx="1428760" cy="1042416"/>
          </a:xfrm>
          <a:prstGeom prst="actionButtonBackPrevious">
            <a:avLst/>
          </a:prstGeom>
          <a:solidFill>
            <a:srgbClr val="92D050"/>
          </a:solidFill>
          <a:ln>
            <a:solidFill>
              <a:srgbClr val="FFFF00"/>
            </a:solidFill>
          </a:ln>
          <a:scene3d>
            <a:camera prst="obliqueTopLeft"/>
            <a:lightRig rig="sunset" dir="t"/>
          </a:scene3d>
          <a:sp3d extrusionH="44450" contourW="12700" prstMaterial="metal">
            <a:bevelT prst="angle"/>
            <a:extrusionClr>
              <a:srgbClr val="FFFF00"/>
            </a:extrusionClr>
            <a:contourClr>
              <a:srgbClr val="FFC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CC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1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" presetClass="emph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>
                                        <p:cTn id="16" dur="2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53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61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1" presetClass="emph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>
                                        <p:cTn id="26" dur="2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52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6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mph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>
                                        <p:cTn id="33" dur="2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51"/>
                  </p:tgtEl>
                </p:cond>
              </p:nextCondLst>
            </p:seq>
          </p:childTnLst>
        </p:cTn>
      </p:par>
    </p:tnLst>
    <p:bldLst>
      <p:bldP spid="6147" grpId="0"/>
      <p:bldP spid="6151" grpId="0" animBg="1"/>
      <p:bldP spid="6152" grpId="0" animBg="1"/>
      <p:bldP spid="6152" grpId="1" animBg="1"/>
      <p:bldP spid="6153" grpId="0" animBg="1"/>
      <p:bldP spid="6153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928688" y="1341438"/>
            <a:ext cx="7572375" cy="1539875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3600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 Назовите буквы, обозначающие непарные звонкие согласные звуки.</a:t>
            </a:r>
          </a:p>
        </p:txBody>
      </p:sp>
      <p:sp>
        <p:nvSpPr>
          <p:cNvPr id="4105" name="AutoShape 9"/>
          <p:cNvSpPr>
            <a:spLocks noChangeArrowheads="1"/>
          </p:cNvSpPr>
          <p:nvPr/>
        </p:nvSpPr>
        <p:spPr bwMode="auto">
          <a:xfrm>
            <a:off x="539750" y="5229225"/>
            <a:ext cx="5184775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66CCFF"/>
              </a:gs>
              <a:gs pos="50000">
                <a:schemeClr val="bg1"/>
              </a:gs>
              <a:gs pos="100000">
                <a:srgbClr val="66CCFF"/>
              </a:gs>
            </a:gsLst>
            <a:lin ang="5400000" scaled="1"/>
          </a:gradFill>
          <a:ln w="9525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800" b="1" dirty="0" err="1">
                <a:solidFill>
                  <a:srgbClr val="3333CC"/>
                </a:solidFill>
                <a:latin typeface="Comic Sans MS" pitchFamily="66" charset="0"/>
              </a:rPr>
              <a:t>Н,</a:t>
            </a:r>
            <a:r>
              <a:rPr lang="ru-RU" sz="3600" b="1" dirty="0" err="1">
                <a:solidFill>
                  <a:srgbClr val="3333CC"/>
                </a:solidFill>
                <a:latin typeface="Comic Sans MS" pitchFamily="66" charset="0"/>
              </a:rPr>
              <a:t>р,л,м</a:t>
            </a:r>
            <a:endParaRPr lang="ru-RU" sz="2800" b="1" dirty="0">
              <a:solidFill>
                <a:srgbClr val="3333CC"/>
              </a:solidFill>
              <a:latin typeface="Comic Sans MS" pitchFamily="66" charset="0"/>
            </a:endParaRPr>
          </a:p>
        </p:txBody>
      </p:sp>
      <p:sp>
        <p:nvSpPr>
          <p:cNvPr id="4104" name="AutoShape 8"/>
          <p:cNvSpPr>
            <a:spLocks noChangeArrowheads="1"/>
          </p:cNvSpPr>
          <p:nvPr/>
        </p:nvSpPr>
        <p:spPr bwMode="auto">
          <a:xfrm>
            <a:off x="539750" y="4294188"/>
            <a:ext cx="5187950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66CCFF"/>
              </a:gs>
              <a:gs pos="50000">
                <a:schemeClr val="bg1"/>
              </a:gs>
              <a:gs pos="100000">
                <a:srgbClr val="66CCFF"/>
              </a:gs>
            </a:gsLst>
            <a:lin ang="5400000" scaled="1"/>
          </a:gradFill>
          <a:ln w="9525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800" b="1" dirty="0">
                <a:solidFill>
                  <a:srgbClr val="3333CC"/>
                </a:solidFill>
                <a:latin typeface="Comic Sans MS" pitchFamily="66" charset="0"/>
              </a:rPr>
              <a:t>  Ж, </a:t>
            </a:r>
            <a:r>
              <a:rPr lang="ru-RU" sz="3600" b="1" dirty="0" err="1">
                <a:solidFill>
                  <a:srgbClr val="3333CC"/>
                </a:solidFill>
                <a:latin typeface="Comic Sans MS" pitchFamily="66" charset="0"/>
              </a:rPr>
              <a:t>ш</a:t>
            </a:r>
            <a:r>
              <a:rPr lang="ru-RU" sz="3600" b="1" dirty="0">
                <a:solidFill>
                  <a:srgbClr val="3333CC"/>
                </a:solidFill>
                <a:latin typeface="Comic Sans MS" pitchFamily="66" charset="0"/>
              </a:rPr>
              <a:t>, </a:t>
            </a:r>
            <a:r>
              <a:rPr lang="ru-RU" sz="3600" b="1" dirty="0" err="1">
                <a:solidFill>
                  <a:srgbClr val="3333CC"/>
                </a:solidFill>
                <a:latin typeface="Comic Sans MS" pitchFamily="66" charset="0"/>
              </a:rPr>
              <a:t>ц</a:t>
            </a:r>
            <a:r>
              <a:rPr lang="ru-RU" sz="3600" b="1" dirty="0">
                <a:solidFill>
                  <a:srgbClr val="3333CC"/>
                </a:solidFill>
                <a:latin typeface="Comic Sans MS" pitchFamily="66" charset="0"/>
              </a:rPr>
              <a:t>  </a:t>
            </a:r>
            <a:endParaRPr lang="ru-RU" sz="2800" b="1" dirty="0">
              <a:solidFill>
                <a:srgbClr val="3333CC"/>
              </a:solidFill>
              <a:latin typeface="Comic Sans MS" pitchFamily="66" charset="0"/>
            </a:endParaRPr>
          </a:p>
        </p:txBody>
      </p:sp>
      <p:sp>
        <p:nvSpPr>
          <p:cNvPr id="4103" name="AutoShape 7"/>
          <p:cNvSpPr>
            <a:spLocks noChangeArrowheads="1"/>
          </p:cNvSpPr>
          <p:nvPr/>
        </p:nvSpPr>
        <p:spPr bwMode="auto">
          <a:xfrm>
            <a:off x="539750" y="3357563"/>
            <a:ext cx="5187950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66CCFF"/>
              </a:gs>
              <a:gs pos="50000">
                <a:schemeClr val="bg1"/>
              </a:gs>
              <a:gs pos="100000">
                <a:srgbClr val="66CCFF"/>
              </a:gs>
            </a:gsLst>
            <a:lin ang="5400000" scaled="1"/>
          </a:gradFill>
          <a:ln w="9525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800" b="1" dirty="0">
                <a:solidFill>
                  <a:srgbClr val="3333CC"/>
                </a:solidFill>
                <a:latin typeface="Comic Sans MS" pitchFamily="66" charset="0"/>
              </a:rPr>
              <a:t>Щ, </a:t>
            </a:r>
            <a:r>
              <a:rPr lang="ru-RU" sz="3600" b="1" dirty="0">
                <a:solidFill>
                  <a:srgbClr val="3333CC"/>
                </a:solidFill>
                <a:latin typeface="Comic Sans MS" pitchFamily="66" charset="0"/>
              </a:rPr>
              <a:t>ч, </a:t>
            </a:r>
            <a:r>
              <a:rPr lang="ru-RU" sz="3600" b="1" dirty="0" err="1">
                <a:solidFill>
                  <a:srgbClr val="3333CC"/>
                </a:solidFill>
                <a:latin typeface="Comic Sans MS" pitchFamily="66" charset="0"/>
              </a:rPr>
              <a:t>й</a:t>
            </a:r>
            <a:r>
              <a:rPr lang="ru-RU" sz="3600" b="1" dirty="0">
                <a:solidFill>
                  <a:srgbClr val="3333CC"/>
                </a:solidFill>
                <a:latin typeface="Comic Sans MS" pitchFamily="66" charset="0"/>
              </a:rPr>
              <a:t> </a:t>
            </a:r>
            <a:endParaRPr lang="ru-RU" sz="2800" b="1" dirty="0">
              <a:solidFill>
                <a:srgbClr val="3333CC"/>
              </a:solidFill>
              <a:latin typeface="Comic Sans MS" pitchFamily="66" charset="0"/>
            </a:endParaRPr>
          </a:p>
        </p:txBody>
      </p:sp>
      <p:sp>
        <p:nvSpPr>
          <p:cNvPr id="4113" name="WordArt 17" descr="lines5"/>
          <p:cNvSpPr>
            <a:spLocks noChangeArrowheads="1" noChangeShapeType="1" noTextEdit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>
              <a:defRPr/>
            </a:pPr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blipFill dpi="0" rotWithShape="0">
                  <a:blip r:embed="rId4"/>
                  <a:srcRect/>
                  <a:tile tx="0" ty="0" sx="100000" sy="100000" flip="none" algn="tl"/>
                </a:blip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Буквы </a:t>
            </a:r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blipFill dpi="0" rotWithShape="0">
                  <a:blip r:embed="rId5"/>
                  <a:srcRect/>
                  <a:stretch>
                    <a:fillRect/>
                  </a:stretch>
                </a:blip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 </a:t>
            </a:r>
          </a:p>
        </p:txBody>
      </p:sp>
      <p:sp>
        <p:nvSpPr>
          <p:cNvPr id="11" name="Управляющая кнопка: назад 10">
            <a:hlinkClick r:id="rId6" action="ppaction://hlinksldjump" highlightClick="1"/>
          </p:cNvPr>
          <p:cNvSpPr/>
          <p:nvPr/>
        </p:nvSpPr>
        <p:spPr>
          <a:xfrm>
            <a:off x="7715240" y="5572140"/>
            <a:ext cx="1428760" cy="1042416"/>
          </a:xfrm>
          <a:prstGeom prst="actionButtonBackPrevious">
            <a:avLst/>
          </a:prstGeom>
          <a:solidFill>
            <a:srgbClr val="92D050"/>
          </a:solidFill>
          <a:ln>
            <a:solidFill>
              <a:srgbClr val="FFFF00"/>
            </a:solidFill>
          </a:ln>
          <a:scene3d>
            <a:camera prst="obliqueTopLeft"/>
            <a:lightRig rig="sunset" dir="t"/>
          </a:scene3d>
          <a:sp3d extrusionH="44450" contourW="12700" prstMaterial="metal">
            <a:bevelT prst="angle"/>
            <a:extrusionClr>
              <a:srgbClr val="FFFF00"/>
            </a:extrusionClr>
            <a:contourClr>
              <a:srgbClr val="FFC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CC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13" dur="2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4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" presetID="1" presetClass="emph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29" dur="2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set>
                                      <p:cBhvr>
                                        <p:cTn id="30" dur="2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8" presetID="1" presetClass="emph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39" dur="2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4"/>
                  </p:tgtEl>
                </p:cond>
              </p:nextCondLst>
            </p:seq>
          </p:childTnLst>
        </p:cTn>
      </p:par>
    </p:tnLst>
    <p:bldLst>
      <p:bldP spid="4104" grpId="0" animBg="1"/>
      <p:bldP spid="4104" grpId="1" animBg="1"/>
      <p:bldP spid="4103" grpId="0" animBg="1"/>
      <p:bldP spid="4103" grpId="1" animBg="1"/>
      <p:bldP spid="41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idx="1"/>
          </p:nvPr>
        </p:nvSpPr>
        <p:spPr>
          <a:xfrm>
            <a:off x="611188" y="1557338"/>
            <a:ext cx="8229600" cy="4525962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Самая молодая буква в русском языке – это …</a:t>
            </a:r>
          </a:p>
        </p:txBody>
      </p:sp>
      <p:sp>
        <p:nvSpPr>
          <p:cNvPr id="7177" name="AutoShape 9"/>
          <p:cNvSpPr>
            <a:spLocks noChangeArrowheads="1"/>
          </p:cNvSpPr>
          <p:nvPr/>
        </p:nvSpPr>
        <p:spPr bwMode="auto">
          <a:xfrm>
            <a:off x="468313" y="4940300"/>
            <a:ext cx="5184775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C66"/>
              </a:gs>
              <a:gs pos="50000">
                <a:srgbClr val="FFFF66"/>
              </a:gs>
              <a:gs pos="100000">
                <a:srgbClr val="FFCC66"/>
              </a:gs>
            </a:gsLst>
            <a:lin ang="5400000" scaled="1"/>
          </a:gradFill>
          <a:ln w="9525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Ё</a:t>
            </a:r>
          </a:p>
        </p:txBody>
      </p:sp>
      <p:sp>
        <p:nvSpPr>
          <p:cNvPr id="7178" name="AutoShape 10"/>
          <p:cNvSpPr>
            <a:spLocks noChangeArrowheads="1"/>
          </p:cNvSpPr>
          <p:nvPr/>
        </p:nvSpPr>
        <p:spPr bwMode="auto">
          <a:xfrm>
            <a:off x="468313" y="4005263"/>
            <a:ext cx="5187950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C66"/>
              </a:gs>
              <a:gs pos="50000">
                <a:srgbClr val="FFFF66"/>
              </a:gs>
              <a:gs pos="100000">
                <a:srgbClr val="FFCC66"/>
              </a:gs>
            </a:gsLst>
            <a:lin ang="5400000" scaled="1"/>
          </a:gradFill>
          <a:ln w="9525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Е </a:t>
            </a:r>
          </a:p>
        </p:txBody>
      </p:sp>
      <p:sp>
        <p:nvSpPr>
          <p:cNvPr id="7179" name="AutoShape 11"/>
          <p:cNvSpPr>
            <a:spLocks noChangeArrowheads="1"/>
          </p:cNvSpPr>
          <p:nvPr/>
        </p:nvSpPr>
        <p:spPr bwMode="auto">
          <a:xfrm>
            <a:off x="468313" y="3068638"/>
            <a:ext cx="5187950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C66"/>
              </a:gs>
              <a:gs pos="50000">
                <a:srgbClr val="FFFF66"/>
              </a:gs>
              <a:gs pos="100000">
                <a:srgbClr val="FFCC66"/>
              </a:gs>
            </a:gsLst>
            <a:lin ang="5400000" scaled="1"/>
          </a:gradFill>
          <a:ln w="9525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Э  </a:t>
            </a:r>
          </a:p>
        </p:txBody>
      </p:sp>
      <p:sp>
        <p:nvSpPr>
          <p:cNvPr id="7182" name="WordArt 14" descr="lines5"/>
          <p:cNvSpPr>
            <a:spLocks noChangeArrowheads="1" noChangeShapeType="1" noTextEdit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blipFill dpi="0" rotWithShape="0">
                  <a:blip r:embed="rId4"/>
                  <a:srcRect/>
                  <a:tile tx="0" ty="0" sx="100000" sy="100000" flip="none" algn="tl"/>
                </a:blip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Буквы  </a:t>
            </a:r>
          </a:p>
        </p:txBody>
      </p:sp>
      <p:sp>
        <p:nvSpPr>
          <p:cNvPr id="11" name="Управляющая кнопка: назад 10">
            <a:hlinkClick r:id="rId5" action="ppaction://hlinksldjump" highlightClick="1"/>
          </p:cNvPr>
          <p:cNvSpPr/>
          <p:nvPr/>
        </p:nvSpPr>
        <p:spPr>
          <a:xfrm>
            <a:off x="7715240" y="5572140"/>
            <a:ext cx="1428760" cy="1042416"/>
          </a:xfrm>
          <a:prstGeom prst="actionButtonBackPrevious">
            <a:avLst/>
          </a:prstGeom>
          <a:solidFill>
            <a:srgbClr val="92D050"/>
          </a:solidFill>
          <a:ln>
            <a:solidFill>
              <a:srgbClr val="FFFF00"/>
            </a:solidFill>
          </a:ln>
          <a:scene3d>
            <a:camera prst="obliqueTopLeft"/>
            <a:lightRig rig="sunset" dir="t"/>
          </a:scene3d>
          <a:sp3d extrusionH="44450" contourW="12700" prstMaterial="metal">
            <a:bevelT prst="angle"/>
            <a:extrusionClr>
              <a:srgbClr val="FFFF00"/>
            </a:extrusionClr>
            <a:contourClr>
              <a:srgbClr val="FFC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CC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1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13" dur="2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66FF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7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71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mph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26" dur="2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66FF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7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71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mph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36" dur="2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66FF"/>
                                      </p:to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79"/>
                  </p:tgtEl>
                </p:cond>
              </p:nextCondLst>
            </p:seq>
          </p:childTnLst>
        </p:cTn>
      </p:par>
    </p:tnLst>
    <p:bldLst>
      <p:bldP spid="7178" grpId="0" animBg="1"/>
      <p:bldP spid="7178" grpId="1" animBg="1"/>
      <p:bldP spid="7179" grpId="0" animBg="1"/>
      <p:bldP spid="7179" grpId="1" animBg="1"/>
      <p:bldP spid="718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827088" y="1341438"/>
            <a:ext cx="7931150" cy="4525962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dirty="0" smtClean="0"/>
              <a:t>	</a:t>
            </a:r>
            <a:r>
              <a:rPr lang="ru-RU" dirty="0" smtClean="0">
                <a:solidFill>
                  <a:srgbClr val="FF0000"/>
                </a:solidFill>
              </a:rPr>
              <a:t>Какие буквы не дают звуков? </a:t>
            </a:r>
            <a:endParaRPr lang="ru-RU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dirty="0" smtClean="0">
              <a:solidFill>
                <a:srgbClr val="0099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9223" name="AutoShape 7"/>
          <p:cNvSpPr>
            <a:spLocks noChangeArrowheads="1"/>
          </p:cNvSpPr>
          <p:nvPr/>
        </p:nvSpPr>
        <p:spPr bwMode="auto">
          <a:xfrm>
            <a:off x="468313" y="4940300"/>
            <a:ext cx="5184775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66FF66"/>
              </a:gs>
              <a:gs pos="50000">
                <a:srgbClr val="00CC99"/>
              </a:gs>
              <a:gs pos="100000">
                <a:srgbClr val="66FF66"/>
              </a:gs>
            </a:gsLst>
            <a:lin ang="5400000" scaled="1"/>
          </a:grad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8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Ь, </a:t>
            </a:r>
            <a:r>
              <a:rPr lang="ru-RU" sz="3200" b="1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й</a:t>
            </a:r>
            <a:r>
              <a:rPr lang="ru-RU" sz="28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</a:p>
        </p:txBody>
      </p:sp>
      <p:sp>
        <p:nvSpPr>
          <p:cNvPr id="9224" name="AutoShape 8"/>
          <p:cNvSpPr>
            <a:spLocks noChangeArrowheads="1"/>
          </p:cNvSpPr>
          <p:nvPr/>
        </p:nvSpPr>
        <p:spPr bwMode="auto">
          <a:xfrm>
            <a:off x="468313" y="4005263"/>
            <a:ext cx="5187950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66FF66"/>
              </a:gs>
              <a:gs pos="50000">
                <a:srgbClr val="00CC99"/>
              </a:gs>
              <a:gs pos="100000">
                <a:srgbClr val="66FF66"/>
              </a:gs>
            </a:gsLst>
            <a:lin ang="5400000" scaled="1"/>
          </a:grad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8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Ъ, </a:t>
            </a:r>
            <a:r>
              <a:rPr lang="ru-RU" sz="3600" b="1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ь</a:t>
            </a:r>
            <a:r>
              <a:rPr lang="ru-RU" sz="28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</a:p>
        </p:txBody>
      </p:sp>
      <p:sp>
        <p:nvSpPr>
          <p:cNvPr id="9225" name="AutoShape 9"/>
          <p:cNvSpPr>
            <a:spLocks noChangeArrowheads="1"/>
          </p:cNvSpPr>
          <p:nvPr/>
        </p:nvSpPr>
        <p:spPr bwMode="auto">
          <a:xfrm>
            <a:off x="468313" y="3068638"/>
            <a:ext cx="5187950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66FF66"/>
              </a:gs>
              <a:gs pos="50000">
                <a:srgbClr val="00CC99"/>
              </a:gs>
              <a:gs pos="100000">
                <a:srgbClr val="66FF66"/>
              </a:gs>
            </a:gsLst>
            <a:lin ang="5400000" scaled="1"/>
          </a:grad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8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Ы, </a:t>
            </a:r>
            <a:r>
              <a:rPr lang="ru-RU" sz="3600" b="1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ъ</a:t>
            </a:r>
            <a:r>
              <a:rPr lang="ru-RU" sz="28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</a:p>
        </p:txBody>
      </p:sp>
      <p:sp>
        <p:nvSpPr>
          <p:cNvPr id="9229" name="WordArt 13" descr="lines5"/>
          <p:cNvSpPr>
            <a:spLocks noChangeArrowheads="1" noChangeShapeType="1" noTextEdit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>
              <a:defRPr/>
            </a:pPr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blipFill dpi="0" rotWithShape="0">
                  <a:blip r:embed="rId4"/>
                  <a:srcRect/>
                  <a:tile tx="0" ty="0" sx="100000" sy="100000" flip="none" algn="tl"/>
                </a:blip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Буквы </a:t>
            </a:r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blipFill dpi="0" rotWithShape="0">
                  <a:blip r:embed="rId5"/>
                  <a:srcRect/>
                  <a:stretch>
                    <a:fillRect/>
                  </a:stretch>
                </a:blip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 </a:t>
            </a:r>
          </a:p>
        </p:txBody>
      </p:sp>
      <p:sp>
        <p:nvSpPr>
          <p:cNvPr id="11" name="Управляющая кнопка: назад 10">
            <a:hlinkClick r:id="rId6" action="ppaction://hlinksldjump" highlightClick="1"/>
          </p:cNvPr>
          <p:cNvSpPr/>
          <p:nvPr/>
        </p:nvSpPr>
        <p:spPr>
          <a:xfrm>
            <a:off x="7715240" y="5572140"/>
            <a:ext cx="1428760" cy="1042416"/>
          </a:xfrm>
          <a:prstGeom prst="actionButtonBackPrevious">
            <a:avLst/>
          </a:prstGeom>
          <a:solidFill>
            <a:srgbClr val="92D050"/>
          </a:solidFill>
          <a:ln>
            <a:solidFill>
              <a:srgbClr val="FFFF00"/>
            </a:solidFill>
          </a:ln>
          <a:scene3d>
            <a:camera prst="obliqueTopLeft"/>
            <a:lightRig rig="sunset" dir="t"/>
          </a:scene3d>
          <a:sp3d extrusionH="44450" contourW="12700" prstMaterial="metal">
            <a:bevelT prst="angle"/>
            <a:extrusionClr>
              <a:srgbClr val="FFFF00"/>
            </a:extrusionClr>
            <a:contourClr>
              <a:srgbClr val="FFC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CC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92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>
                                        <p:cTn id="13" dur="2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92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mph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>
                                        <p:cTn id="26" dur="2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2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mph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>
                                        <p:cTn id="36" dur="2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5"/>
                  </p:tgtEl>
                </p:cond>
              </p:nextCondLst>
            </p:seq>
          </p:childTnLst>
        </p:cTn>
      </p:par>
    </p:tnLst>
    <p:bldLst>
      <p:bldP spid="9223" grpId="0" animBg="1"/>
      <p:bldP spid="9223" grpId="1" animBg="1"/>
      <p:bldP spid="9225" grpId="0" animBg="1"/>
      <p:bldP spid="9225" grpId="1" animBg="1"/>
      <p:bldP spid="92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idx="1"/>
          </p:nvPr>
        </p:nvSpPr>
        <p:spPr>
          <a:xfrm>
            <a:off x="827088" y="1412875"/>
            <a:ext cx="7870825" cy="4525963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dirty="0" smtClean="0">
                <a:solidFill>
                  <a:srgbClr val="99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Все буквы стоят в определенном порядке. А как называется этот порядок?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dirty="0" smtClean="0">
              <a:solidFill>
                <a:srgbClr val="99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dirty="0" smtClean="0">
              <a:solidFill>
                <a:srgbClr val="99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dirty="0" smtClean="0">
              <a:solidFill>
                <a:srgbClr val="99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dirty="0" smtClean="0">
              <a:solidFill>
                <a:srgbClr val="99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dirty="0" smtClean="0">
              <a:solidFill>
                <a:srgbClr val="99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11267" name="Text Box 10"/>
          <p:cNvSpPr txBox="1">
            <a:spLocks noChangeArrowheads="1"/>
          </p:cNvSpPr>
          <p:nvPr/>
        </p:nvSpPr>
        <p:spPr bwMode="auto">
          <a:xfrm>
            <a:off x="1857375" y="4572000"/>
            <a:ext cx="23764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>
                <a:latin typeface="Comic Sans MS" pitchFamily="66" charset="0"/>
              </a:rPr>
              <a:t>алфавит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1857375" y="2928938"/>
            <a:ext cx="2376488" cy="3311525"/>
            <a:chOff x="1156" y="2024"/>
            <a:chExt cx="1497" cy="2086"/>
          </a:xfrm>
        </p:grpSpPr>
        <p:sp>
          <p:nvSpPr>
            <p:cNvPr id="11271" name="Rectangle 12"/>
            <p:cNvSpPr>
              <a:spLocks noChangeArrowheads="1"/>
            </p:cNvSpPr>
            <p:nvPr/>
          </p:nvSpPr>
          <p:spPr bwMode="auto">
            <a:xfrm>
              <a:off x="1156" y="2024"/>
              <a:ext cx="1497" cy="2086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11272" name="Picture 13" descr="Рисунок1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010101"/>
                </a:clrFrom>
                <a:clrTo>
                  <a:srgbClr val="010101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202" y="2251"/>
              <a:ext cx="1344" cy="1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209" name="WordArt 17" descr="lines5"/>
          <p:cNvSpPr>
            <a:spLocks noChangeArrowheads="1" noChangeShapeType="1" noTextEdit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blipFill dpi="0" rotWithShape="0">
                  <a:blip r:embed="rId4"/>
                  <a:srcRect/>
                  <a:tile tx="0" ty="0" sx="100000" sy="100000" flip="none" algn="tl"/>
                </a:blip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Буквы  </a:t>
            </a:r>
          </a:p>
        </p:txBody>
      </p:sp>
      <p:sp>
        <p:nvSpPr>
          <p:cNvPr id="12" name="Управляющая кнопка: назад 11">
            <a:hlinkClick r:id="rId5" action="ppaction://hlinksldjump" highlightClick="1"/>
          </p:cNvPr>
          <p:cNvSpPr/>
          <p:nvPr/>
        </p:nvSpPr>
        <p:spPr>
          <a:xfrm>
            <a:off x="7715240" y="5572140"/>
            <a:ext cx="1428760" cy="1042416"/>
          </a:xfrm>
          <a:prstGeom prst="actionButtonBackPrevious">
            <a:avLst/>
          </a:prstGeom>
          <a:solidFill>
            <a:srgbClr val="92D050"/>
          </a:solidFill>
          <a:ln>
            <a:solidFill>
              <a:srgbClr val="FFFF00"/>
            </a:solidFill>
          </a:ln>
          <a:scene3d>
            <a:camera prst="obliqueTopLeft"/>
            <a:lightRig rig="sunset" dir="t"/>
          </a:scene3d>
          <a:sp3d extrusionH="44450" contourW="12700" prstMaterial="metal">
            <a:bevelT prst="angle"/>
            <a:extrusionClr>
              <a:srgbClr val="FFFF00"/>
            </a:extrusionClr>
            <a:contourClr>
              <a:srgbClr val="FFC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CC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820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idx="1"/>
          </p:nvPr>
        </p:nvSpPr>
        <p:spPr>
          <a:xfrm>
            <a:off x="1000125" y="1214438"/>
            <a:ext cx="6072188" cy="257175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</a:t>
            </a: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Какие согласные звуки </a:t>
            </a:r>
            <a:r>
              <a:rPr lang="ru-RU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всегда мягкие? </a:t>
            </a:r>
            <a:endParaRPr lang="ru-RU" dirty="0" smtClean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428625" y="5072063"/>
            <a:ext cx="5324475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6600"/>
              </a:gs>
              <a:gs pos="50000">
                <a:srgbClr val="FEE7F2"/>
              </a:gs>
              <a:gs pos="100000">
                <a:srgbClr val="FF6600"/>
              </a:gs>
            </a:gsLst>
            <a:lin ang="5400000" scaled="1"/>
          </a:gra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[ч’], [</a:t>
            </a:r>
            <a:r>
              <a:rPr lang="ru-RU" sz="28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щ</a:t>
            </a:r>
            <a:r>
              <a:rPr lang="ru-RU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’], [</a:t>
            </a:r>
            <a:r>
              <a:rPr lang="ru-RU" sz="28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ц</a:t>
            </a:r>
            <a:r>
              <a:rPr lang="ru-RU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]</a:t>
            </a:r>
          </a:p>
        </p:txBody>
      </p:sp>
      <p:sp>
        <p:nvSpPr>
          <p:cNvPr id="16389" name="AutoShape 5"/>
          <p:cNvSpPr>
            <a:spLocks noChangeArrowheads="1"/>
          </p:cNvSpPr>
          <p:nvPr/>
        </p:nvSpPr>
        <p:spPr bwMode="auto">
          <a:xfrm>
            <a:off x="428625" y="4143375"/>
            <a:ext cx="5327650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6600"/>
              </a:gs>
              <a:gs pos="50000">
                <a:srgbClr val="FEE7F2"/>
              </a:gs>
              <a:gs pos="100000">
                <a:srgbClr val="FF6600"/>
              </a:gs>
            </a:gsLst>
            <a:lin ang="5400000" scaled="1"/>
          </a:gra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[ж], [</a:t>
            </a:r>
            <a:r>
              <a:rPr lang="ru-RU" sz="28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ш</a:t>
            </a:r>
            <a:r>
              <a:rPr lang="ru-RU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], [</a:t>
            </a:r>
            <a:r>
              <a:rPr lang="ru-RU" sz="28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ц</a:t>
            </a:r>
            <a:r>
              <a:rPr lang="ru-RU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]</a:t>
            </a:r>
          </a:p>
        </p:txBody>
      </p:sp>
      <p:sp>
        <p:nvSpPr>
          <p:cNvPr id="16390" name="AutoShape 6"/>
          <p:cNvSpPr>
            <a:spLocks noChangeArrowheads="1"/>
          </p:cNvSpPr>
          <p:nvPr/>
        </p:nvSpPr>
        <p:spPr bwMode="auto">
          <a:xfrm>
            <a:off x="428625" y="3214688"/>
            <a:ext cx="5327650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6600"/>
              </a:gs>
              <a:gs pos="50000">
                <a:srgbClr val="FEE7F2"/>
              </a:gs>
              <a:gs pos="100000">
                <a:srgbClr val="FF6600"/>
              </a:gs>
            </a:gsLst>
            <a:lin ang="5400000" scaled="1"/>
          </a:gra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[ч’], [</a:t>
            </a:r>
            <a:r>
              <a:rPr lang="ru-RU" sz="28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щ</a:t>
            </a:r>
            <a:r>
              <a:rPr lang="ru-RU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’], [</a:t>
            </a:r>
            <a:r>
              <a:rPr lang="ru-RU" sz="28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й</a:t>
            </a:r>
            <a:r>
              <a:rPr lang="ru-RU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’]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143108" y="142852"/>
            <a:ext cx="4500594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spc="50" dirty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Звуки </a:t>
            </a:r>
          </a:p>
        </p:txBody>
      </p:sp>
      <p:sp>
        <p:nvSpPr>
          <p:cNvPr id="11" name="Управляющая кнопка: назад 10">
            <a:hlinkClick r:id="rId4" action="ppaction://hlinksldjump" highlightClick="1"/>
          </p:cNvPr>
          <p:cNvSpPr/>
          <p:nvPr/>
        </p:nvSpPr>
        <p:spPr>
          <a:xfrm>
            <a:off x="7715240" y="5572140"/>
            <a:ext cx="1428760" cy="1042416"/>
          </a:xfrm>
          <a:prstGeom prst="actionButtonBackPrevious">
            <a:avLst/>
          </a:prstGeom>
          <a:solidFill>
            <a:srgbClr val="92D050"/>
          </a:solidFill>
          <a:ln>
            <a:solidFill>
              <a:srgbClr val="FFFF00"/>
            </a:solidFill>
          </a:ln>
          <a:scene3d>
            <a:camera prst="obliqueTopLeft"/>
            <a:lightRig rig="sunset" dir="t"/>
          </a:scene3d>
          <a:sp3d extrusionH="44450" contourW="12700" prstMaterial="metal">
            <a:bevelT prst="angle"/>
            <a:extrusionClr>
              <a:srgbClr val="FFFF00"/>
            </a:extrusionClr>
            <a:contourClr>
              <a:srgbClr val="FFC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3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6" dur="2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8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63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mph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16" dur="2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90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63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mph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29" dur="2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30" dur="2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89"/>
                  </p:tgtEl>
                </p:cond>
              </p:nextCondLst>
            </p:seq>
          </p:childTnLst>
        </p:cTn>
      </p:par>
    </p:tnLst>
    <p:bldLst>
      <p:bldP spid="16388" grpId="0" animBg="1"/>
      <p:bldP spid="16388" grpId="1" animBg="1"/>
      <p:bldP spid="16389" grpId="0" animBg="1"/>
      <p:bldP spid="16389" grpId="1" animBg="1"/>
    </p:bldLst>
  </p:timing>
</p:sld>
</file>

<file path=ppt/theme/theme1.xml><?xml version="1.0" encoding="utf-8"?>
<a:theme xmlns:a="http://schemas.openxmlformats.org/drawingml/2006/main" name="экология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экология</Template>
  <TotalTime>423</TotalTime>
  <Words>298</Words>
  <Application>Microsoft Office PowerPoint</Application>
  <PresentationFormat>Экран (4:3)</PresentationFormat>
  <Paragraphs>141</Paragraphs>
  <Slides>28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2" baseType="lpstr">
      <vt:lpstr>Arial</vt:lpstr>
      <vt:lpstr>Calibri</vt:lpstr>
      <vt:lpstr>Comic Sans MS</vt:lpstr>
      <vt:lpstr>экология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Лариса</dc:creator>
  <cp:lastModifiedBy>user</cp:lastModifiedBy>
  <cp:revision>65</cp:revision>
  <dcterms:created xsi:type="dcterms:W3CDTF">2008-06-12T19:18:46Z</dcterms:created>
  <dcterms:modified xsi:type="dcterms:W3CDTF">2010-08-04T21:51:51Z</dcterms:modified>
</cp:coreProperties>
</file>