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0" r:id="rId4"/>
    <p:sldId id="261" r:id="rId5"/>
    <p:sldId id="263" r:id="rId6"/>
    <p:sldId id="257" r:id="rId7"/>
    <p:sldId id="258" r:id="rId8"/>
    <p:sldId id="259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87DA43C-9844-4F00-BB2D-EC0CAFA31D94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AF4F30-27F4-42AD-B72F-56B10CCA09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7DA43C-9844-4F00-BB2D-EC0CAFA31D94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AF4F30-27F4-42AD-B72F-56B10CCA09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87DA43C-9844-4F00-BB2D-EC0CAFA31D94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AF4F30-27F4-42AD-B72F-56B10CCA09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7DA43C-9844-4F00-BB2D-EC0CAFA31D94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AF4F30-27F4-42AD-B72F-56B10CCA09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87DA43C-9844-4F00-BB2D-EC0CAFA31D94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DAF4F30-27F4-42AD-B72F-56B10CCA09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7DA43C-9844-4F00-BB2D-EC0CAFA31D94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AF4F30-27F4-42AD-B72F-56B10CCA09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7DA43C-9844-4F00-BB2D-EC0CAFA31D94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AF4F30-27F4-42AD-B72F-56B10CCA09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7DA43C-9844-4F00-BB2D-EC0CAFA31D94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AF4F30-27F4-42AD-B72F-56B10CCA09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87DA43C-9844-4F00-BB2D-EC0CAFA31D94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AF4F30-27F4-42AD-B72F-56B10CCA09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7DA43C-9844-4F00-BB2D-EC0CAFA31D94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AF4F30-27F4-42AD-B72F-56B10CCA09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7DA43C-9844-4F00-BB2D-EC0CAFA31D94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AF4F30-27F4-42AD-B72F-56B10CCA09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87DA43C-9844-4F00-BB2D-EC0CAFA31D94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AF4F30-27F4-42AD-B72F-56B10CCA09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Изложение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289524" cy="260378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Грибы на </a:t>
            </a:r>
            <a:r>
              <a:rPr lang="ru-RU" sz="4400" dirty="0" smtClean="0">
                <a:solidFill>
                  <a:schemeClr val="tx1"/>
                </a:solidFill>
              </a:rPr>
              <a:t>дубе</a:t>
            </a:r>
          </a:p>
          <a:p>
            <a:endParaRPr lang="ru-RU" sz="4400" dirty="0" smtClean="0">
              <a:solidFill>
                <a:schemeClr val="tx1"/>
              </a:solidFill>
            </a:endParaRPr>
          </a:p>
          <a:p>
            <a:r>
              <a:rPr lang="ru-RU" sz="4400" dirty="0" smtClean="0">
                <a:solidFill>
                  <a:schemeClr val="tx1"/>
                </a:solidFill>
              </a:rPr>
              <a:t>3 класс</a:t>
            </a:r>
          </a:p>
          <a:p>
            <a:endParaRPr lang="ru-RU" sz="4400" dirty="0" smtClean="0">
              <a:solidFill>
                <a:schemeClr val="tx1"/>
              </a:solidFill>
            </a:endParaRPr>
          </a:p>
          <a:p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7077100" cy="3607559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Презентацию составила: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	Шумская Елена Валерьевна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6972320" cy="60863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Грибы на дубе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1214422"/>
            <a:ext cx="7267604" cy="524131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	Ребята пошли в лес с тётей Катей. Она показала ребятам много интересного в лесу. Миша загляделся по сторонам и отстал. Ему понравился старый дуб.</a:t>
            </a:r>
          </a:p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/>
              <a:t>	Посмотрел Миша вверх и увидел на ветках дуба грибы. Удивился Миша. Он догнал товарищей и рассказал про грибы на дубе.</a:t>
            </a:r>
          </a:p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/>
              <a:t>	Вернулись ребята к дубу, а грибов не увидали. Стали Мишу дразнить.</a:t>
            </a:r>
          </a:p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/>
              <a:t>	Это белочка насажала грибов на сухие ветки. А пока Миша ходил за ребятами, она собрала их в дупло. Миша сказал правду про грибы.</a:t>
            </a:r>
          </a:p>
          <a:p>
            <a:pPr algn="r">
              <a:buNone/>
            </a:pPr>
            <a:r>
              <a:rPr lang="ru-RU" dirty="0" smtClean="0"/>
              <a:t>(По </a:t>
            </a:r>
            <a:r>
              <a:rPr lang="ru-RU" dirty="0" err="1" smtClean="0"/>
              <a:t>Я.Пинясову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aa\Рабочий стол\ле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000504"/>
            <a:ext cx="3436906" cy="2577679"/>
          </a:xfrm>
          <a:prstGeom prst="rect">
            <a:avLst/>
          </a:prstGeom>
          <a:noFill/>
        </p:spPr>
      </p:pic>
      <p:pic>
        <p:nvPicPr>
          <p:cNvPr id="1027" name="Picture 3" descr="C:\Documents and Settings\aaa\Рабочий стол\лес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4000504"/>
            <a:ext cx="3214710" cy="2597486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Прочти и перескажи текст по частям: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Ребята </a:t>
            </a:r>
            <a:r>
              <a:rPr lang="ru-RU" dirty="0" smtClean="0"/>
              <a:t>пошли в лес с тётей Катей. Она показала ребятам много интересного в лесу. Миша загляделся по сторонам и отстал. Ему понравился старый дуб.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aaa\Рабочий стол\гриб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3643314"/>
            <a:ext cx="1700476" cy="1500198"/>
          </a:xfrm>
          <a:prstGeom prst="rect">
            <a:avLst/>
          </a:prstGeom>
          <a:noFill/>
        </p:spPr>
      </p:pic>
      <p:pic>
        <p:nvPicPr>
          <p:cNvPr id="2052" name="Picture 4" descr="C:\Documents and Settings\aaa\Рабочий стол\гриб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5286388"/>
            <a:ext cx="1619261" cy="1214446"/>
          </a:xfrm>
          <a:prstGeom prst="rect">
            <a:avLst/>
          </a:prstGeom>
          <a:noFill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15262" cy="3428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>
          <a:xfrm>
            <a:off x="428596" y="1142984"/>
            <a:ext cx="7358114" cy="2286016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	</a:t>
            </a:r>
            <a:r>
              <a:rPr lang="ru-RU" sz="2400" b="1" dirty="0" smtClean="0"/>
              <a:t>Посмотрел </a:t>
            </a:r>
            <a:r>
              <a:rPr lang="ru-RU" sz="2400" b="1" dirty="0" smtClean="0"/>
              <a:t>Миша вверх и увидел на ветках дуба грибы. Удивился Миша. Он догнал товарищей и рассказал про грибы на дубе.</a:t>
            </a:r>
          </a:p>
          <a:p>
            <a:pPr algn="just"/>
            <a:r>
              <a:rPr lang="ru-RU" sz="2400" b="1" dirty="0" smtClean="0"/>
              <a:t>	Вернулись </a:t>
            </a:r>
            <a:r>
              <a:rPr lang="ru-RU" sz="2400" b="1" dirty="0" smtClean="0"/>
              <a:t>ребята к дубу, а грибов не увидали. Стали Мишу дразнить.</a:t>
            </a:r>
          </a:p>
          <a:p>
            <a:pPr algn="just"/>
            <a:endParaRPr lang="ru-RU" sz="2400" dirty="0"/>
          </a:p>
        </p:txBody>
      </p:sp>
      <p:pic>
        <p:nvPicPr>
          <p:cNvPr id="10" name="Picture 2" descr="C:\Documents and Settings\aaa\Рабочий стол\дуб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 bwMode="auto">
          <a:xfrm>
            <a:off x="1142976" y="3469093"/>
            <a:ext cx="2000264" cy="30079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aa\Рабочий стол\белка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357562"/>
            <a:ext cx="3081338" cy="2295596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320040"/>
            <a:ext cx="7043758" cy="32287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Это </a:t>
            </a:r>
            <a:r>
              <a:rPr lang="ru-RU" dirty="0" smtClean="0"/>
              <a:t>белочка насажала грибов на сухие ветки. А пока Миша ходил за ребятами, она собрала их в дупло. Миша сказал правду про грибы.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800" dirty="0" smtClean="0"/>
              <a:t>Прогулка по лесу.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800" dirty="0" smtClean="0"/>
              <a:t>Грибы на дубе.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800" dirty="0" smtClean="0"/>
              <a:t>Исчезновение грибов.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800" dirty="0" smtClean="0"/>
              <a:t>Запасливая белочка.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Словарная работа: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Объясни написание следующих слов:</a:t>
            </a:r>
          </a:p>
          <a:p>
            <a:pPr>
              <a:buNone/>
            </a:pPr>
            <a:r>
              <a:rPr lang="ru-RU" dirty="0" err="1" smtClean="0"/>
              <a:t>Загл</a:t>
            </a:r>
            <a:r>
              <a:rPr lang="ru-RU" dirty="0" err="1" smtClean="0">
                <a:solidFill>
                  <a:srgbClr val="FF0000"/>
                </a:solidFill>
              </a:rPr>
              <a:t>Я</a:t>
            </a:r>
            <a:r>
              <a:rPr lang="ru-RU" dirty="0" err="1" smtClean="0"/>
              <a:t>делся</a:t>
            </a:r>
            <a:r>
              <a:rPr lang="ru-RU" dirty="0" smtClean="0"/>
              <a:t> 			</a:t>
            </a:r>
            <a:r>
              <a:rPr lang="ru-RU" dirty="0" err="1" smtClean="0"/>
              <a:t>Ве</a:t>
            </a:r>
            <a:r>
              <a:rPr lang="ru-RU" dirty="0" err="1" smtClean="0">
                <a:solidFill>
                  <a:srgbClr val="FF0000"/>
                </a:solidFill>
              </a:rPr>
              <a:t>ТК</a:t>
            </a:r>
            <a:r>
              <a:rPr lang="ru-RU" dirty="0" err="1" smtClean="0"/>
              <a:t>ах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Ст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р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нам</a:t>
            </a:r>
            <a:r>
              <a:rPr lang="ru-RU" dirty="0" smtClean="0"/>
              <a:t> 				</a:t>
            </a:r>
            <a:r>
              <a:rPr lang="ru-RU" dirty="0" err="1" smtClean="0"/>
              <a:t>Ра</a:t>
            </a:r>
            <a:r>
              <a:rPr lang="ru-RU" dirty="0" err="1" smtClean="0">
                <a:solidFill>
                  <a:srgbClr val="FF0000"/>
                </a:solidFill>
              </a:rPr>
              <a:t>СС</a:t>
            </a:r>
            <a:r>
              <a:rPr lang="ru-RU" dirty="0" err="1" smtClean="0"/>
              <a:t>казал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Посм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трел</a:t>
            </a:r>
            <a:r>
              <a:rPr lang="ru-RU" dirty="0" smtClean="0"/>
              <a:t>				</a:t>
            </a:r>
            <a:r>
              <a:rPr lang="ru-RU" dirty="0" err="1" smtClean="0"/>
              <a:t>Бело</a:t>
            </a:r>
            <a:r>
              <a:rPr lang="ru-RU" dirty="0" err="1" smtClean="0">
                <a:solidFill>
                  <a:srgbClr val="FF0000"/>
                </a:solidFill>
              </a:rPr>
              <a:t>ЧК</a:t>
            </a:r>
            <a:r>
              <a:rPr lang="ru-RU" dirty="0" err="1" smtClean="0"/>
              <a:t>а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Ув</a:t>
            </a:r>
            <a:r>
              <a:rPr lang="ru-RU" dirty="0" err="1" smtClean="0">
                <a:solidFill>
                  <a:srgbClr val="FF0000"/>
                </a:solidFill>
              </a:rPr>
              <a:t>И</a:t>
            </a:r>
            <a:r>
              <a:rPr lang="ru-RU" dirty="0" err="1" smtClean="0"/>
              <a:t>дел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Уд</a:t>
            </a:r>
            <a:r>
              <a:rPr lang="ru-RU" dirty="0" err="1" smtClean="0">
                <a:solidFill>
                  <a:srgbClr val="FF0000"/>
                </a:solidFill>
              </a:rPr>
              <a:t>И</a:t>
            </a:r>
            <a:r>
              <a:rPr lang="ru-RU" dirty="0" err="1" smtClean="0"/>
              <a:t>вился</a:t>
            </a:r>
            <a:r>
              <a:rPr lang="ru-RU" dirty="0" smtClean="0"/>
              <a:t>				Запомни:</a:t>
            </a:r>
          </a:p>
          <a:p>
            <a:pPr>
              <a:buNone/>
            </a:pPr>
            <a:r>
              <a:rPr lang="ru-RU" dirty="0" err="1" smtClean="0"/>
              <a:t>Др</a:t>
            </a:r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err="1" smtClean="0"/>
              <a:t>знить</a:t>
            </a:r>
            <a:r>
              <a:rPr lang="ru-RU" dirty="0" smtClean="0"/>
              <a:t>				</a:t>
            </a:r>
            <a:r>
              <a:rPr lang="ru-RU" dirty="0" smtClean="0">
                <a:solidFill>
                  <a:srgbClr val="FF0000"/>
                </a:solidFill>
              </a:rPr>
              <a:t>вв</a:t>
            </a:r>
            <a:r>
              <a:rPr lang="ru-RU" dirty="0" smtClean="0"/>
              <a:t>ерх</a:t>
            </a:r>
          </a:p>
          <a:p>
            <a:pPr>
              <a:buNone/>
            </a:pPr>
            <a:r>
              <a:rPr lang="ru-RU" dirty="0" err="1" smtClean="0"/>
              <a:t>Нас</a:t>
            </a:r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err="1" smtClean="0"/>
              <a:t>жала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Х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дил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С помощью вопросов</a:t>
            </a:r>
            <a:br>
              <a:rPr lang="ru-RU" sz="2800" dirty="0" smtClean="0"/>
            </a:br>
            <a:r>
              <a:rPr lang="ru-RU" sz="2800" dirty="0" smtClean="0"/>
              <a:t> составь текст: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С кем пошли ребята в лес?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Что показала ребятам тётя Катя?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Почему Миша отстал?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		</a:t>
            </a:r>
            <a:r>
              <a:rPr lang="ru-RU" sz="2800" dirty="0" smtClean="0">
                <a:solidFill>
                  <a:srgbClr val="0070C0"/>
                </a:solidFill>
              </a:rPr>
              <a:t>Куда посмотрел Миша и что он 	увидел?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		Что сделал мальчик?</a:t>
            </a:r>
          </a:p>
          <a:p>
            <a:pPr>
              <a:buNone/>
            </a:pPr>
            <a:r>
              <a:rPr lang="ru-RU" sz="2800" dirty="0" smtClean="0">
                <a:solidFill>
                  <a:srgbClr val="00B050"/>
                </a:solidFill>
              </a:rPr>
              <a:t>Куда вернулись ребята?</a:t>
            </a:r>
          </a:p>
          <a:p>
            <a:pPr>
              <a:buNone/>
            </a:pPr>
            <a:r>
              <a:rPr lang="ru-RU" sz="2800" dirty="0" smtClean="0">
                <a:solidFill>
                  <a:srgbClr val="00B050"/>
                </a:solidFill>
              </a:rPr>
              <a:t>Что они сделали?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		Кто насажал грибы на сухие ветки?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		Когда белочка собрала их в дупло?</a:t>
            </a:r>
          </a:p>
          <a:p>
            <a:pPr>
              <a:buNone/>
            </a:pPr>
            <a:r>
              <a:rPr lang="ru-RU" sz="2800" smtClean="0">
                <a:solidFill>
                  <a:schemeClr val="accent6">
                    <a:lumMod val="75000"/>
                  </a:schemeClr>
                </a:solidFill>
              </a:rPr>
              <a:t>		Что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сказал Миша про грибы?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Самостоятельная работа</a:t>
            </a:r>
            <a:endParaRPr lang="ru-RU" dirty="0"/>
          </a:p>
        </p:txBody>
      </p:sp>
      <p:pic>
        <p:nvPicPr>
          <p:cNvPr id="4" name="Picture 2" descr="C:\Documents and Settings\aaa\Рабочий стол\белка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357430"/>
            <a:ext cx="3974697" cy="2577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63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Изложение </vt:lpstr>
      <vt:lpstr>Грибы на дубе</vt:lpstr>
      <vt:lpstr>Прочти и перескажи текст по частям:</vt:lpstr>
      <vt:lpstr>Слайд 4</vt:lpstr>
      <vt:lpstr>Слайд 5</vt:lpstr>
      <vt:lpstr>план:</vt:lpstr>
      <vt:lpstr>Словарная работа:</vt:lpstr>
      <vt:lpstr>С помощью вопросов  составь текст:</vt:lpstr>
      <vt:lpstr>Самостоятельная работа</vt:lpstr>
      <vt:lpstr>       Презентацию составила:      Шумская Елена Валерьевна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Изложение </dc:title>
  <dc:creator>aa</dc:creator>
  <cp:lastModifiedBy>aa</cp:lastModifiedBy>
  <cp:revision>10</cp:revision>
  <dcterms:created xsi:type="dcterms:W3CDTF">2012-01-08T07:08:32Z</dcterms:created>
  <dcterms:modified xsi:type="dcterms:W3CDTF">2012-02-05T15:04:46Z</dcterms:modified>
</cp:coreProperties>
</file>