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258" r:id="rId2"/>
    <p:sldId id="280" r:id="rId3"/>
    <p:sldId id="274" r:id="rId4"/>
    <p:sldId id="279" r:id="rId5"/>
    <p:sldId id="264" r:id="rId6"/>
    <p:sldId id="272" r:id="rId7"/>
    <p:sldId id="281" r:id="rId8"/>
    <p:sldId id="275" r:id="rId9"/>
    <p:sldId id="282" r:id="rId10"/>
    <p:sldId id="283" r:id="rId11"/>
    <p:sldId id="284" r:id="rId12"/>
    <p:sldId id="285" r:id="rId13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194C"/>
    <a:srgbClr val="99FFCC"/>
    <a:srgbClr val="99FF99"/>
    <a:srgbClr val="FF99CC"/>
    <a:srgbClr val="FF5050"/>
    <a:srgbClr val="009242"/>
    <a:srgbClr val="FFB66D"/>
    <a:srgbClr val="A5F991"/>
    <a:srgbClr val="94D0A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9" autoAdjust="0"/>
    <p:restoredTop sz="94600"/>
  </p:normalViewPr>
  <p:slideViewPr>
    <p:cSldViewPr showGuides="1">
      <p:cViewPr>
        <p:scale>
          <a:sx n="66" d="100"/>
          <a:sy n="66" d="100"/>
        </p:scale>
        <p:origin x="-144" y="-786"/>
      </p:cViewPr>
      <p:guideLst>
        <p:guide orient="horz" pos="4315"/>
        <p:guide pos="54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9E753-F0B5-4763-B534-C7E367DE5AD4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06D26-86FF-4193-841A-5A1F325D2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3076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7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8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0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1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5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6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7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8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9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0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1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2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3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4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5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6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7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8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9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0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1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2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3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4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5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6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7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8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9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0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1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2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3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4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5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6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7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8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9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0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1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2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3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4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5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6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7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3128" name="Picture 56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</p:grpSp>
      <p:sp>
        <p:nvSpPr>
          <p:cNvPr id="31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981200"/>
            <a:ext cx="7772400" cy="11430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1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581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131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endParaRPr lang="ru-RU"/>
          </a:p>
        </p:txBody>
      </p:sp>
      <p:sp>
        <p:nvSpPr>
          <p:cNvPr id="3132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endParaRPr lang="ru-RU"/>
          </a:p>
        </p:txBody>
      </p:sp>
      <p:sp>
        <p:nvSpPr>
          <p:cNvPr id="3133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fld id="{6D5BE07A-8ECA-42D1-BBB9-607590E364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CD3F8-CE24-4EE3-A61F-CD712F8DFC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57900" y="457200"/>
            <a:ext cx="19431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56769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8B53B-0F7B-457C-BC6C-806D762B09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48686-DFE0-4712-8E04-D2038E6EF2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3BA78-656F-421B-A6D9-6EC7BB7605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910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A7F9A-01B9-40EE-9559-F3BBB5B9EB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8ED3F-AADE-43B5-81E4-B8B46702A4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91AF0-AE92-4466-AF1B-D706354C3A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9E90E-8D0E-45AA-A9DC-003FB5F704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C8813-B0AF-418A-981E-95084E506E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66222-B970-4EEB-8864-7C5EC7CF0B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2052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3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4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5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6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7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0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1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2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3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4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5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6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7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8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9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0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1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2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3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4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5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6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7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8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9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0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1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2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3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4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5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6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7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8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9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0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1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2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3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4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5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6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7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8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9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0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1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2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3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2104" name="Picture 56"/>
            <p:cNvPicPr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</p:grpSp>
      <p:sp>
        <p:nvSpPr>
          <p:cNvPr id="2105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0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endParaRPr lang="ru-RU"/>
          </a:p>
        </p:txBody>
      </p:sp>
      <p:sp>
        <p:nvSpPr>
          <p:cNvPr id="21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endParaRPr lang="ru-RU"/>
          </a:p>
        </p:txBody>
      </p:sp>
      <p:sp>
        <p:nvSpPr>
          <p:cNvPr id="21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fld id="{E5B62051-BBE8-4C9A-AF84-798520F5583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57.png"/><Relationship Id="rId7" Type="http://schemas.openxmlformats.org/officeDocument/2006/relationships/image" Target="../media/image6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13" Type="http://schemas.openxmlformats.org/officeDocument/2006/relationships/image" Target="../media/image80.png"/><Relationship Id="rId18" Type="http://schemas.openxmlformats.org/officeDocument/2006/relationships/image" Target="../media/image85.png"/><Relationship Id="rId3" Type="http://schemas.openxmlformats.org/officeDocument/2006/relationships/image" Target="../media/image70.png"/><Relationship Id="rId21" Type="http://schemas.openxmlformats.org/officeDocument/2006/relationships/image" Target="../media/image88.png"/><Relationship Id="rId7" Type="http://schemas.openxmlformats.org/officeDocument/2006/relationships/image" Target="../media/image74.png"/><Relationship Id="rId12" Type="http://schemas.openxmlformats.org/officeDocument/2006/relationships/image" Target="../media/image79.png"/><Relationship Id="rId17" Type="http://schemas.openxmlformats.org/officeDocument/2006/relationships/image" Target="../media/image84.pn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83.png"/><Relationship Id="rId20" Type="http://schemas.openxmlformats.org/officeDocument/2006/relationships/image" Target="../media/image8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3.png"/><Relationship Id="rId11" Type="http://schemas.openxmlformats.org/officeDocument/2006/relationships/image" Target="../media/image78.png"/><Relationship Id="rId5" Type="http://schemas.openxmlformats.org/officeDocument/2006/relationships/image" Target="../media/image72.png"/><Relationship Id="rId15" Type="http://schemas.openxmlformats.org/officeDocument/2006/relationships/image" Target="../media/image82.png"/><Relationship Id="rId23" Type="http://schemas.openxmlformats.org/officeDocument/2006/relationships/image" Target="../media/image90.png"/><Relationship Id="rId10" Type="http://schemas.openxmlformats.org/officeDocument/2006/relationships/image" Target="../media/image77.png"/><Relationship Id="rId19" Type="http://schemas.openxmlformats.org/officeDocument/2006/relationships/image" Target="../media/image86.png"/><Relationship Id="rId4" Type="http://schemas.openxmlformats.org/officeDocument/2006/relationships/image" Target="../media/image71.png"/><Relationship Id="rId9" Type="http://schemas.openxmlformats.org/officeDocument/2006/relationships/image" Target="../media/image76.png"/><Relationship Id="rId14" Type="http://schemas.openxmlformats.org/officeDocument/2006/relationships/image" Target="../media/image81.png"/><Relationship Id="rId22" Type="http://schemas.openxmlformats.org/officeDocument/2006/relationships/image" Target="../media/image8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9" Type="http://schemas.openxmlformats.org/officeDocument/2006/relationships/image" Target="../media/image39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34" Type="http://schemas.openxmlformats.org/officeDocument/2006/relationships/image" Target="../media/image34.png"/><Relationship Id="rId42" Type="http://schemas.openxmlformats.org/officeDocument/2006/relationships/image" Target="../media/image42.png"/><Relationship Id="rId47" Type="http://schemas.openxmlformats.org/officeDocument/2006/relationships/image" Target="../media/image47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38" Type="http://schemas.openxmlformats.org/officeDocument/2006/relationships/image" Target="../media/image38.png"/><Relationship Id="rId46" Type="http://schemas.openxmlformats.org/officeDocument/2006/relationships/image" Target="../media/image46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41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32" Type="http://schemas.openxmlformats.org/officeDocument/2006/relationships/image" Target="../media/image32.png"/><Relationship Id="rId37" Type="http://schemas.openxmlformats.org/officeDocument/2006/relationships/image" Target="../media/image37.png"/><Relationship Id="rId40" Type="http://schemas.openxmlformats.org/officeDocument/2006/relationships/image" Target="../media/image40.png"/><Relationship Id="rId45" Type="http://schemas.openxmlformats.org/officeDocument/2006/relationships/image" Target="../media/image45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36" Type="http://schemas.openxmlformats.org/officeDocument/2006/relationships/image" Target="../media/image36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4" Type="http://schemas.openxmlformats.org/officeDocument/2006/relationships/image" Target="../media/image44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Relationship Id="rId35" Type="http://schemas.openxmlformats.org/officeDocument/2006/relationships/image" Target="../media/image35.png"/><Relationship Id="rId43" Type="http://schemas.openxmlformats.org/officeDocument/2006/relationships/image" Target="../media/image43.png"/><Relationship Id="rId48" Type="http://schemas.openxmlformats.org/officeDocument/2006/relationships/image" Target="../media/image4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13" Type="http://schemas.openxmlformats.org/officeDocument/2006/relationships/image" Target="../media/image67.png"/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12" Type="http://schemas.openxmlformats.org/officeDocument/2006/relationships/image" Target="../media/image6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0.png"/><Relationship Id="rId11" Type="http://schemas.openxmlformats.org/officeDocument/2006/relationships/image" Target="../media/image65.png"/><Relationship Id="rId5" Type="http://schemas.openxmlformats.org/officeDocument/2006/relationships/image" Target="../media/image59.png"/><Relationship Id="rId10" Type="http://schemas.openxmlformats.org/officeDocument/2006/relationships/image" Target="../media/image64.png"/><Relationship Id="rId4" Type="http://schemas.openxmlformats.org/officeDocument/2006/relationships/image" Target="../media/image58.png"/><Relationship Id="rId9" Type="http://schemas.openxmlformats.org/officeDocument/2006/relationships/image" Target="../media/image6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76772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ru-RU" sz="36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Тригонометрические Функции</a:t>
            </a:r>
            <a:endParaRPr lang="ru-RU" sz="36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916832"/>
            <a:ext cx="77768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      Урок №2 </a:t>
            </a:r>
          </a:p>
          <a:p>
            <a:r>
              <a:rPr lang="ru-RU" sz="2400" b="1" dirty="0" smtClean="0"/>
              <a:t> </a:t>
            </a:r>
            <a:r>
              <a:rPr lang="ru-RU" sz="4000" b="1" dirty="0" smtClean="0"/>
              <a:t>Поворот точки вокруг начала координат</a:t>
            </a:r>
          </a:p>
          <a:p>
            <a:r>
              <a:rPr lang="ru-RU" sz="2400" b="1" dirty="0" smtClean="0">
                <a:solidFill>
                  <a:schemeClr val="accent4"/>
                </a:solidFill>
              </a:rPr>
              <a:t>Презентация к уроку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7524" y="5697252"/>
            <a:ext cx="8424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Дроздова Наталия Геннадьевна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преподаватель математики      ГБОУ НПО  ПЛ № 80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072462" cy="57150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/>
              <a:t> Координаты точки на единичной окружности</a:t>
            </a:r>
            <a:endParaRPr lang="ru-RU" sz="2800" b="1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 flipH="1" flipV="1">
            <a:off x="521442" y="2583014"/>
            <a:ext cx="4286280" cy="1588"/>
          </a:xfrm>
          <a:prstGeom prst="straightConnector1">
            <a:avLst/>
          </a:prstGeom>
          <a:ln w="1905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4388" y="2853263"/>
            <a:ext cx="5286412" cy="1588"/>
          </a:xfrm>
          <a:prstGeom prst="straightConnector1">
            <a:avLst/>
          </a:prstGeom>
          <a:ln w="1905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1151620" y="1329144"/>
            <a:ext cx="3060000" cy="306000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417733" y="2819560"/>
            <a:ext cx="255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>О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19972" y="2133183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Р (1;0)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699792" y="2373261"/>
            <a:ext cx="6480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endParaRPr lang="ru-RU" dirty="0"/>
          </a:p>
        </p:txBody>
      </p:sp>
      <p:sp>
        <p:nvSpPr>
          <p:cNvPr id="41" name="Овал 40"/>
          <p:cNvSpPr/>
          <p:nvPr/>
        </p:nvSpPr>
        <p:spPr>
          <a:xfrm>
            <a:off x="4150461" y="2805308"/>
            <a:ext cx="108000" cy="10801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283968" y="2457219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0</a:t>
            </a:r>
            <a:r>
              <a:rPr lang="ru-RU" sz="2000" b="1" baseline="30000" dirty="0" smtClean="0">
                <a:solidFill>
                  <a:schemeClr val="bg2">
                    <a:lumMod val="10000"/>
                  </a:schemeClr>
                </a:solidFill>
              </a:rPr>
              <a:t>0</a:t>
            </a:r>
            <a:endParaRPr lang="ru-RU" sz="2000" b="1" baseline="30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583668" y="801035"/>
            <a:ext cx="7360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90</a:t>
            </a:r>
            <a:r>
              <a:rPr lang="ru-RU" sz="2000" b="1" baseline="30000" dirty="0" smtClean="0">
                <a:solidFill>
                  <a:schemeClr val="bg2">
                    <a:lumMod val="10000"/>
                  </a:schemeClr>
                </a:solidFill>
              </a:rPr>
              <a:t>0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 =</a:t>
            </a:r>
            <a:endParaRPr lang="ru-RU" sz="2000" b="1" baseline="30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0" y="2997279"/>
            <a:ext cx="9717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180</a:t>
            </a:r>
            <a:r>
              <a:rPr lang="ru-RU" sz="2000" b="1" baseline="30000" dirty="0" smtClean="0">
                <a:solidFill>
                  <a:schemeClr val="bg2">
                    <a:lumMod val="10000"/>
                  </a:schemeClr>
                </a:solidFill>
              </a:rPr>
              <a:t>0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 =</a:t>
            </a:r>
            <a:r>
              <a:rPr lang="ru-RU" sz="2000" b="1" baseline="30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ru-RU" sz="2000" b="1" baseline="30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511660" y="4473443"/>
            <a:ext cx="9076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270</a:t>
            </a:r>
            <a:r>
              <a:rPr lang="ru-RU" sz="2000" b="1" baseline="30000" dirty="0" smtClean="0">
                <a:solidFill>
                  <a:schemeClr val="bg2">
                    <a:lumMod val="10000"/>
                  </a:schemeClr>
                </a:solidFill>
              </a:rPr>
              <a:t>0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 =</a:t>
            </a:r>
            <a:endParaRPr lang="ru-RU" sz="2000" b="1" baseline="30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247964" y="2925271"/>
            <a:ext cx="8290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360</a:t>
            </a:r>
            <a:r>
              <a:rPr lang="ru-RU" sz="2000" b="1" baseline="30000" dirty="0" smtClean="0">
                <a:solidFill>
                  <a:schemeClr val="bg2">
                    <a:lumMod val="10000"/>
                  </a:schemeClr>
                </a:solidFill>
              </a:rPr>
              <a:t>0=</a:t>
            </a:r>
            <a:endParaRPr lang="ru-RU" sz="2000" b="1" baseline="30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16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626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035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1" y="2983748"/>
            <a:ext cx="356196" cy="373571"/>
          </a:xfrm>
          <a:prstGeom prst="rect">
            <a:avLst/>
          </a:prstGeom>
          <a:noFill/>
        </p:spPr>
      </p:pic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035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31740" y="765032"/>
            <a:ext cx="167343" cy="540059"/>
          </a:xfrm>
          <a:prstGeom prst="rect">
            <a:avLst/>
          </a:prstGeom>
          <a:noFill/>
        </p:spPr>
      </p:pic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035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2997280"/>
            <a:ext cx="202627" cy="396044"/>
          </a:xfrm>
          <a:prstGeom prst="rect">
            <a:avLst/>
          </a:prstGeom>
          <a:noFill/>
        </p:spPr>
      </p:pic>
      <p:sp>
        <p:nvSpPr>
          <p:cNvPr id="10036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0362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4437439"/>
            <a:ext cx="302803" cy="576064"/>
          </a:xfrm>
          <a:prstGeom prst="rect">
            <a:avLst/>
          </a:prstGeom>
          <a:noFill/>
        </p:spPr>
      </p:pic>
      <p:sp>
        <p:nvSpPr>
          <p:cNvPr id="100364" name="Rectangle 12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771800" y="765031"/>
            <a:ext cx="133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9242"/>
                </a:solidFill>
              </a:rPr>
              <a:t>А (0;1)</a:t>
            </a:r>
            <a:endParaRPr lang="ru-RU" sz="2400" b="1" dirty="0">
              <a:solidFill>
                <a:srgbClr val="009242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0" y="2313203"/>
            <a:ext cx="133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9242"/>
                </a:solidFill>
              </a:rPr>
              <a:t>В (-1;0)</a:t>
            </a:r>
            <a:endParaRPr lang="ru-RU" sz="2400" b="1" dirty="0">
              <a:solidFill>
                <a:srgbClr val="009242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735796" y="4437439"/>
            <a:ext cx="133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9242"/>
                </a:solidFill>
              </a:rPr>
              <a:t>С (0;-1)</a:t>
            </a:r>
            <a:endParaRPr lang="ru-RU" sz="2400" b="1" dirty="0">
              <a:solidFill>
                <a:srgbClr val="009242"/>
              </a:solidFill>
            </a:endParaRPr>
          </a:p>
        </p:txBody>
      </p:sp>
      <p:sp>
        <p:nvSpPr>
          <p:cNvPr id="10036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0367" name="Rectangle 15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036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0370" name="Rectangle 18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037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0373" name="Rectangle 21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037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0376" name="Rectangle 24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037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0379" name="Rectangle 27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9" name="Полилиния 78"/>
          <p:cNvSpPr/>
          <p:nvPr/>
        </p:nvSpPr>
        <p:spPr>
          <a:xfrm>
            <a:off x="1915540" y="1844824"/>
            <a:ext cx="1830066" cy="1692828"/>
          </a:xfrm>
          <a:custGeom>
            <a:avLst/>
            <a:gdLst>
              <a:gd name="connsiteX0" fmla="*/ 1558137 w 1836115"/>
              <a:gd name="connsiteY0" fmla="*/ 931468 h 1411833"/>
              <a:gd name="connsiteX1" fmla="*/ 1470355 w 1836115"/>
              <a:gd name="connsiteY1" fmla="*/ 668121 h 1411833"/>
              <a:gd name="connsiteX2" fmla="*/ 1199693 w 1836115"/>
              <a:gd name="connsiteY2" fmla="*/ 434034 h 1411833"/>
              <a:gd name="connsiteX3" fmla="*/ 753465 w 1836115"/>
              <a:gd name="connsiteY3" fmla="*/ 338937 h 1411833"/>
              <a:gd name="connsiteX4" fmla="*/ 358445 w 1836115"/>
              <a:gd name="connsiteY4" fmla="*/ 353567 h 1411833"/>
              <a:gd name="connsiteX5" fmla="*/ 146304 w 1836115"/>
              <a:gd name="connsiteY5" fmla="*/ 573023 h 1411833"/>
              <a:gd name="connsiteX6" fmla="*/ 124358 w 1836115"/>
              <a:gd name="connsiteY6" fmla="*/ 887577 h 1411833"/>
              <a:gd name="connsiteX7" fmla="*/ 234086 w 1836115"/>
              <a:gd name="connsiteY7" fmla="*/ 1187500 h 1411833"/>
              <a:gd name="connsiteX8" fmla="*/ 519379 w 1836115"/>
              <a:gd name="connsiteY8" fmla="*/ 1341119 h 1411833"/>
              <a:gd name="connsiteX9" fmla="*/ 1038758 w 1836115"/>
              <a:gd name="connsiteY9" fmla="*/ 1406956 h 1411833"/>
              <a:gd name="connsiteX10" fmla="*/ 1514246 w 1836115"/>
              <a:gd name="connsiteY10" fmla="*/ 1311858 h 1411833"/>
              <a:gd name="connsiteX11" fmla="*/ 1784909 w 1836115"/>
              <a:gd name="connsiteY11" fmla="*/ 1048511 h 1411833"/>
              <a:gd name="connsiteX12" fmla="*/ 1792224 w 1836115"/>
              <a:gd name="connsiteY12" fmla="*/ 682751 h 1411833"/>
              <a:gd name="connsiteX13" fmla="*/ 1521561 w 1836115"/>
              <a:gd name="connsiteY13" fmla="*/ 258470 h 1411833"/>
              <a:gd name="connsiteX14" fmla="*/ 1038758 w 1836115"/>
              <a:gd name="connsiteY14" fmla="*/ 39014 h 1411833"/>
              <a:gd name="connsiteX15" fmla="*/ 438912 w 1836115"/>
              <a:gd name="connsiteY15" fmla="*/ 24383 h 1411833"/>
              <a:gd name="connsiteX16" fmla="*/ 0 w 1836115"/>
              <a:gd name="connsiteY16" fmla="*/ 170687 h 1411833"/>
              <a:gd name="connsiteX17" fmla="*/ 0 w 1836115"/>
              <a:gd name="connsiteY17" fmla="*/ 170687 h 1411833"/>
              <a:gd name="connsiteX0" fmla="*/ 1558137 w 1836115"/>
              <a:gd name="connsiteY0" fmla="*/ 931468 h 1411833"/>
              <a:gd name="connsiteX1" fmla="*/ 1560667 w 1836115"/>
              <a:gd name="connsiteY1" fmla="*/ 864754 h 1411833"/>
              <a:gd name="connsiteX2" fmla="*/ 1470355 w 1836115"/>
              <a:gd name="connsiteY2" fmla="*/ 668121 h 1411833"/>
              <a:gd name="connsiteX3" fmla="*/ 1199693 w 1836115"/>
              <a:gd name="connsiteY3" fmla="*/ 434034 h 1411833"/>
              <a:gd name="connsiteX4" fmla="*/ 753465 w 1836115"/>
              <a:gd name="connsiteY4" fmla="*/ 338937 h 1411833"/>
              <a:gd name="connsiteX5" fmla="*/ 358445 w 1836115"/>
              <a:gd name="connsiteY5" fmla="*/ 353567 h 1411833"/>
              <a:gd name="connsiteX6" fmla="*/ 146304 w 1836115"/>
              <a:gd name="connsiteY6" fmla="*/ 573023 h 1411833"/>
              <a:gd name="connsiteX7" fmla="*/ 124358 w 1836115"/>
              <a:gd name="connsiteY7" fmla="*/ 887577 h 1411833"/>
              <a:gd name="connsiteX8" fmla="*/ 234086 w 1836115"/>
              <a:gd name="connsiteY8" fmla="*/ 1187500 h 1411833"/>
              <a:gd name="connsiteX9" fmla="*/ 519379 w 1836115"/>
              <a:gd name="connsiteY9" fmla="*/ 1341119 h 1411833"/>
              <a:gd name="connsiteX10" fmla="*/ 1038758 w 1836115"/>
              <a:gd name="connsiteY10" fmla="*/ 1406956 h 1411833"/>
              <a:gd name="connsiteX11" fmla="*/ 1514246 w 1836115"/>
              <a:gd name="connsiteY11" fmla="*/ 1311858 h 1411833"/>
              <a:gd name="connsiteX12" fmla="*/ 1784909 w 1836115"/>
              <a:gd name="connsiteY12" fmla="*/ 1048511 h 1411833"/>
              <a:gd name="connsiteX13" fmla="*/ 1792224 w 1836115"/>
              <a:gd name="connsiteY13" fmla="*/ 682751 h 1411833"/>
              <a:gd name="connsiteX14" fmla="*/ 1521561 w 1836115"/>
              <a:gd name="connsiteY14" fmla="*/ 258470 h 1411833"/>
              <a:gd name="connsiteX15" fmla="*/ 1038758 w 1836115"/>
              <a:gd name="connsiteY15" fmla="*/ 39014 h 1411833"/>
              <a:gd name="connsiteX16" fmla="*/ 438912 w 1836115"/>
              <a:gd name="connsiteY16" fmla="*/ 24383 h 1411833"/>
              <a:gd name="connsiteX17" fmla="*/ 0 w 1836115"/>
              <a:gd name="connsiteY17" fmla="*/ 170687 h 1411833"/>
              <a:gd name="connsiteX18" fmla="*/ 0 w 1836115"/>
              <a:gd name="connsiteY18" fmla="*/ 170687 h 1411833"/>
              <a:gd name="connsiteX0" fmla="*/ 1558137 w 1836115"/>
              <a:gd name="connsiteY0" fmla="*/ 931468 h 1411833"/>
              <a:gd name="connsiteX1" fmla="*/ 1560667 w 1836115"/>
              <a:gd name="connsiteY1" fmla="*/ 864754 h 1411833"/>
              <a:gd name="connsiteX2" fmla="*/ 1470355 w 1836115"/>
              <a:gd name="connsiteY2" fmla="*/ 668121 h 1411833"/>
              <a:gd name="connsiteX3" fmla="*/ 1200627 w 1836115"/>
              <a:gd name="connsiteY3" fmla="*/ 382037 h 1411833"/>
              <a:gd name="connsiteX4" fmla="*/ 753465 w 1836115"/>
              <a:gd name="connsiteY4" fmla="*/ 338937 h 1411833"/>
              <a:gd name="connsiteX5" fmla="*/ 358445 w 1836115"/>
              <a:gd name="connsiteY5" fmla="*/ 353567 h 1411833"/>
              <a:gd name="connsiteX6" fmla="*/ 146304 w 1836115"/>
              <a:gd name="connsiteY6" fmla="*/ 573023 h 1411833"/>
              <a:gd name="connsiteX7" fmla="*/ 124358 w 1836115"/>
              <a:gd name="connsiteY7" fmla="*/ 887577 h 1411833"/>
              <a:gd name="connsiteX8" fmla="*/ 234086 w 1836115"/>
              <a:gd name="connsiteY8" fmla="*/ 1187500 h 1411833"/>
              <a:gd name="connsiteX9" fmla="*/ 519379 w 1836115"/>
              <a:gd name="connsiteY9" fmla="*/ 1341119 h 1411833"/>
              <a:gd name="connsiteX10" fmla="*/ 1038758 w 1836115"/>
              <a:gd name="connsiteY10" fmla="*/ 1406956 h 1411833"/>
              <a:gd name="connsiteX11" fmla="*/ 1514246 w 1836115"/>
              <a:gd name="connsiteY11" fmla="*/ 1311858 h 1411833"/>
              <a:gd name="connsiteX12" fmla="*/ 1784909 w 1836115"/>
              <a:gd name="connsiteY12" fmla="*/ 1048511 h 1411833"/>
              <a:gd name="connsiteX13" fmla="*/ 1792224 w 1836115"/>
              <a:gd name="connsiteY13" fmla="*/ 682751 h 1411833"/>
              <a:gd name="connsiteX14" fmla="*/ 1521561 w 1836115"/>
              <a:gd name="connsiteY14" fmla="*/ 258470 h 1411833"/>
              <a:gd name="connsiteX15" fmla="*/ 1038758 w 1836115"/>
              <a:gd name="connsiteY15" fmla="*/ 39014 h 1411833"/>
              <a:gd name="connsiteX16" fmla="*/ 438912 w 1836115"/>
              <a:gd name="connsiteY16" fmla="*/ 24383 h 1411833"/>
              <a:gd name="connsiteX17" fmla="*/ 0 w 1836115"/>
              <a:gd name="connsiteY17" fmla="*/ 170687 h 1411833"/>
              <a:gd name="connsiteX18" fmla="*/ 0 w 1836115"/>
              <a:gd name="connsiteY18" fmla="*/ 170687 h 1411833"/>
              <a:gd name="connsiteX0" fmla="*/ 1558137 w 1836115"/>
              <a:gd name="connsiteY0" fmla="*/ 931468 h 1411833"/>
              <a:gd name="connsiteX1" fmla="*/ 1560667 w 1836115"/>
              <a:gd name="connsiteY1" fmla="*/ 864754 h 1411833"/>
              <a:gd name="connsiteX2" fmla="*/ 1470355 w 1836115"/>
              <a:gd name="connsiteY2" fmla="*/ 668121 h 1411833"/>
              <a:gd name="connsiteX3" fmla="*/ 1200627 w 1836115"/>
              <a:gd name="connsiteY3" fmla="*/ 382037 h 1411833"/>
              <a:gd name="connsiteX4" fmla="*/ 768579 w 1836115"/>
              <a:gd name="connsiteY4" fmla="*/ 285494 h 1411833"/>
              <a:gd name="connsiteX5" fmla="*/ 358445 w 1836115"/>
              <a:gd name="connsiteY5" fmla="*/ 353567 h 1411833"/>
              <a:gd name="connsiteX6" fmla="*/ 146304 w 1836115"/>
              <a:gd name="connsiteY6" fmla="*/ 573023 h 1411833"/>
              <a:gd name="connsiteX7" fmla="*/ 124358 w 1836115"/>
              <a:gd name="connsiteY7" fmla="*/ 887577 h 1411833"/>
              <a:gd name="connsiteX8" fmla="*/ 234086 w 1836115"/>
              <a:gd name="connsiteY8" fmla="*/ 1187500 h 1411833"/>
              <a:gd name="connsiteX9" fmla="*/ 519379 w 1836115"/>
              <a:gd name="connsiteY9" fmla="*/ 1341119 h 1411833"/>
              <a:gd name="connsiteX10" fmla="*/ 1038758 w 1836115"/>
              <a:gd name="connsiteY10" fmla="*/ 1406956 h 1411833"/>
              <a:gd name="connsiteX11" fmla="*/ 1514246 w 1836115"/>
              <a:gd name="connsiteY11" fmla="*/ 1311858 h 1411833"/>
              <a:gd name="connsiteX12" fmla="*/ 1784909 w 1836115"/>
              <a:gd name="connsiteY12" fmla="*/ 1048511 h 1411833"/>
              <a:gd name="connsiteX13" fmla="*/ 1792224 w 1836115"/>
              <a:gd name="connsiteY13" fmla="*/ 682751 h 1411833"/>
              <a:gd name="connsiteX14" fmla="*/ 1521561 w 1836115"/>
              <a:gd name="connsiteY14" fmla="*/ 258470 h 1411833"/>
              <a:gd name="connsiteX15" fmla="*/ 1038758 w 1836115"/>
              <a:gd name="connsiteY15" fmla="*/ 39014 h 1411833"/>
              <a:gd name="connsiteX16" fmla="*/ 438912 w 1836115"/>
              <a:gd name="connsiteY16" fmla="*/ 24383 h 1411833"/>
              <a:gd name="connsiteX17" fmla="*/ 0 w 1836115"/>
              <a:gd name="connsiteY17" fmla="*/ 170687 h 1411833"/>
              <a:gd name="connsiteX18" fmla="*/ 0 w 1836115"/>
              <a:gd name="connsiteY18" fmla="*/ 170687 h 1411833"/>
              <a:gd name="connsiteX0" fmla="*/ 1558137 w 1836115"/>
              <a:gd name="connsiteY0" fmla="*/ 931468 h 1411833"/>
              <a:gd name="connsiteX1" fmla="*/ 1560667 w 1836115"/>
              <a:gd name="connsiteY1" fmla="*/ 864754 h 1411833"/>
              <a:gd name="connsiteX2" fmla="*/ 1488659 w 1836115"/>
              <a:gd name="connsiteY2" fmla="*/ 639486 h 1411833"/>
              <a:gd name="connsiteX3" fmla="*/ 1200627 w 1836115"/>
              <a:gd name="connsiteY3" fmla="*/ 382037 h 1411833"/>
              <a:gd name="connsiteX4" fmla="*/ 768579 w 1836115"/>
              <a:gd name="connsiteY4" fmla="*/ 285494 h 1411833"/>
              <a:gd name="connsiteX5" fmla="*/ 358445 w 1836115"/>
              <a:gd name="connsiteY5" fmla="*/ 353567 h 1411833"/>
              <a:gd name="connsiteX6" fmla="*/ 146304 w 1836115"/>
              <a:gd name="connsiteY6" fmla="*/ 573023 h 1411833"/>
              <a:gd name="connsiteX7" fmla="*/ 124358 w 1836115"/>
              <a:gd name="connsiteY7" fmla="*/ 887577 h 1411833"/>
              <a:gd name="connsiteX8" fmla="*/ 234086 w 1836115"/>
              <a:gd name="connsiteY8" fmla="*/ 1187500 h 1411833"/>
              <a:gd name="connsiteX9" fmla="*/ 519379 w 1836115"/>
              <a:gd name="connsiteY9" fmla="*/ 1341119 h 1411833"/>
              <a:gd name="connsiteX10" fmla="*/ 1038758 w 1836115"/>
              <a:gd name="connsiteY10" fmla="*/ 1406956 h 1411833"/>
              <a:gd name="connsiteX11" fmla="*/ 1514246 w 1836115"/>
              <a:gd name="connsiteY11" fmla="*/ 1311858 h 1411833"/>
              <a:gd name="connsiteX12" fmla="*/ 1784909 w 1836115"/>
              <a:gd name="connsiteY12" fmla="*/ 1048511 h 1411833"/>
              <a:gd name="connsiteX13" fmla="*/ 1792224 w 1836115"/>
              <a:gd name="connsiteY13" fmla="*/ 682751 h 1411833"/>
              <a:gd name="connsiteX14" fmla="*/ 1521561 w 1836115"/>
              <a:gd name="connsiteY14" fmla="*/ 258470 h 1411833"/>
              <a:gd name="connsiteX15" fmla="*/ 1038758 w 1836115"/>
              <a:gd name="connsiteY15" fmla="*/ 39014 h 1411833"/>
              <a:gd name="connsiteX16" fmla="*/ 438912 w 1836115"/>
              <a:gd name="connsiteY16" fmla="*/ 24383 h 1411833"/>
              <a:gd name="connsiteX17" fmla="*/ 0 w 1836115"/>
              <a:gd name="connsiteY17" fmla="*/ 170687 h 1411833"/>
              <a:gd name="connsiteX18" fmla="*/ 0 w 1836115"/>
              <a:gd name="connsiteY18" fmla="*/ 170687 h 1411833"/>
              <a:gd name="connsiteX0" fmla="*/ 1558137 w 1836115"/>
              <a:gd name="connsiteY0" fmla="*/ 931468 h 1411833"/>
              <a:gd name="connsiteX1" fmla="*/ 1560667 w 1836115"/>
              <a:gd name="connsiteY1" fmla="*/ 864754 h 1411833"/>
              <a:gd name="connsiteX2" fmla="*/ 1488659 w 1836115"/>
              <a:gd name="connsiteY2" fmla="*/ 639486 h 1411833"/>
              <a:gd name="connsiteX3" fmla="*/ 1200627 w 1836115"/>
              <a:gd name="connsiteY3" fmla="*/ 382037 h 1411833"/>
              <a:gd name="connsiteX4" fmla="*/ 768579 w 1836115"/>
              <a:gd name="connsiteY4" fmla="*/ 285494 h 1411833"/>
              <a:gd name="connsiteX5" fmla="*/ 358445 w 1836115"/>
              <a:gd name="connsiteY5" fmla="*/ 353567 h 1411833"/>
              <a:gd name="connsiteX6" fmla="*/ 146304 w 1836115"/>
              <a:gd name="connsiteY6" fmla="*/ 573023 h 1411833"/>
              <a:gd name="connsiteX7" fmla="*/ 124358 w 1836115"/>
              <a:gd name="connsiteY7" fmla="*/ 887577 h 1411833"/>
              <a:gd name="connsiteX8" fmla="*/ 234086 w 1836115"/>
              <a:gd name="connsiteY8" fmla="*/ 1187500 h 1411833"/>
              <a:gd name="connsiteX9" fmla="*/ 519379 w 1836115"/>
              <a:gd name="connsiteY9" fmla="*/ 1341119 h 1411833"/>
              <a:gd name="connsiteX10" fmla="*/ 1038758 w 1836115"/>
              <a:gd name="connsiteY10" fmla="*/ 1406956 h 1411833"/>
              <a:gd name="connsiteX11" fmla="*/ 1514246 w 1836115"/>
              <a:gd name="connsiteY11" fmla="*/ 1311858 h 1411833"/>
              <a:gd name="connsiteX12" fmla="*/ 1784909 w 1836115"/>
              <a:gd name="connsiteY12" fmla="*/ 1048511 h 1411833"/>
              <a:gd name="connsiteX13" fmla="*/ 1792224 w 1836115"/>
              <a:gd name="connsiteY13" fmla="*/ 682751 h 1411833"/>
              <a:gd name="connsiteX14" fmla="*/ 1521561 w 1836115"/>
              <a:gd name="connsiteY14" fmla="*/ 258470 h 1411833"/>
              <a:gd name="connsiteX15" fmla="*/ 1038758 w 1836115"/>
              <a:gd name="connsiteY15" fmla="*/ 39014 h 1411833"/>
              <a:gd name="connsiteX16" fmla="*/ 438912 w 1836115"/>
              <a:gd name="connsiteY16" fmla="*/ 24383 h 1411833"/>
              <a:gd name="connsiteX17" fmla="*/ 0 w 1836115"/>
              <a:gd name="connsiteY17" fmla="*/ 170687 h 1411833"/>
              <a:gd name="connsiteX18" fmla="*/ 0 w 1836115"/>
              <a:gd name="connsiteY18" fmla="*/ 170687 h 1411833"/>
              <a:gd name="connsiteX0" fmla="*/ 1558137 w 1836115"/>
              <a:gd name="connsiteY0" fmla="*/ 931468 h 1411833"/>
              <a:gd name="connsiteX1" fmla="*/ 1560667 w 1836115"/>
              <a:gd name="connsiteY1" fmla="*/ 864754 h 1411833"/>
              <a:gd name="connsiteX2" fmla="*/ 1488659 w 1836115"/>
              <a:gd name="connsiteY2" fmla="*/ 639486 h 1411833"/>
              <a:gd name="connsiteX3" fmla="*/ 1200627 w 1836115"/>
              <a:gd name="connsiteY3" fmla="*/ 349856 h 1411833"/>
              <a:gd name="connsiteX4" fmla="*/ 768579 w 1836115"/>
              <a:gd name="connsiteY4" fmla="*/ 285494 h 1411833"/>
              <a:gd name="connsiteX5" fmla="*/ 358445 w 1836115"/>
              <a:gd name="connsiteY5" fmla="*/ 353567 h 1411833"/>
              <a:gd name="connsiteX6" fmla="*/ 146304 w 1836115"/>
              <a:gd name="connsiteY6" fmla="*/ 573023 h 1411833"/>
              <a:gd name="connsiteX7" fmla="*/ 124358 w 1836115"/>
              <a:gd name="connsiteY7" fmla="*/ 887577 h 1411833"/>
              <a:gd name="connsiteX8" fmla="*/ 234086 w 1836115"/>
              <a:gd name="connsiteY8" fmla="*/ 1187500 h 1411833"/>
              <a:gd name="connsiteX9" fmla="*/ 519379 w 1836115"/>
              <a:gd name="connsiteY9" fmla="*/ 1341119 h 1411833"/>
              <a:gd name="connsiteX10" fmla="*/ 1038758 w 1836115"/>
              <a:gd name="connsiteY10" fmla="*/ 1406956 h 1411833"/>
              <a:gd name="connsiteX11" fmla="*/ 1514246 w 1836115"/>
              <a:gd name="connsiteY11" fmla="*/ 1311858 h 1411833"/>
              <a:gd name="connsiteX12" fmla="*/ 1784909 w 1836115"/>
              <a:gd name="connsiteY12" fmla="*/ 1048511 h 1411833"/>
              <a:gd name="connsiteX13" fmla="*/ 1792224 w 1836115"/>
              <a:gd name="connsiteY13" fmla="*/ 682751 h 1411833"/>
              <a:gd name="connsiteX14" fmla="*/ 1521561 w 1836115"/>
              <a:gd name="connsiteY14" fmla="*/ 258470 h 1411833"/>
              <a:gd name="connsiteX15" fmla="*/ 1038758 w 1836115"/>
              <a:gd name="connsiteY15" fmla="*/ 39014 h 1411833"/>
              <a:gd name="connsiteX16" fmla="*/ 438912 w 1836115"/>
              <a:gd name="connsiteY16" fmla="*/ 24383 h 1411833"/>
              <a:gd name="connsiteX17" fmla="*/ 0 w 1836115"/>
              <a:gd name="connsiteY17" fmla="*/ 170687 h 1411833"/>
              <a:gd name="connsiteX18" fmla="*/ 0 w 1836115"/>
              <a:gd name="connsiteY18" fmla="*/ 170687 h 1411833"/>
              <a:gd name="connsiteX0" fmla="*/ 1558137 w 1836115"/>
              <a:gd name="connsiteY0" fmla="*/ 931468 h 1411833"/>
              <a:gd name="connsiteX1" fmla="*/ 1560667 w 1836115"/>
              <a:gd name="connsiteY1" fmla="*/ 864754 h 1411833"/>
              <a:gd name="connsiteX2" fmla="*/ 1488659 w 1836115"/>
              <a:gd name="connsiteY2" fmla="*/ 639486 h 1411833"/>
              <a:gd name="connsiteX3" fmla="*/ 1200627 w 1836115"/>
              <a:gd name="connsiteY3" fmla="*/ 349856 h 1411833"/>
              <a:gd name="connsiteX4" fmla="*/ 768579 w 1836115"/>
              <a:gd name="connsiteY4" fmla="*/ 253312 h 1411833"/>
              <a:gd name="connsiteX5" fmla="*/ 358445 w 1836115"/>
              <a:gd name="connsiteY5" fmla="*/ 353567 h 1411833"/>
              <a:gd name="connsiteX6" fmla="*/ 146304 w 1836115"/>
              <a:gd name="connsiteY6" fmla="*/ 573023 h 1411833"/>
              <a:gd name="connsiteX7" fmla="*/ 124358 w 1836115"/>
              <a:gd name="connsiteY7" fmla="*/ 887577 h 1411833"/>
              <a:gd name="connsiteX8" fmla="*/ 234086 w 1836115"/>
              <a:gd name="connsiteY8" fmla="*/ 1187500 h 1411833"/>
              <a:gd name="connsiteX9" fmla="*/ 519379 w 1836115"/>
              <a:gd name="connsiteY9" fmla="*/ 1341119 h 1411833"/>
              <a:gd name="connsiteX10" fmla="*/ 1038758 w 1836115"/>
              <a:gd name="connsiteY10" fmla="*/ 1406956 h 1411833"/>
              <a:gd name="connsiteX11" fmla="*/ 1514246 w 1836115"/>
              <a:gd name="connsiteY11" fmla="*/ 1311858 h 1411833"/>
              <a:gd name="connsiteX12" fmla="*/ 1784909 w 1836115"/>
              <a:gd name="connsiteY12" fmla="*/ 1048511 h 1411833"/>
              <a:gd name="connsiteX13" fmla="*/ 1792224 w 1836115"/>
              <a:gd name="connsiteY13" fmla="*/ 682751 h 1411833"/>
              <a:gd name="connsiteX14" fmla="*/ 1521561 w 1836115"/>
              <a:gd name="connsiteY14" fmla="*/ 258470 h 1411833"/>
              <a:gd name="connsiteX15" fmla="*/ 1038758 w 1836115"/>
              <a:gd name="connsiteY15" fmla="*/ 39014 h 1411833"/>
              <a:gd name="connsiteX16" fmla="*/ 438912 w 1836115"/>
              <a:gd name="connsiteY16" fmla="*/ 24383 h 1411833"/>
              <a:gd name="connsiteX17" fmla="*/ 0 w 1836115"/>
              <a:gd name="connsiteY17" fmla="*/ 170687 h 1411833"/>
              <a:gd name="connsiteX18" fmla="*/ 0 w 1836115"/>
              <a:gd name="connsiteY18" fmla="*/ 170687 h 1411833"/>
              <a:gd name="connsiteX0" fmla="*/ 1558137 w 1836115"/>
              <a:gd name="connsiteY0" fmla="*/ 931468 h 1418255"/>
              <a:gd name="connsiteX1" fmla="*/ 1560667 w 1836115"/>
              <a:gd name="connsiteY1" fmla="*/ 864754 h 1418255"/>
              <a:gd name="connsiteX2" fmla="*/ 1488659 w 1836115"/>
              <a:gd name="connsiteY2" fmla="*/ 639486 h 1418255"/>
              <a:gd name="connsiteX3" fmla="*/ 1200627 w 1836115"/>
              <a:gd name="connsiteY3" fmla="*/ 349856 h 1418255"/>
              <a:gd name="connsiteX4" fmla="*/ 768579 w 1836115"/>
              <a:gd name="connsiteY4" fmla="*/ 253312 h 1418255"/>
              <a:gd name="connsiteX5" fmla="*/ 358445 w 1836115"/>
              <a:gd name="connsiteY5" fmla="*/ 353567 h 1418255"/>
              <a:gd name="connsiteX6" fmla="*/ 146304 w 1836115"/>
              <a:gd name="connsiteY6" fmla="*/ 573023 h 1418255"/>
              <a:gd name="connsiteX7" fmla="*/ 124358 w 1836115"/>
              <a:gd name="connsiteY7" fmla="*/ 887577 h 1418255"/>
              <a:gd name="connsiteX8" fmla="*/ 234086 w 1836115"/>
              <a:gd name="connsiteY8" fmla="*/ 1187500 h 1418255"/>
              <a:gd name="connsiteX9" fmla="*/ 516551 w 1836115"/>
              <a:gd name="connsiteY9" fmla="*/ 1379652 h 1418255"/>
              <a:gd name="connsiteX10" fmla="*/ 1038758 w 1836115"/>
              <a:gd name="connsiteY10" fmla="*/ 1406956 h 1418255"/>
              <a:gd name="connsiteX11" fmla="*/ 1514246 w 1836115"/>
              <a:gd name="connsiteY11" fmla="*/ 1311858 h 1418255"/>
              <a:gd name="connsiteX12" fmla="*/ 1784909 w 1836115"/>
              <a:gd name="connsiteY12" fmla="*/ 1048511 h 1418255"/>
              <a:gd name="connsiteX13" fmla="*/ 1792224 w 1836115"/>
              <a:gd name="connsiteY13" fmla="*/ 682751 h 1418255"/>
              <a:gd name="connsiteX14" fmla="*/ 1521561 w 1836115"/>
              <a:gd name="connsiteY14" fmla="*/ 258470 h 1418255"/>
              <a:gd name="connsiteX15" fmla="*/ 1038758 w 1836115"/>
              <a:gd name="connsiteY15" fmla="*/ 39014 h 1418255"/>
              <a:gd name="connsiteX16" fmla="*/ 438912 w 1836115"/>
              <a:gd name="connsiteY16" fmla="*/ 24383 h 1418255"/>
              <a:gd name="connsiteX17" fmla="*/ 0 w 1836115"/>
              <a:gd name="connsiteY17" fmla="*/ 170687 h 1418255"/>
              <a:gd name="connsiteX18" fmla="*/ 0 w 1836115"/>
              <a:gd name="connsiteY18" fmla="*/ 170687 h 1418255"/>
              <a:gd name="connsiteX0" fmla="*/ 1558137 w 1836115"/>
              <a:gd name="connsiteY0" fmla="*/ 931468 h 1455313"/>
              <a:gd name="connsiteX1" fmla="*/ 1560667 w 1836115"/>
              <a:gd name="connsiteY1" fmla="*/ 864754 h 1455313"/>
              <a:gd name="connsiteX2" fmla="*/ 1488659 w 1836115"/>
              <a:gd name="connsiteY2" fmla="*/ 639486 h 1455313"/>
              <a:gd name="connsiteX3" fmla="*/ 1200627 w 1836115"/>
              <a:gd name="connsiteY3" fmla="*/ 349856 h 1455313"/>
              <a:gd name="connsiteX4" fmla="*/ 768579 w 1836115"/>
              <a:gd name="connsiteY4" fmla="*/ 253312 h 1455313"/>
              <a:gd name="connsiteX5" fmla="*/ 358445 w 1836115"/>
              <a:gd name="connsiteY5" fmla="*/ 353567 h 1455313"/>
              <a:gd name="connsiteX6" fmla="*/ 146304 w 1836115"/>
              <a:gd name="connsiteY6" fmla="*/ 573023 h 1455313"/>
              <a:gd name="connsiteX7" fmla="*/ 124358 w 1836115"/>
              <a:gd name="connsiteY7" fmla="*/ 887577 h 1455313"/>
              <a:gd name="connsiteX8" fmla="*/ 234086 w 1836115"/>
              <a:gd name="connsiteY8" fmla="*/ 1187500 h 1455313"/>
              <a:gd name="connsiteX9" fmla="*/ 516551 w 1836115"/>
              <a:gd name="connsiteY9" fmla="*/ 1379652 h 1455313"/>
              <a:gd name="connsiteX10" fmla="*/ 1056611 w 1836115"/>
              <a:gd name="connsiteY10" fmla="*/ 1444014 h 1455313"/>
              <a:gd name="connsiteX11" fmla="*/ 1514246 w 1836115"/>
              <a:gd name="connsiteY11" fmla="*/ 1311858 h 1455313"/>
              <a:gd name="connsiteX12" fmla="*/ 1784909 w 1836115"/>
              <a:gd name="connsiteY12" fmla="*/ 1048511 h 1455313"/>
              <a:gd name="connsiteX13" fmla="*/ 1792224 w 1836115"/>
              <a:gd name="connsiteY13" fmla="*/ 682751 h 1455313"/>
              <a:gd name="connsiteX14" fmla="*/ 1521561 w 1836115"/>
              <a:gd name="connsiteY14" fmla="*/ 258470 h 1455313"/>
              <a:gd name="connsiteX15" fmla="*/ 1038758 w 1836115"/>
              <a:gd name="connsiteY15" fmla="*/ 39014 h 1455313"/>
              <a:gd name="connsiteX16" fmla="*/ 438912 w 1836115"/>
              <a:gd name="connsiteY16" fmla="*/ 24383 h 1455313"/>
              <a:gd name="connsiteX17" fmla="*/ 0 w 1836115"/>
              <a:gd name="connsiteY17" fmla="*/ 170687 h 1455313"/>
              <a:gd name="connsiteX18" fmla="*/ 0 w 1836115"/>
              <a:gd name="connsiteY18" fmla="*/ 170687 h 1455313"/>
              <a:gd name="connsiteX0" fmla="*/ 1558137 w 1836115"/>
              <a:gd name="connsiteY0" fmla="*/ 931468 h 1460677"/>
              <a:gd name="connsiteX1" fmla="*/ 1560667 w 1836115"/>
              <a:gd name="connsiteY1" fmla="*/ 864754 h 1460677"/>
              <a:gd name="connsiteX2" fmla="*/ 1488659 w 1836115"/>
              <a:gd name="connsiteY2" fmla="*/ 639486 h 1460677"/>
              <a:gd name="connsiteX3" fmla="*/ 1200627 w 1836115"/>
              <a:gd name="connsiteY3" fmla="*/ 349856 h 1460677"/>
              <a:gd name="connsiteX4" fmla="*/ 768579 w 1836115"/>
              <a:gd name="connsiteY4" fmla="*/ 253312 h 1460677"/>
              <a:gd name="connsiteX5" fmla="*/ 358445 w 1836115"/>
              <a:gd name="connsiteY5" fmla="*/ 353567 h 1460677"/>
              <a:gd name="connsiteX6" fmla="*/ 146304 w 1836115"/>
              <a:gd name="connsiteY6" fmla="*/ 573023 h 1460677"/>
              <a:gd name="connsiteX7" fmla="*/ 124358 w 1836115"/>
              <a:gd name="connsiteY7" fmla="*/ 887577 h 1460677"/>
              <a:gd name="connsiteX8" fmla="*/ 234086 w 1836115"/>
              <a:gd name="connsiteY8" fmla="*/ 1187500 h 1460677"/>
              <a:gd name="connsiteX9" fmla="*/ 552555 w 1836115"/>
              <a:gd name="connsiteY9" fmla="*/ 1411833 h 1460677"/>
              <a:gd name="connsiteX10" fmla="*/ 1056611 w 1836115"/>
              <a:gd name="connsiteY10" fmla="*/ 1444014 h 1460677"/>
              <a:gd name="connsiteX11" fmla="*/ 1514246 w 1836115"/>
              <a:gd name="connsiteY11" fmla="*/ 1311858 h 1460677"/>
              <a:gd name="connsiteX12" fmla="*/ 1784909 w 1836115"/>
              <a:gd name="connsiteY12" fmla="*/ 1048511 h 1460677"/>
              <a:gd name="connsiteX13" fmla="*/ 1792224 w 1836115"/>
              <a:gd name="connsiteY13" fmla="*/ 682751 h 1460677"/>
              <a:gd name="connsiteX14" fmla="*/ 1521561 w 1836115"/>
              <a:gd name="connsiteY14" fmla="*/ 258470 h 1460677"/>
              <a:gd name="connsiteX15" fmla="*/ 1038758 w 1836115"/>
              <a:gd name="connsiteY15" fmla="*/ 39014 h 1460677"/>
              <a:gd name="connsiteX16" fmla="*/ 438912 w 1836115"/>
              <a:gd name="connsiteY16" fmla="*/ 24383 h 1460677"/>
              <a:gd name="connsiteX17" fmla="*/ 0 w 1836115"/>
              <a:gd name="connsiteY17" fmla="*/ 170687 h 1460677"/>
              <a:gd name="connsiteX18" fmla="*/ 0 w 1836115"/>
              <a:gd name="connsiteY18" fmla="*/ 170687 h 1460677"/>
              <a:gd name="connsiteX0" fmla="*/ 1617205 w 1895183"/>
              <a:gd name="connsiteY0" fmla="*/ 931468 h 1460677"/>
              <a:gd name="connsiteX1" fmla="*/ 1619735 w 1895183"/>
              <a:gd name="connsiteY1" fmla="*/ 864754 h 1460677"/>
              <a:gd name="connsiteX2" fmla="*/ 1547727 w 1895183"/>
              <a:gd name="connsiteY2" fmla="*/ 639486 h 1460677"/>
              <a:gd name="connsiteX3" fmla="*/ 1259695 w 1895183"/>
              <a:gd name="connsiteY3" fmla="*/ 349856 h 1460677"/>
              <a:gd name="connsiteX4" fmla="*/ 827647 w 1895183"/>
              <a:gd name="connsiteY4" fmla="*/ 253312 h 1460677"/>
              <a:gd name="connsiteX5" fmla="*/ 417513 w 1895183"/>
              <a:gd name="connsiteY5" fmla="*/ 353567 h 1460677"/>
              <a:gd name="connsiteX6" fmla="*/ 205372 w 1895183"/>
              <a:gd name="connsiteY6" fmla="*/ 573023 h 1460677"/>
              <a:gd name="connsiteX7" fmla="*/ 183426 w 1895183"/>
              <a:gd name="connsiteY7" fmla="*/ 887577 h 1460677"/>
              <a:gd name="connsiteX8" fmla="*/ 293154 w 1895183"/>
              <a:gd name="connsiteY8" fmla="*/ 1187500 h 1460677"/>
              <a:gd name="connsiteX9" fmla="*/ 611623 w 1895183"/>
              <a:gd name="connsiteY9" fmla="*/ 1411833 h 1460677"/>
              <a:gd name="connsiteX10" fmla="*/ 1115679 w 1895183"/>
              <a:gd name="connsiteY10" fmla="*/ 1444014 h 1460677"/>
              <a:gd name="connsiteX11" fmla="*/ 1573314 w 1895183"/>
              <a:gd name="connsiteY11" fmla="*/ 1311858 h 1460677"/>
              <a:gd name="connsiteX12" fmla="*/ 1843977 w 1895183"/>
              <a:gd name="connsiteY12" fmla="*/ 1048511 h 1460677"/>
              <a:gd name="connsiteX13" fmla="*/ 1851292 w 1895183"/>
              <a:gd name="connsiteY13" fmla="*/ 682751 h 1460677"/>
              <a:gd name="connsiteX14" fmla="*/ 1580629 w 1895183"/>
              <a:gd name="connsiteY14" fmla="*/ 258470 h 1460677"/>
              <a:gd name="connsiteX15" fmla="*/ 1097826 w 1895183"/>
              <a:gd name="connsiteY15" fmla="*/ 39014 h 1460677"/>
              <a:gd name="connsiteX16" fmla="*/ 497980 w 1895183"/>
              <a:gd name="connsiteY16" fmla="*/ 24383 h 1460677"/>
              <a:gd name="connsiteX17" fmla="*/ 59068 w 1895183"/>
              <a:gd name="connsiteY17" fmla="*/ 170687 h 1460677"/>
              <a:gd name="connsiteX18" fmla="*/ 143571 w 1895183"/>
              <a:gd name="connsiteY18" fmla="*/ 221130 h 1460677"/>
              <a:gd name="connsiteX0" fmla="*/ 1501802 w 1779780"/>
              <a:gd name="connsiteY0" fmla="*/ 931468 h 1460677"/>
              <a:gd name="connsiteX1" fmla="*/ 1504332 w 1779780"/>
              <a:gd name="connsiteY1" fmla="*/ 864754 h 1460677"/>
              <a:gd name="connsiteX2" fmla="*/ 1432324 w 1779780"/>
              <a:gd name="connsiteY2" fmla="*/ 639486 h 1460677"/>
              <a:gd name="connsiteX3" fmla="*/ 1144292 w 1779780"/>
              <a:gd name="connsiteY3" fmla="*/ 349856 h 1460677"/>
              <a:gd name="connsiteX4" fmla="*/ 712244 w 1779780"/>
              <a:gd name="connsiteY4" fmla="*/ 253312 h 1460677"/>
              <a:gd name="connsiteX5" fmla="*/ 302110 w 1779780"/>
              <a:gd name="connsiteY5" fmla="*/ 353567 h 1460677"/>
              <a:gd name="connsiteX6" fmla="*/ 89969 w 1779780"/>
              <a:gd name="connsiteY6" fmla="*/ 573023 h 1460677"/>
              <a:gd name="connsiteX7" fmla="*/ 68023 w 1779780"/>
              <a:gd name="connsiteY7" fmla="*/ 887577 h 1460677"/>
              <a:gd name="connsiteX8" fmla="*/ 177751 w 1779780"/>
              <a:gd name="connsiteY8" fmla="*/ 1187500 h 1460677"/>
              <a:gd name="connsiteX9" fmla="*/ 496220 w 1779780"/>
              <a:gd name="connsiteY9" fmla="*/ 1411833 h 1460677"/>
              <a:gd name="connsiteX10" fmla="*/ 1000276 w 1779780"/>
              <a:gd name="connsiteY10" fmla="*/ 1444014 h 1460677"/>
              <a:gd name="connsiteX11" fmla="*/ 1457911 w 1779780"/>
              <a:gd name="connsiteY11" fmla="*/ 1311858 h 1460677"/>
              <a:gd name="connsiteX12" fmla="*/ 1728574 w 1779780"/>
              <a:gd name="connsiteY12" fmla="*/ 1048511 h 1460677"/>
              <a:gd name="connsiteX13" fmla="*/ 1735889 w 1779780"/>
              <a:gd name="connsiteY13" fmla="*/ 682751 h 1460677"/>
              <a:gd name="connsiteX14" fmla="*/ 1465226 w 1779780"/>
              <a:gd name="connsiteY14" fmla="*/ 258470 h 1460677"/>
              <a:gd name="connsiteX15" fmla="*/ 982423 w 1779780"/>
              <a:gd name="connsiteY15" fmla="*/ 39014 h 1460677"/>
              <a:gd name="connsiteX16" fmla="*/ 382577 w 1779780"/>
              <a:gd name="connsiteY16" fmla="*/ 24383 h 1460677"/>
              <a:gd name="connsiteX17" fmla="*/ 136180 w 1779780"/>
              <a:gd name="connsiteY17" fmla="*/ 124587 h 1460677"/>
              <a:gd name="connsiteX18" fmla="*/ 28168 w 1779780"/>
              <a:gd name="connsiteY18" fmla="*/ 221130 h 1460677"/>
              <a:gd name="connsiteX0" fmla="*/ 1501802 w 1779780"/>
              <a:gd name="connsiteY0" fmla="*/ 949867 h 1479076"/>
              <a:gd name="connsiteX1" fmla="*/ 1504332 w 1779780"/>
              <a:gd name="connsiteY1" fmla="*/ 883153 h 1479076"/>
              <a:gd name="connsiteX2" fmla="*/ 1432324 w 1779780"/>
              <a:gd name="connsiteY2" fmla="*/ 657885 h 1479076"/>
              <a:gd name="connsiteX3" fmla="*/ 1144292 w 1779780"/>
              <a:gd name="connsiteY3" fmla="*/ 368255 h 1479076"/>
              <a:gd name="connsiteX4" fmla="*/ 712244 w 1779780"/>
              <a:gd name="connsiteY4" fmla="*/ 271711 h 1479076"/>
              <a:gd name="connsiteX5" fmla="*/ 302110 w 1779780"/>
              <a:gd name="connsiteY5" fmla="*/ 371966 h 1479076"/>
              <a:gd name="connsiteX6" fmla="*/ 89969 w 1779780"/>
              <a:gd name="connsiteY6" fmla="*/ 591422 h 1479076"/>
              <a:gd name="connsiteX7" fmla="*/ 68023 w 1779780"/>
              <a:gd name="connsiteY7" fmla="*/ 905976 h 1479076"/>
              <a:gd name="connsiteX8" fmla="*/ 177751 w 1779780"/>
              <a:gd name="connsiteY8" fmla="*/ 1205899 h 1479076"/>
              <a:gd name="connsiteX9" fmla="*/ 496220 w 1779780"/>
              <a:gd name="connsiteY9" fmla="*/ 1430232 h 1479076"/>
              <a:gd name="connsiteX10" fmla="*/ 1000276 w 1779780"/>
              <a:gd name="connsiteY10" fmla="*/ 1462413 h 1479076"/>
              <a:gd name="connsiteX11" fmla="*/ 1457911 w 1779780"/>
              <a:gd name="connsiteY11" fmla="*/ 1330257 h 1479076"/>
              <a:gd name="connsiteX12" fmla="*/ 1728574 w 1779780"/>
              <a:gd name="connsiteY12" fmla="*/ 1066910 h 1479076"/>
              <a:gd name="connsiteX13" fmla="*/ 1735889 w 1779780"/>
              <a:gd name="connsiteY13" fmla="*/ 701150 h 1479076"/>
              <a:gd name="connsiteX14" fmla="*/ 1465226 w 1779780"/>
              <a:gd name="connsiteY14" fmla="*/ 276869 h 1479076"/>
              <a:gd name="connsiteX15" fmla="*/ 982423 w 1779780"/>
              <a:gd name="connsiteY15" fmla="*/ 57413 h 1479076"/>
              <a:gd name="connsiteX16" fmla="*/ 568227 w 1779780"/>
              <a:gd name="connsiteY16" fmla="*/ 14262 h 1479076"/>
              <a:gd name="connsiteX17" fmla="*/ 136180 w 1779780"/>
              <a:gd name="connsiteY17" fmla="*/ 142986 h 1479076"/>
              <a:gd name="connsiteX18" fmla="*/ 28168 w 1779780"/>
              <a:gd name="connsiteY18" fmla="*/ 239529 h 1479076"/>
              <a:gd name="connsiteX0" fmla="*/ 1501802 w 1779780"/>
              <a:gd name="connsiteY0" fmla="*/ 951695 h 1480904"/>
              <a:gd name="connsiteX1" fmla="*/ 1504332 w 1779780"/>
              <a:gd name="connsiteY1" fmla="*/ 884981 h 1480904"/>
              <a:gd name="connsiteX2" fmla="*/ 1432324 w 1779780"/>
              <a:gd name="connsiteY2" fmla="*/ 659713 h 1480904"/>
              <a:gd name="connsiteX3" fmla="*/ 1144292 w 1779780"/>
              <a:gd name="connsiteY3" fmla="*/ 370083 h 1480904"/>
              <a:gd name="connsiteX4" fmla="*/ 712244 w 1779780"/>
              <a:gd name="connsiteY4" fmla="*/ 273539 h 1480904"/>
              <a:gd name="connsiteX5" fmla="*/ 302110 w 1779780"/>
              <a:gd name="connsiteY5" fmla="*/ 373794 h 1480904"/>
              <a:gd name="connsiteX6" fmla="*/ 89969 w 1779780"/>
              <a:gd name="connsiteY6" fmla="*/ 593250 h 1480904"/>
              <a:gd name="connsiteX7" fmla="*/ 68023 w 1779780"/>
              <a:gd name="connsiteY7" fmla="*/ 907804 h 1480904"/>
              <a:gd name="connsiteX8" fmla="*/ 177751 w 1779780"/>
              <a:gd name="connsiteY8" fmla="*/ 1207727 h 1480904"/>
              <a:gd name="connsiteX9" fmla="*/ 496220 w 1779780"/>
              <a:gd name="connsiteY9" fmla="*/ 1432060 h 1480904"/>
              <a:gd name="connsiteX10" fmla="*/ 1000276 w 1779780"/>
              <a:gd name="connsiteY10" fmla="*/ 1464241 h 1480904"/>
              <a:gd name="connsiteX11" fmla="*/ 1457911 w 1779780"/>
              <a:gd name="connsiteY11" fmla="*/ 1332085 h 1480904"/>
              <a:gd name="connsiteX12" fmla="*/ 1728574 w 1779780"/>
              <a:gd name="connsiteY12" fmla="*/ 1068738 h 1480904"/>
              <a:gd name="connsiteX13" fmla="*/ 1735889 w 1779780"/>
              <a:gd name="connsiteY13" fmla="*/ 702978 h 1480904"/>
              <a:gd name="connsiteX14" fmla="*/ 1465226 w 1779780"/>
              <a:gd name="connsiteY14" fmla="*/ 278697 h 1480904"/>
              <a:gd name="connsiteX15" fmla="*/ 1072283 w 1779780"/>
              <a:gd name="connsiteY15" fmla="*/ 48272 h 1480904"/>
              <a:gd name="connsiteX16" fmla="*/ 568227 w 1779780"/>
              <a:gd name="connsiteY16" fmla="*/ 16090 h 1480904"/>
              <a:gd name="connsiteX17" fmla="*/ 136180 w 1779780"/>
              <a:gd name="connsiteY17" fmla="*/ 144814 h 1480904"/>
              <a:gd name="connsiteX18" fmla="*/ 28168 w 1779780"/>
              <a:gd name="connsiteY18" fmla="*/ 241357 h 1480904"/>
              <a:gd name="connsiteX0" fmla="*/ 1501802 w 1774904"/>
              <a:gd name="connsiteY0" fmla="*/ 951695 h 1480904"/>
              <a:gd name="connsiteX1" fmla="*/ 1504332 w 1774904"/>
              <a:gd name="connsiteY1" fmla="*/ 884981 h 1480904"/>
              <a:gd name="connsiteX2" fmla="*/ 1432324 w 1774904"/>
              <a:gd name="connsiteY2" fmla="*/ 659713 h 1480904"/>
              <a:gd name="connsiteX3" fmla="*/ 1144292 w 1774904"/>
              <a:gd name="connsiteY3" fmla="*/ 370083 h 1480904"/>
              <a:gd name="connsiteX4" fmla="*/ 712244 w 1774904"/>
              <a:gd name="connsiteY4" fmla="*/ 273539 h 1480904"/>
              <a:gd name="connsiteX5" fmla="*/ 302110 w 1774904"/>
              <a:gd name="connsiteY5" fmla="*/ 373794 h 1480904"/>
              <a:gd name="connsiteX6" fmla="*/ 89969 w 1774904"/>
              <a:gd name="connsiteY6" fmla="*/ 593250 h 1480904"/>
              <a:gd name="connsiteX7" fmla="*/ 68023 w 1774904"/>
              <a:gd name="connsiteY7" fmla="*/ 907804 h 1480904"/>
              <a:gd name="connsiteX8" fmla="*/ 177751 w 1774904"/>
              <a:gd name="connsiteY8" fmla="*/ 1207727 h 1480904"/>
              <a:gd name="connsiteX9" fmla="*/ 496220 w 1774904"/>
              <a:gd name="connsiteY9" fmla="*/ 1432060 h 1480904"/>
              <a:gd name="connsiteX10" fmla="*/ 1000276 w 1774904"/>
              <a:gd name="connsiteY10" fmla="*/ 1464241 h 1480904"/>
              <a:gd name="connsiteX11" fmla="*/ 1457911 w 1774904"/>
              <a:gd name="connsiteY11" fmla="*/ 1332085 h 1480904"/>
              <a:gd name="connsiteX12" fmla="*/ 1728574 w 1774904"/>
              <a:gd name="connsiteY12" fmla="*/ 1068738 h 1480904"/>
              <a:gd name="connsiteX13" fmla="*/ 1735889 w 1774904"/>
              <a:gd name="connsiteY13" fmla="*/ 702978 h 1480904"/>
              <a:gd name="connsiteX14" fmla="*/ 1504331 w 1774904"/>
              <a:gd name="connsiteY14" fmla="*/ 273540 h 1480904"/>
              <a:gd name="connsiteX15" fmla="*/ 1072283 w 1774904"/>
              <a:gd name="connsiteY15" fmla="*/ 48272 h 1480904"/>
              <a:gd name="connsiteX16" fmla="*/ 568227 w 1774904"/>
              <a:gd name="connsiteY16" fmla="*/ 16090 h 1480904"/>
              <a:gd name="connsiteX17" fmla="*/ 136180 w 1774904"/>
              <a:gd name="connsiteY17" fmla="*/ 144814 h 1480904"/>
              <a:gd name="connsiteX18" fmla="*/ 28168 w 1774904"/>
              <a:gd name="connsiteY18" fmla="*/ 241357 h 1480904"/>
              <a:gd name="connsiteX0" fmla="*/ 1504332 w 1774904"/>
              <a:gd name="connsiteY0" fmla="*/ 884981 h 1480904"/>
              <a:gd name="connsiteX1" fmla="*/ 1432324 w 1774904"/>
              <a:gd name="connsiteY1" fmla="*/ 659713 h 1480904"/>
              <a:gd name="connsiteX2" fmla="*/ 1144292 w 1774904"/>
              <a:gd name="connsiteY2" fmla="*/ 370083 h 1480904"/>
              <a:gd name="connsiteX3" fmla="*/ 712244 w 1774904"/>
              <a:gd name="connsiteY3" fmla="*/ 273539 h 1480904"/>
              <a:gd name="connsiteX4" fmla="*/ 302110 w 1774904"/>
              <a:gd name="connsiteY4" fmla="*/ 373794 h 1480904"/>
              <a:gd name="connsiteX5" fmla="*/ 89969 w 1774904"/>
              <a:gd name="connsiteY5" fmla="*/ 593250 h 1480904"/>
              <a:gd name="connsiteX6" fmla="*/ 68023 w 1774904"/>
              <a:gd name="connsiteY6" fmla="*/ 907804 h 1480904"/>
              <a:gd name="connsiteX7" fmla="*/ 177751 w 1774904"/>
              <a:gd name="connsiteY7" fmla="*/ 1207727 h 1480904"/>
              <a:gd name="connsiteX8" fmla="*/ 496220 w 1774904"/>
              <a:gd name="connsiteY8" fmla="*/ 1432060 h 1480904"/>
              <a:gd name="connsiteX9" fmla="*/ 1000276 w 1774904"/>
              <a:gd name="connsiteY9" fmla="*/ 1464241 h 1480904"/>
              <a:gd name="connsiteX10" fmla="*/ 1457911 w 1774904"/>
              <a:gd name="connsiteY10" fmla="*/ 1332085 h 1480904"/>
              <a:gd name="connsiteX11" fmla="*/ 1728574 w 1774904"/>
              <a:gd name="connsiteY11" fmla="*/ 1068738 h 1480904"/>
              <a:gd name="connsiteX12" fmla="*/ 1735889 w 1774904"/>
              <a:gd name="connsiteY12" fmla="*/ 702978 h 1480904"/>
              <a:gd name="connsiteX13" fmla="*/ 1504331 w 1774904"/>
              <a:gd name="connsiteY13" fmla="*/ 273540 h 1480904"/>
              <a:gd name="connsiteX14" fmla="*/ 1072283 w 1774904"/>
              <a:gd name="connsiteY14" fmla="*/ 48272 h 1480904"/>
              <a:gd name="connsiteX15" fmla="*/ 568227 w 1774904"/>
              <a:gd name="connsiteY15" fmla="*/ 16090 h 1480904"/>
              <a:gd name="connsiteX16" fmla="*/ 136180 w 1774904"/>
              <a:gd name="connsiteY16" fmla="*/ 144814 h 1480904"/>
              <a:gd name="connsiteX17" fmla="*/ 28168 w 1774904"/>
              <a:gd name="connsiteY17" fmla="*/ 241357 h 1480904"/>
              <a:gd name="connsiteX0" fmla="*/ 1504331 w 1774904"/>
              <a:gd name="connsiteY0" fmla="*/ 852800 h 1480904"/>
              <a:gd name="connsiteX1" fmla="*/ 1432324 w 1774904"/>
              <a:gd name="connsiteY1" fmla="*/ 659713 h 1480904"/>
              <a:gd name="connsiteX2" fmla="*/ 1144292 w 1774904"/>
              <a:gd name="connsiteY2" fmla="*/ 370083 h 1480904"/>
              <a:gd name="connsiteX3" fmla="*/ 712244 w 1774904"/>
              <a:gd name="connsiteY3" fmla="*/ 273539 h 1480904"/>
              <a:gd name="connsiteX4" fmla="*/ 302110 w 1774904"/>
              <a:gd name="connsiteY4" fmla="*/ 373794 h 1480904"/>
              <a:gd name="connsiteX5" fmla="*/ 89969 w 1774904"/>
              <a:gd name="connsiteY5" fmla="*/ 593250 h 1480904"/>
              <a:gd name="connsiteX6" fmla="*/ 68023 w 1774904"/>
              <a:gd name="connsiteY6" fmla="*/ 907804 h 1480904"/>
              <a:gd name="connsiteX7" fmla="*/ 177751 w 1774904"/>
              <a:gd name="connsiteY7" fmla="*/ 1207727 h 1480904"/>
              <a:gd name="connsiteX8" fmla="*/ 496220 w 1774904"/>
              <a:gd name="connsiteY8" fmla="*/ 1432060 h 1480904"/>
              <a:gd name="connsiteX9" fmla="*/ 1000276 w 1774904"/>
              <a:gd name="connsiteY9" fmla="*/ 1464241 h 1480904"/>
              <a:gd name="connsiteX10" fmla="*/ 1457911 w 1774904"/>
              <a:gd name="connsiteY10" fmla="*/ 1332085 h 1480904"/>
              <a:gd name="connsiteX11" fmla="*/ 1728574 w 1774904"/>
              <a:gd name="connsiteY11" fmla="*/ 1068738 h 1480904"/>
              <a:gd name="connsiteX12" fmla="*/ 1735889 w 1774904"/>
              <a:gd name="connsiteY12" fmla="*/ 702978 h 1480904"/>
              <a:gd name="connsiteX13" fmla="*/ 1504331 w 1774904"/>
              <a:gd name="connsiteY13" fmla="*/ 273540 h 1480904"/>
              <a:gd name="connsiteX14" fmla="*/ 1072283 w 1774904"/>
              <a:gd name="connsiteY14" fmla="*/ 48272 h 1480904"/>
              <a:gd name="connsiteX15" fmla="*/ 568227 w 1774904"/>
              <a:gd name="connsiteY15" fmla="*/ 16090 h 1480904"/>
              <a:gd name="connsiteX16" fmla="*/ 136180 w 1774904"/>
              <a:gd name="connsiteY16" fmla="*/ 144814 h 1480904"/>
              <a:gd name="connsiteX17" fmla="*/ 28168 w 1774904"/>
              <a:gd name="connsiteY17" fmla="*/ 241357 h 1480904"/>
              <a:gd name="connsiteX0" fmla="*/ 1504331 w 1774904"/>
              <a:gd name="connsiteY0" fmla="*/ 852800 h 1480904"/>
              <a:gd name="connsiteX1" fmla="*/ 1468327 w 1774904"/>
              <a:gd name="connsiteY1" fmla="*/ 659713 h 1480904"/>
              <a:gd name="connsiteX2" fmla="*/ 1144292 w 1774904"/>
              <a:gd name="connsiteY2" fmla="*/ 370083 h 1480904"/>
              <a:gd name="connsiteX3" fmla="*/ 712244 w 1774904"/>
              <a:gd name="connsiteY3" fmla="*/ 273539 h 1480904"/>
              <a:gd name="connsiteX4" fmla="*/ 302110 w 1774904"/>
              <a:gd name="connsiteY4" fmla="*/ 373794 h 1480904"/>
              <a:gd name="connsiteX5" fmla="*/ 89969 w 1774904"/>
              <a:gd name="connsiteY5" fmla="*/ 593250 h 1480904"/>
              <a:gd name="connsiteX6" fmla="*/ 68023 w 1774904"/>
              <a:gd name="connsiteY6" fmla="*/ 907804 h 1480904"/>
              <a:gd name="connsiteX7" fmla="*/ 177751 w 1774904"/>
              <a:gd name="connsiteY7" fmla="*/ 1207727 h 1480904"/>
              <a:gd name="connsiteX8" fmla="*/ 496220 w 1774904"/>
              <a:gd name="connsiteY8" fmla="*/ 1432060 h 1480904"/>
              <a:gd name="connsiteX9" fmla="*/ 1000276 w 1774904"/>
              <a:gd name="connsiteY9" fmla="*/ 1464241 h 1480904"/>
              <a:gd name="connsiteX10" fmla="*/ 1457911 w 1774904"/>
              <a:gd name="connsiteY10" fmla="*/ 1332085 h 1480904"/>
              <a:gd name="connsiteX11" fmla="*/ 1728574 w 1774904"/>
              <a:gd name="connsiteY11" fmla="*/ 1068738 h 1480904"/>
              <a:gd name="connsiteX12" fmla="*/ 1735889 w 1774904"/>
              <a:gd name="connsiteY12" fmla="*/ 702978 h 1480904"/>
              <a:gd name="connsiteX13" fmla="*/ 1504331 w 1774904"/>
              <a:gd name="connsiteY13" fmla="*/ 273540 h 1480904"/>
              <a:gd name="connsiteX14" fmla="*/ 1072283 w 1774904"/>
              <a:gd name="connsiteY14" fmla="*/ 48272 h 1480904"/>
              <a:gd name="connsiteX15" fmla="*/ 568227 w 1774904"/>
              <a:gd name="connsiteY15" fmla="*/ 16090 h 1480904"/>
              <a:gd name="connsiteX16" fmla="*/ 136180 w 1774904"/>
              <a:gd name="connsiteY16" fmla="*/ 144814 h 1480904"/>
              <a:gd name="connsiteX17" fmla="*/ 28168 w 1774904"/>
              <a:gd name="connsiteY17" fmla="*/ 241357 h 1480904"/>
              <a:gd name="connsiteX0" fmla="*/ 1504331 w 1774904"/>
              <a:gd name="connsiteY0" fmla="*/ 852800 h 1480904"/>
              <a:gd name="connsiteX1" fmla="*/ 1468327 w 1774904"/>
              <a:gd name="connsiteY1" fmla="*/ 659713 h 1480904"/>
              <a:gd name="connsiteX2" fmla="*/ 1144292 w 1774904"/>
              <a:gd name="connsiteY2" fmla="*/ 370083 h 1480904"/>
              <a:gd name="connsiteX3" fmla="*/ 712244 w 1774904"/>
              <a:gd name="connsiteY3" fmla="*/ 273539 h 1480904"/>
              <a:gd name="connsiteX4" fmla="*/ 302110 w 1774904"/>
              <a:gd name="connsiteY4" fmla="*/ 373794 h 1480904"/>
              <a:gd name="connsiteX5" fmla="*/ 89969 w 1774904"/>
              <a:gd name="connsiteY5" fmla="*/ 593250 h 1480904"/>
              <a:gd name="connsiteX6" fmla="*/ 68023 w 1774904"/>
              <a:gd name="connsiteY6" fmla="*/ 907804 h 1480904"/>
              <a:gd name="connsiteX7" fmla="*/ 177751 w 1774904"/>
              <a:gd name="connsiteY7" fmla="*/ 1207727 h 1480904"/>
              <a:gd name="connsiteX8" fmla="*/ 496220 w 1774904"/>
              <a:gd name="connsiteY8" fmla="*/ 1432060 h 1480904"/>
              <a:gd name="connsiteX9" fmla="*/ 1000276 w 1774904"/>
              <a:gd name="connsiteY9" fmla="*/ 1464241 h 1480904"/>
              <a:gd name="connsiteX10" fmla="*/ 1457911 w 1774904"/>
              <a:gd name="connsiteY10" fmla="*/ 1332085 h 1480904"/>
              <a:gd name="connsiteX11" fmla="*/ 1728574 w 1774904"/>
              <a:gd name="connsiteY11" fmla="*/ 1068738 h 1480904"/>
              <a:gd name="connsiteX12" fmla="*/ 1735889 w 1774904"/>
              <a:gd name="connsiteY12" fmla="*/ 702978 h 1480904"/>
              <a:gd name="connsiteX13" fmla="*/ 1504331 w 1774904"/>
              <a:gd name="connsiteY13" fmla="*/ 273540 h 1480904"/>
              <a:gd name="connsiteX14" fmla="*/ 1072283 w 1774904"/>
              <a:gd name="connsiteY14" fmla="*/ 48272 h 1480904"/>
              <a:gd name="connsiteX15" fmla="*/ 568227 w 1774904"/>
              <a:gd name="connsiteY15" fmla="*/ 16090 h 1480904"/>
              <a:gd name="connsiteX16" fmla="*/ 136180 w 1774904"/>
              <a:gd name="connsiteY16" fmla="*/ 144814 h 1480904"/>
              <a:gd name="connsiteX17" fmla="*/ 28168 w 1774904"/>
              <a:gd name="connsiteY17" fmla="*/ 241357 h 1480904"/>
              <a:gd name="connsiteX0" fmla="*/ 1504331 w 1774904"/>
              <a:gd name="connsiteY0" fmla="*/ 852800 h 1480904"/>
              <a:gd name="connsiteX1" fmla="*/ 1468327 w 1774904"/>
              <a:gd name="connsiteY1" fmla="*/ 659713 h 1480904"/>
              <a:gd name="connsiteX2" fmla="*/ 1180295 w 1774904"/>
              <a:gd name="connsiteY2" fmla="*/ 370083 h 1480904"/>
              <a:gd name="connsiteX3" fmla="*/ 712244 w 1774904"/>
              <a:gd name="connsiteY3" fmla="*/ 273539 h 1480904"/>
              <a:gd name="connsiteX4" fmla="*/ 302110 w 1774904"/>
              <a:gd name="connsiteY4" fmla="*/ 373794 h 1480904"/>
              <a:gd name="connsiteX5" fmla="*/ 89969 w 1774904"/>
              <a:gd name="connsiteY5" fmla="*/ 593250 h 1480904"/>
              <a:gd name="connsiteX6" fmla="*/ 68023 w 1774904"/>
              <a:gd name="connsiteY6" fmla="*/ 907804 h 1480904"/>
              <a:gd name="connsiteX7" fmla="*/ 177751 w 1774904"/>
              <a:gd name="connsiteY7" fmla="*/ 1207727 h 1480904"/>
              <a:gd name="connsiteX8" fmla="*/ 496220 w 1774904"/>
              <a:gd name="connsiteY8" fmla="*/ 1432060 h 1480904"/>
              <a:gd name="connsiteX9" fmla="*/ 1000276 w 1774904"/>
              <a:gd name="connsiteY9" fmla="*/ 1464241 h 1480904"/>
              <a:gd name="connsiteX10" fmla="*/ 1457911 w 1774904"/>
              <a:gd name="connsiteY10" fmla="*/ 1332085 h 1480904"/>
              <a:gd name="connsiteX11" fmla="*/ 1728574 w 1774904"/>
              <a:gd name="connsiteY11" fmla="*/ 1068738 h 1480904"/>
              <a:gd name="connsiteX12" fmla="*/ 1735889 w 1774904"/>
              <a:gd name="connsiteY12" fmla="*/ 702978 h 1480904"/>
              <a:gd name="connsiteX13" fmla="*/ 1504331 w 1774904"/>
              <a:gd name="connsiteY13" fmla="*/ 273540 h 1480904"/>
              <a:gd name="connsiteX14" fmla="*/ 1072283 w 1774904"/>
              <a:gd name="connsiteY14" fmla="*/ 48272 h 1480904"/>
              <a:gd name="connsiteX15" fmla="*/ 568227 w 1774904"/>
              <a:gd name="connsiteY15" fmla="*/ 16090 h 1480904"/>
              <a:gd name="connsiteX16" fmla="*/ 136180 w 1774904"/>
              <a:gd name="connsiteY16" fmla="*/ 144814 h 1480904"/>
              <a:gd name="connsiteX17" fmla="*/ 28168 w 1774904"/>
              <a:gd name="connsiteY17" fmla="*/ 241357 h 1480904"/>
              <a:gd name="connsiteX0" fmla="*/ 1540336 w 1810909"/>
              <a:gd name="connsiteY0" fmla="*/ 852800 h 1480904"/>
              <a:gd name="connsiteX1" fmla="*/ 1504332 w 1810909"/>
              <a:gd name="connsiteY1" fmla="*/ 659713 h 1480904"/>
              <a:gd name="connsiteX2" fmla="*/ 1216300 w 1810909"/>
              <a:gd name="connsiteY2" fmla="*/ 370083 h 1480904"/>
              <a:gd name="connsiteX3" fmla="*/ 748249 w 1810909"/>
              <a:gd name="connsiteY3" fmla="*/ 273539 h 1480904"/>
              <a:gd name="connsiteX4" fmla="*/ 338115 w 1810909"/>
              <a:gd name="connsiteY4" fmla="*/ 373794 h 1480904"/>
              <a:gd name="connsiteX5" fmla="*/ 125974 w 1810909"/>
              <a:gd name="connsiteY5" fmla="*/ 593250 h 1480904"/>
              <a:gd name="connsiteX6" fmla="*/ 104028 w 1810909"/>
              <a:gd name="connsiteY6" fmla="*/ 907804 h 1480904"/>
              <a:gd name="connsiteX7" fmla="*/ 213756 w 1810909"/>
              <a:gd name="connsiteY7" fmla="*/ 1207727 h 1480904"/>
              <a:gd name="connsiteX8" fmla="*/ 532225 w 1810909"/>
              <a:gd name="connsiteY8" fmla="*/ 1432060 h 1480904"/>
              <a:gd name="connsiteX9" fmla="*/ 1036281 w 1810909"/>
              <a:gd name="connsiteY9" fmla="*/ 1464241 h 1480904"/>
              <a:gd name="connsiteX10" fmla="*/ 1493916 w 1810909"/>
              <a:gd name="connsiteY10" fmla="*/ 1332085 h 1480904"/>
              <a:gd name="connsiteX11" fmla="*/ 1764579 w 1810909"/>
              <a:gd name="connsiteY11" fmla="*/ 1068738 h 1480904"/>
              <a:gd name="connsiteX12" fmla="*/ 1771894 w 1810909"/>
              <a:gd name="connsiteY12" fmla="*/ 702978 h 1480904"/>
              <a:gd name="connsiteX13" fmla="*/ 1540336 w 1810909"/>
              <a:gd name="connsiteY13" fmla="*/ 273540 h 1480904"/>
              <a:gd name="connsiteX14" fmla="*/ 1108288 w 1810909"/>
              <a:gd name="connsiteY14" fmla="*/ 48272 h 1480904"/>
              <a:gd name="connsiteX15" fmla="*/ 604232 w 1810909"/>
              <a:gd name="connsiteY15" fmla="*/ 16090 h 1480904"/>
              <a:gd name="connsiteX16" fmla="*/ 172185 w 1810909"/>
              <a:gd name="connsiteY16" fmla="*/ 144814 h 1480904"/>
              <a:gd name="connsiteX17" fmla="*/ 28168 w 1810909"/>
              <a:gd name="connsiteY17" fmla="*/ 241358 h 1480904"/>
              <a:gd name="connsiteX0" fmla="*/ 1540336 w 1810909"/>
              <a:gd name="connsiteY0" fmla="*/ 847436 h 1475540"/>
              <a:gd name="connsiteX1" fmla="*/ 1504332 w 1810909"/>
              <a:gd name="connsiteY1" fmla="*/ 654349 h 1475540"/>
              <a:gd name="connsiteX2" fmla="*/ 1216300 w 1810909"/>
              <a:gd name="connsiteY2" fmla="*/ 364719 h 1475540"/>
              <a:gd name="connsiteX3" fmla="*/ 748249 w 1810909"/>
              <a:gd name="connsiteY3" fmla="*/ 268175 h 1475540"/>
              <a:gd name="connsiteX4" fmla="*/ 338115 w 1810909"/>
              <a:gd name="connsiteY4" fmla="*/ 368430 h 1475540"/>
              <a:gd name="connsiteX5" fmla="*/ 125974 w 1810909"/>
              <a:gd name="connsiteY5" fmla="*/ 587886 h 1475540"/>
              <a:gd name="connsiteX6" fmla="*/ 104028 w 1810909"/>
              <a:gd name="connsiteY6" fmla="*/ 902440 h 1475540"/>
              <a:gd name="connsiteX7" fmla="*/ 213756 w 1810909"/>
              <a:gd name="connsiteY7" fmla="*/ 1202363 h 1475540"/>
              <a:gd name="connsiteX8" fmla="*/ 532225 w 1810909"/>
              <a:gd name="connsiteY8" fmla="*/ 1426696 h 1475540"/>
              <a:gd name="connsiteX9" fmla="*/ 1036281 w 1810909"/>
              <a:gd name="connsiteY9" fmla="*/ 1458877 h 1475540"/>
              <a:gd name="connsiteX10" fmla="*/ 1493916 w 1810909"/>
              <a:gd name="connsiteY10" fmla="*/ 1326721 h 1475540"/>
              <a:gd name="connsiteX11" fmla="*/ 1764579 w 1810909"/>
              <a:gd name="connsiteY11" fmla="*/ 1063374 h 1475540"/>
              <a:gd name="connsiteX12" fmla="*/ 1771894 w 1810909"/>
              <a:gd name="connsiteY12" fmla="*/ 697614 h 1475540"/>
              <a:gd name="connsiteX13" fmla="*/ 1540336 w 1810909"/>
              <a:gd name="connsiteY13" fmla="*/ 268176 h 1475540"/>
              <a:gd name="connsiteX14" fmla="*/ 1108288 w 1810909"/>
              <a:gd name="connsiteY14" fmla="*/ 42908 h 1475540"/>
              <a:gd name="connsiteX15" fmla="*/ 604232 w 1810909"/>
              <a:gd name="connsiteY15" fmla="*/ 10726 h 1475540"/>
              <a:gd name="connsiteX16" fmla="*/ 244193 w 1810909"/>
              <a:gd name="connsiteY16" fmla="*/ 75089 h 1475540"/>
              <a:gd name="connsiteX17" fmla="*/ 28168 w 1810909"/>
              <a:gd name="connsiteY17" fmla="*/ 235994 h 1475540"/>
              <a:gd name="connsiteX0" fmla="*/ 1540336 w 1810909"/>
              <a:gd name="connsiteY0" fmla="*/ 874253 h 1502357"/>
              <a:gd name="connsiteX1" fmla="*/ 1504332 w 1810909"/>
              <a:gd name="connsiteY1" fmla="*/ 681166 h 1502357"/>
              <a:gd name="connsiteX2" fmla="*/ 1216300 w 1810909"/>
              <a:gd name="connsiteY2" fmla="*/ 391536 h 1502357"/>
              <a:gd name="connsiteX3" fmla="*/ 748249 w 1810909"/>
              <a:gd name="connsiteY3" fmla="*/ 294992 h 1502357"/>
              <a:gd name="connsiteX4" fmla="*/ 338115 w 1810909"/>
              <a:gd name="connsiteY4" fmla="*/ 395247 h 1502357"/>
              <a:gd name="connsiteX5" fmla="*/ 125974 w 1810909"/>
              <a:gd name="connsiteY5" fmla="*/ 614703 h 1502357"/>
              <a:gd name="connsiteX6" fmla="*/ 104028 w 1810909"/>
              <a:gd name="connsiteY6" fmla="*/ 929257 h 1502357"/>
              <a:gd name="connsiteX7" fmla="*/ 213756 w 1810909"/>
              <a:gd name="connsiteY7" fmla="*/ 1229180 h 1502357"/>
              <a:gd name="connsiteX8" fmla="*/ 532225 w 1810909"/>
              <a:gd name="connsiteY8" fmla="*/ 1453513 h 1502357"/>
              <a:gd name="connsiteX9" fmla="*/ 1036281 w 1810909"/>
              <a:gd name="connsiteY9" fmla="*/ 1485694 h 1502357"/>
              <a:gd name="connsiteX10" fmla="*/ 1493916 w 1810909"/>
              <a:gd name="connsiteY10" fmla="*/ 1353538 h 1502357"/>
              <a:gd name="connsiteX11" fmla="*/ 1764579 w 1810909"/>
              <a:gd name="connsiteY11" fmla="*/ 1090191 h 1502357"/>
              <a:gd name="connsiteX12" fmla="*/ 1771894 w 1810909"/>
              <a:gd name="connsiteY12" fmla="*/ 724431 h 1502357"/>
              <a:gd name="connsiteX13" fmla="*/ 1540336 w 1810909"/>
              <a:gd name="connsiteY13" fmla="*/ 294993 h 1502357"/>
              <a:gd name="connsiteX14" fmla="*/ 1108288 w 1810909"/>
              <a:gd name="connsiteY14" fmla="*/ 69725 h 1502357"/>
              <a:gd name="connsiteX15" fmla="*/ 640237 w 1810909"/>
              <a:gd name="connsiteY15" fmla="*/ 5363 h 1502357"/>
              <a:gd name="connsiteX16" fmla="*/ 244193 w 1810909"/>
              <a:gd name="connsiteY16" fmla="*/ 101906 h 1502357"/>
              <a:gd name="connsiteX17" fmla="*/ 28168 w 1810909"/>
              <a:gd name="connsiteY17" fmla="*/ 262811 h 1502357"/>
              <a:gd name="connsiteX0" fmla="*/ 1540336 w 1810909"/>
              <a:gd name="connsiteY0" fmla="*/ 884981 h 1513085"/>
              <a:gd name="connsiteX1" fmla="*/ 1504332 w 1810909"/>
              <a:gd name="connsiteY1" fmla="*/ 691894 h 1513085"/>
              <a:gd name="connsiteX2" fmla="*/ 1216300 w 1810909"/>
              <a:gd name="connsiteY2" fmla="*/ 402264 h 1513085"/>
              <a:gd name="connsiteX3" fmla="*/ 748249 w 1810909"/>
              <a:gd name="connsiteY3" fmla="*/ 305720 h 1513085"/>
              <a:gd name="connsiteX4" fmla="*/ 338115 w 1810909"/>
              <a:gd name="connsiteY4" fmla="*/ 405975 h 1513085"/>
              <a:gd name="connsiteX5" fmla="*/ 125974 w 1810909"/>
              <a:gd name="connsiteY5" fmla="*/ 625431 h 1513085"/>
              <a:gd name="connsiteX6" fmla="*/ 104028 w 1810909"/>
              <a:gd name="connsiteY6" fmla="*/ 939985 h 1513085"/>
              <a:gd name="connsiteX7" fmla="*/ 213756 w 1810909"/>
              <a:gd name="connsiteY7" fmla="*/ 1239908 h 1513085"/>
              <a:gd name="connsiteX8" fmla="*/ 532225 w 1810909"/>
              <a:gd name="connsiteY8" fmla="*/ 1464241 h 1513085"/>
              <a:gd name="connsiteX9" fmla="*/ 1036281 w 1810909"/>
              <a:gd name="connsiteY9" fmla="*/ 1496422 h 1513085"/>
              <a:gd name="connsiteX10" fmla="*/ 1493916 w 1810909"/>
              <a:gd name="connsiteY10" fmla="*/ 1364266 h 1513085"/>
              <a:gd name="connsiteX11" fmla="*/ 1764579 w 1810909"/>
              <a:gd name="connsiteY11" fmla="*/ 1100919 h 1513085"/>
              <a:gd name="connsiteX12" fmla="*/ 1771894 w 1810909"/>
              <a:gd name="connsiteY12" fmla="*/ 735159 h 1513085"/>
              <a:gd name="connsiteX13" fmla="*/ 1540336 w 1810909"/>
              <a:gd name="connsiteY13" fmla="*/ 305721 h 1513085"/>
              <a:gd name="connsiteX14" fmla="*/ 1108289 w 1810909"/>
              <a:gd name="connsiteY14" fmla="*/ 48272 h 1513085"/>
              <a:gd name="connsiteX15" fmla="*/ 640237 w 1810909"/>
              <a:gd name="connsiteY15" fmla="*/ 16091 h 1513085"/>
              <a:gd name="connsiteX16" fmla="*/ 244193 w 1810909"/>
              <a:gd name="connsiteY16" fmla="*/ 112634 h 1513085"/>
              <a:gd name="connsiteX17" fmla="*/ 28168 w 1810909"/>
              <a:gd name="connsiteY17" fmla="*/ 273539 h 1513085"/>
              <a:gd name="connsiteX0" fmla="*/ 1540336 w 1801898"/>
              <a:gd name="connsiteY0" fmla="*/ 884981 h 1513085"/>
              <a:gd name="connsiteX1" fmla="*/ 1504332 w 1801898"/>
              <a:gd name="connsiteY1" fmla="*/ 691894 h 1513085"/>
              <a:gd name="connsiteX2" fmla="*/ 1216300 w 1801898"/>
              <a:gd name="connsiteY2" fmla="*/ 402264 h 1513085"/>
              <a:gd name="connsiteX3" fmla="*/ 748249 w 1801898"/>
              <a:gd name="connsiteY3" fmla="*/ 305720 h 1513085"/>
              <a:gd name="connsiteX4" fmla="*/ 338115 w 1801898"/>
              <a:gd name="connsiteY4" fmla="*/ 405975 h 1513085"/>
              <a:gd name="connsiteX5" fmla="*/ 125974 w 1801898"/>
              <a:gd name="connsiteY5" fmla="*/ 625431 h 1513085"/>
              <a:gd name="connsiteX6" fmla="*/ 104028 w 1801898"/>
              <a:gd name="connsiteY6" fmla="*/ 939985 h 1513085"/>
              <a:gd name="connsiteX7" fmla="*/ 213756 w 1801898"/>
              <a:gd name="connsiteY7" fmla="*/ 1239908 h 1513085"/>
              <a:gd name="connsiteX8" fmla="*/ 532225 w 1801898"/>
              <a:gd name="connsiteY8" fmla="*/ 1464241 h 1513085"/>
              <a:gd name="connsiteX9" fmla="*/ 1036281 w 1801898"/>
              <a:gd name="connsiteY9" fmla="*/ 1496422 h 1513085"/>
              <a:gd name="connsiteX10" fmla="*/ 1493916 w 1801898"/>
              <a:gd name="connsiteY10" fmla="*/ 1364266 h 1513085"/>
              <a:gd name="connsiteX11" fmla="*/ 1720357 w 1801898"/>
              <a:gd name="connsiteY11" fmla="*/ 1110249 h 1513085"/>
              <a:gd name="connsiteX12" fmla="*/ 1771894 w 1801898"/>
              <a:gd name="connsiteY12" fmla="*/ 735159 h 1513085"/>
              <a:gd name="connsiteX13" fmla="*/ 1540336 w 1801898"/>
              <a:gd name="connsiteY13" fmla="*/ 305721 h 1513085"/>
              <a:gd name="connsiteX14" fmla="*/ 1108289 w 1801898"/>
              <a:gd name="connsiteY14" fmla="*/ 48272 h 1513085"/>
              <a:gd name="connsiteX15" fmla="*/ 640237 w 1801898"/>
              <a:gd name="connsiteY15" fmla="*/ 16091 h 1513085"/>
              <a:gd name="connsiteX16" fmla="*/ 244193 w 1801898"/>
              <a:gd name="connsiteY16" fmla="*/ 112634 h 1513085"/>
              <a:gd name="connsiteX17" fmla="*/ 28168 w 1801898"/>
              <a:gd name="connsiteY17" fmla="*/ 273539 h 1513085"/>
              <a:gd name="connsiteX0" fmla="*/ 1568504 w 1830066"/>
              <a:gd name="connsiteY0" fmla="*/ 884981 h 1513085"/>
              <a:gd name="connsiteX1" fmla="*/ 1532500 w 1830066"/>
              <a:gd name="connsiteY1" fmla="*/ 691894 h 1513085"/>
              <a:gd name="connsiteX2" fmla="*/ 1244468 w 1830066"/>
              <a:gd name="connsiteY2" fmla="*/ 402264 h 1513085"/>
              <a:gd name="connsiteX3" fmla="*/ 776417 w 1830066"/>
              <a:gd name="connsiteY3" fmla="*/ 305720 h 1513085"/>
              <a:gd name="connsiteX4" fmla="*/ 366283 w 1830066"/>
              <a:gd name="connsiteY4" fmla="*/ 405975 h 1513085"/>
              <a:gd name="connsiteX5" fmla="*/ 154142 w 1830066"/>
              <a:gd name="connsiteY5" fmla="*/ 625431 h 1513085"/>
              <a:gd name="connsiteX6" fmla="*/ 132196 w 1830066"/>
              <a:gd name="connsiteY6" fmla="*/ 939985 h 1513085"/>
              <a:gd name="connsiteX7" fmla="*/ 241924 w 1830066"/>
              <a:gd name="connsiteY7" fmla="*/ 1239908 h 1513085"/>
              <a:gd name="connsiteX8" fmla="*/ 560393 w 1830066"/>
              <a:gd name="connsiteY8" fmla="*/ 1464241 h 1513085"/>
              <a:gd name="connsiteX9" fmla="*/ 1064449 w 1830066"/>
              <a:gd name="connsiteY9" fmla="*/ 1496422 h 1513085"/>
              <a:gd name="connsiteX10" fmla="*/ 1522084 w 1830066"/>
              <a:gd name="connsiteY10" fmla="*/ 1364266 h 1513085"/>
              <a:gd name="connsiteX11" fmla="*/ 1748525 w 1830066"/>
              <a:gd name="connsiteY11" fmla="*/ 1110249 h 1513085"/>
              <a:gd name="connsiteX12" fmla="*/ 1800062 w 1830066"/>
              <a:gd name="connsiteY12" fmla="*/ 735159 h 1513085"/>
              <a:gd name="connsiteX13" fmla="*/ 1568504 w 1830066"/>
              <a:gd name="connsiteY13" fmla="*/ 305721 h 1513085"/>
              <a:gd name="connsiteX14" fmla="*/ 1136457 w 1830066"/>
              <a:gd name="connsiteY14" fmla="*/ 48272 h 1513085"/>
              <a:gd name="connsiteX15" fmla="*/ 668405 w 1830066"/>
              <a:gd name="connsiteY15" fmla="*/ 16091 h 1513085"/>
              <a:gd name="connsiteX16" fmla="*/ 272361 w 1830066"/>
              <a:gd name="connsiteY16" fmla="*/ 112634 h 1513085"/>
              <a:gd name="connsiteX17" fmla="*/ 28168 w 1830066"/>
              <a:gd name="connsiteY17" fmla="*/ 257449 h 1513085"/>
              <a:gd name="connsiteX0" fmla="*/ 1568504 w 1830066"/>
              <a:gd name="connsiteY0" fmla="*/ 884981 h 1513085"/>
              <a:gd name="connsiteX1" fmla="*/ 1532500 w 1830066"/>
              <a:gd name="connsiteY1" fmla="*/ 691894 h 1513085"/>
              <a:gd name="connsiteX2" fmla="*/ 1244468 w 1830066"/>
              <a:gd name="connsiteY2" fmla="*/ 402264 h 1513085"/>
              <a:gd name="connsiteX3" fmla="*/ 776417 w 1830066"/>
              <a:gd name="connsiteY3" fmla="*/ 305720 h 1513085"/>
              <a:gd name="connsiteX4" fmla="*/ 366283 w 1830066"/>
              <a:gd name="connsiteY4" fmla="*/ 405975 h 1513085"/>
              <a:gd name="connsiteX5" fmla="*/ 154142 w 1830066"/>
              <a:gd name="connsiteY5" fmla="*/ 625431 h 1513085"/>
              <a:gd name="connsiteX6" fmla="*/ 132196 w 1830066"/>
              <a:gd name="connsiteY6" fmla="*/ 939985 h 1513085"/>
              <a:gd name="connsiteX7" fmla="*/ 241924 w 1830066"/>
              <a:gd name="connsiteY7" fmla="*/ 1239908 h 1513085"/>
              <a:gd name="connsiteX8" fmla="*/ 560393 w 1830066"/>
              <a:gd name="connsiteY8" fmla="*/ 1464241 h 1513085"/>
              <a:gd name="connsiteX9" fmla="*/ 1064449 w 1830066"/>
              <a:gd name="connsiteY9" fmla="*/ 1496422 h 1513085"/>
              <a:gd name="connsiteX10" fmla="*/ 1522084 w 1830066"/>
              <a:gd name="connsiteY10" fmla="*/ 1364266 h 1513085"/>
              <a:gd name="connsiteX11" fmla="*/ 1748525 w 1830066"/>
              <a:gd name="connsiteY11" fmla="*/ 1110249 h 1513085"/>
              <a:gd name="connsiteX12" fmla="*/ 1800062 w 1830066"/>
              <a:gd name="connsiteY12" fmla="*/ 735159 h 1513085"/>
              <a:gd name="connsiteX13" fmla="*/ 1568504 w 1830066"/>
              <a:gd name="connsiteY13" fmla="*/ 305721 h 1513085"/>
              <a:gd name="connsiteX14" fmla="*/ 1136457 w 1830066"/>
              <a:gd name="connsiteY14" fmla="*/ 48272 h 1513085"/>
              <a:gd name="connsiteX15" fmla="*/ 668405 w 1830066"/>
              <a:gd name="connsiteY15" fmla="*/ 16091 h 1513085"/>
              <a:gd name="connsiteX16" fmla="*/ 272361 w 1830066"/>
              <a:gd name="connsiteY16" fmla="*/ 112634 h 1513085"/>
              <a:gd name="connsiteX17" fmla="*/ 28168 w 1830066"/>
              <a:gd name="connsiteY17" fmla="*/ 225268 h 1513085"/>
              <a:gd name="connsiteX0" fmla="*/ 1568504 w 1830066"/>
              <a:gd name="connsiteY0" fmla="*/ 884981 h 1513085"/>
              <a:gd name="connsiteX1" fmla="*/ 1532500 w 1830066"/>
              <a:gd name="connsiteY1" fmla="*/ 691894 h 1513085"/>
              <a:gd name="connsiteX2" fmla="*/ 1244468 w 1830066"/>
              <a:gd name="connsiteY2" fmla="*/ 402264 h 1513085"/>
              <a:gd name="connsiteX3" fmla="*/ 776417 w 1830066"/>
              <a:gd name="connsiteY3" fmla="*/ 305720 h 1513085"/>
              <a:gd name="connsiteX4" fmla="*/ 366283 w 1830066"/>
              <a:gd name="connsiteY4" fmla="*/ 405975 h 1513085"/>
              <a:gd name="connsiteX5" fmla="*/ 154142 w 1830066"/>
              <a:gd name="connsiteY5" fmla="*/ 625431 h 1513085"/>
              <a:gd name="connsiteX6" fmla="*/ 132196 w 1830066"/>
              <a:gd name="connsiteY6" fmla="*/ 939985 h 1513085"/>
              <a:gd name="connsiteX7" fmla="*/ 241924 w 1830066"/>
              <a:gd name="connsiteY7" fmla="*/ 1239908 h 1513085"/>
              <a:gd name="connsiteX8" fmla="*/ 560393 w 1830066"/>
              <a:gd name="connsiteY8" fmla="*/ 1464241 h 1513085"/>
              <a:gd name="connsiteX9" fmla="*/ 1064449 w 1830066"/>
              <a:gd name="connsiteY9" fmla="*/ 1496422 h 1513085"/>
              <a:gd name="connsiteX10" fmla="*/ 1522084 w 1830066"/>
              <a:gd name="connsiteY10" fmla="*/ 1364266 h 1513085"/>
              <a:gd name="connsiteX11" fmla="*/ 1748525 w 1830066"/>
              <a:gd name="connsiteY11" fmla="*/ 1110249 h 1513085"/>
              <a:gd name="connsiteX12" fmla="*/ 1800062 w 1830066"/>
              <a:gd name="connsiteY12" fmla="*/ 735159 h 1513085"/>
              <a:gd name="connsiteX13" fmla="*/ 1568504 w 1830066"/>
              <a:gd name="connsiteY13" fmla="*/ 305721 h 1513085"/>
              <a:gd name="connsiteX14" fmla="*/ 1136457 w 1830066"/>
              <a:gd name="connsiteY14" fmla="*/ 48272 h 1513085"/>
              <a:gd name="connsiteX15" fmla="*/ 668405 w 1830066"/>
              <a:gd name="connsiteY15" fmla="*/ 16091 h 1513085"/>
              <a:gd name="connsiteX16" fmla="*/ 272361 w 1830066"/>
              <a:gd name="connsiteY16" fmla="*/ 112634 h 1513085"/>
              <a:gd name="connsiteX17" fmla="*/ 28168 w 1830066"/>
              <a:gd name="connsiteY17" fmla="*/ 257449 h 151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30066" h="1513085">
                <a:moveTo>
                  <a:pt x="1568504" y="884981"/>
                </a:moveTo>
                <a:cubicBezTo>
                  <a:pt x="1556924" y="836317"/>
                  <a:pt x="1592507" y="772347"/>
                  <a:pt x="1532500" y="691894"/>
                </a:cubicBezTo>
                <a:cubicBezTo>
                  <a:pt x="1484350" y="568002"/>
                  <a:pt x="1370482" y="466626"/>
                  <a:pt x="1244468" y="402264"/>
                </a:cubicBezTo>
                <a:cubicBezTo>
                  <a:pt x="1118454" y="337902"/>
                  <a:pt x="922781" y="305102"/>
                  <a:pt x="776417" y="305720"/>
                </a:cubicBezTo>
                <a:cubicBezTo>
                  <a:pt x="630053" y="306339"/>
                  <a:pt x="469996" y="352690"/>
                  <a:pt x="366283" y="405975"/>
                </a:cubicBezTo>
                <a:cubicBezTo>
                  <a:pt x="262571" y="459260"/>
                  <a:pt x="193156" y="536429"/>
                  <a:pt x="154142" y="625431"/>
                </a:cubicBezTo>
                <a:cubicBezTo>
                  <a:pt x="115128" y="714433"/>
                  <a:pt x="117566" y="837572"/>
                  <a:pt x="132196" y="939985"/>
                </a:cubicBezTo>
                <a:cubicBezTo>
                  <a:pt x="146826" y="1042398"/>
                  <a:pt x="170558" y="1152532"/>
                  <a:pt x="241924" y="1239908"/>
                </a:cubicBezTo>
                <a:cubicBezTo>
                  <a:pt x="313290" y="1327284"/>
                  <a:pt x="423306" y="1421489"/>
                  <a:pt x="560393" y="1464241"/>
                </a:cubicBezTo>
                <a:cubicBezTo>
                  <a:pt x="697480" y="1506993"/>
                  <a:pt x="904167" y="1513085"/>
                  <a:pt x="1064449" y="1496422"/>
                </a:cubicBezTo>
                <a:cubicBezTo>
                  <a:pt x="1224731" y="1479760"/>
                  <a:pt x="1408071" y="1428628"/>
                  <a:pt x="1522084" y="1364266"/>
                </a:cubicBezTo>
                <a:cubicBezTo>
                  <a:pt x="1636097" y="1299904"/>
                  <a:pt x="1702195" y="1215100"/>
                  <a:pt x="1748525" y="1110249"/>
                </a:cubicBezTo>
                <a:cubicBezTo>
                  <a:pt x="1794855" y="1005398"/>
                  <a:pt x="1830066" y="869247"/>
                  <a:pt x="1800062" y="735159"/>
                </a:cubicBezTo>
                <a:cubicBezTo>
                  <a:pt x="1770058" y="601071"/>
                  <a:pt x="1679105" y="420202"/>
                  <a:pt x="1568504" y="305721"/>
                </a:cubicBezTo>
                <a:cubicBezTo>
                  <a:pt x="1457903" y="191240"/>
                  <a:pt x="1286474" y="96544"/>
                  <a:pt x="1136457" y="48272"/>
                </a:cubicBezTo>
                <a:cubicBezTo>
                  <a:pt x="986440" y="0"/>
                  <a:pt x="812421" y="5364"/>
                  <a:pt x="668405" y="16091"/>
                </a:cubicBezTo>
                <a:cubicBezTo>
                  <a:pt x="524389" y="26818"/>
                  <a:pt x="379067" y="72408"/>
                  <a:pt x="272361" y="112634"/>
                </a:cubicBezTo>
                <a:cubicBezTo>
                  <a:pt x="165655" y="152860"/>
                  <a:pt x="0" y="240635"/>
                  <a:pt x="28168" y="257449"/>
                </a:cubicBezTo>
              </a:path>
            </a:pathLst>
          </a:custGeom>
          <a:ln w="28575">
            <a:solidFill>
              <a:srgbClr val="00206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82" name="Группа 81"/>
          <p:cNvGrpSpPr/>
          <p:nvPr/>
        </p:nvGrpSpPr>
        <p:grpSpPr>
          <a:xfrm>
            <a:off x="1007604" y="1196752"/>
            <a:ext cx="2088232" cy="1669715"/>
            <a:chOff x="1007604" y="1196752"/>
            <a:chExt cx="2088232" cy="1669715"/>
          </a:xfrm>
        </p:grpSpPr>
        <p:sp>
          <p:nvSpPr>
            <p:cNvPr id="74" name="Овал 73"/>
            <p:cNvSpPr/>
            <p:nvPr/>
          </p:nvSpPr>
          <p:spPr>
            <a:xfrm>
              <a:off x="1547664" y="1700808"/>
              <a:ext cx="108000" cy="10801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007604" y="1196752"/>
              <a:ext cx="4680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</a:rPr>
                <a:t>М</a:t>
              </a:r>
              <a:endParaRPr lang="ru-RU" sz="2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77" name="Прямая соединительная линия 76"/>
            <p:cNvCxnSpPr>
              <a:stCxn id="74" idx="5"/>
            </p:cNvCxnSpPr>
            <p:nvPr/>
          </p:nvCxnSpPr>
          <p:spPr>
            <a:xfrm>
              <a:off x="1639848" y="1793002"/>
              <a:ext cx="1023940" cy="1059934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Полилиния 77"/>
            <p:cNvSpPr/>
            <p:nvPr/>
          </p:nvSpPr>
          <p:spPr>
            <a:xfrm>
              <a:off x="2411760" y="2456892"/>
              <a:ext cx="684076" cy="396044"/>
            </a:xfrm>
            <a:custGeom>
              <a:avLst/>
              <a:gdLst>
                <a:gd name="connsiteX0" fmla="*/ 855879 w 855879"/>
                <a:gd name="connsiteY0" fmla="*/ 384048 h 384048"/>
                <a:gd name="connsiteX1" fmla="*/ 811988 w 855879"/>
                <a:gd name="connsiteY1" fmla="*/ 252375 h 384048"/>
                <a:gd name="connsiteX2" fmla="*/ 672999 w 855879"/>
                <a:gd name="connsiteY2" fmla="*/ 128016 h 384048"/>
                <a:gd name="connsiteX3" fmla="*/ 460858 w 855879"/>
                <a:gd name="connsiteY3" fmla="*/ 25604 h 384048"/>
                <a:gd name="connsiteX4" fmla="*/ 256032 w 855879"/>
                <a:gd name="connsiteY4" fmla="*/ 3658 h 384048"/>
                <a:gd name="connsiteX5" fmla="*/ 117044 w 855879"/>
                <a:gd name="connsiteY5" fmla="*/ 10973 h 384048"/>
                <a:gd name="connsiteX6" fmla="*/ 0 w 855879"/>
                <a:gd name="connsiteY6" fmla="*/ 69495 h 384048"/>
                <a:gd name="connsiteX7" fmla="*/ 0 w 855879"/>
                <a:gd name="connsiteY7" fmla="*/ 69495 h 384048"/>
                <a:gd name="connsiteX0" fmla="*/ 855879 w 855879"/>
                <a:gd name="connsiteY0" fmla="*/ 384048 h 427947"/>
                <a:gd name="connsiteX1" fmla="*/ 740342 w 855879"/>
                <a:gd name="connsiteY1" fmla="*/ 406002 h 427947"/>
                <a:gd name="connsiteX2" fmla="*/ 811988 w 855879"/>
                <a:gd name="connsiteY2" fmla="*/ 252375 h 427947"/>
                <a:gd name="connsiteX3" fmla="*/ 672999 w 855879"/>
                <a:gd name="connsiteY3" fmla="*/ 128016 h 427947"/>
                <a:gd name="connsiteX4" fmla="*/ 460858 w 855879"/>
                <a:gd name="connsiteY4" fmla="*/ 25604 h 427947"/>
                <a:gd name="connsiteX5" fmla="*/ 256032 w 855879"/>
                <a:gd name="connsiteY5" fmla="*/ 3658 h 427947"/>
                <a:gd name="connsiteX6" fmla="*/ 117044 w 855879"/>
                <a:gd name="connsiteY6" fmla="*/ 10973 h 427947"/>
                <a:gd name="connsiteX7" fmla="*/ 0 w 855879"/>
                <a:gd name="connsiteY7" fmla="*/ 69495 h 427947"/>
                <a:gd name="connsiteX8" fmla="*/ 0 w 855879"/>
                <a:gd name="connsiteY8" fmla="*/ 69495 h 427947"/>
                <a:gd name="connsiteX0" fmla="*/ 855879 w 855879"/>
                <a:gd name="connsiteY0" fmla="*/ 384048 h 420345"/>
                <a:gd name="connsiteX1" fmla="*/ 740342 w 855879"/>
                <a:gd name="connsiteY1" fmla="*/ 406002 h 420345"/>
                <a:gd name="connsiteX2" fmla="*/ 740342 w 855879"/>
                <a:gd name="connsiteY2" fmla="*/ 297990 h 420345"/>
                <a:gd name="connsiteX3" fmla="*/ 672999 w 855879"/>
                <a:gd name="connsiteY3" fmla="*/ 128016 h 420345"/>
                <a:gd name="connsiteX4" fmla="*/ 460858 w 855879"/>
                <a:gd name="connsiteY4" fmla="*/ 25604 h 420345"/>
                <a:gd name="connsiteX5" fmla="*/ 256032 w 855879"/>
                <a:gd name="connsiteY5" fmla="*/ 3658 h 420345"/>
                <a:gd name="connsiteX6" fmla="*/ 117044 w 855879"/>
                <a:gd name="connsiteY6" fmla="*/ 10973 h 420345"/>
                <a:gd name="connsiteX7" fmla="*/ 0 w 855879"/>
                <a:gd name="connsiteY7" fmla="*/ 69495 h 420345"/>
                <a:gd name="connsiteX8" fmla="*/ 0 w 855879"/>
                <a:gd name="connsiteY8" fmla="*/ 69495 h 420345"/>
                <a:gd name="connsiteX0" fmla="*/ 855879 w 855879"/>
                <a:gd name="connsiteY0" fmla="*/ 384048 h 420345"/>
                <a:gd name="connsiteX1" fmla="*/ 740342 w 855879"/>
                <a:gd name="connsiteY1" fmla="*/ 406002 h 420345"/>
                <a:gd name="connsiteX2" fmla="*/ 740342 w 855879"/>
                <a:gd name="connsiteY2" fmla="*/ 297990 h 420345"/>
                <a:gd name="connsiteX3" fmla="*/ 632330 w 855879"/>
                <a:gd name="connsiteY3" fmla="*/ 117970 h 420345"/>
                <a:gd name="connsiteX4" fmla="*/ 460858 w 855879"/>
                <a:gd name="connsiteY4" fmla="*/ 25604 h 420345"/>
                <a:gd name="connsiteX5" fmla="*/ 256032 w 855879"/>
                <a:gd name="connsiteY5" fmla="*/ 3658 h 420345"/>
                <a:gd name="connsiteX6" fmla="*/ 117044 w 855879"/>
                <a:gd name="connsiteY6" fmla="*/ 10973 h 420345"/>
                <a:gd name="connsiteX7" fmla="*/ 0 w 855879"/>
                <a:gd name="connsiteY7" fmla="*/ 69495 h 420345"/>
                <a:gd name="connsiteX8" fmla="*/ 0 w 855879"/>
                <a:gd name="connsiteY8" fmla="*/ 69495 h 420345"/>
                <a:gd name="connsiteX0" fmla="*/ 855879 w 855879"/>
                <a:gd name="connsiteY0" fmla="*/ 384048 h 420345"/>
                <a:gd name="connsiteX1" fmla="*/ 704338 w 855879"/>
                <a:gd name="connsiteY1" fmla="*/ 406002 h 420345"/>
                <a:gd name="connsiteX2" fmla="*/ 740342 w 855879"/>
                <a:gd name="connsiteY2" fmla="*/ 297990 h 420345"/>
                <a:gd name="connsiteX3" fmla="*/ 632330 w 855879"/>
                <a:gd name="connsiteY3" fmla="*/ 117970 h 420345"/>
                <a:gd name="connsiteX4" fmla="*/ 460858 w 855879"/>
                <a:gd name="connsiteY4" fmla="*/ 25604 h 420345"/>
                <a:gd name="connsiteX5" fmla="*/ 256032 w 855879"/>
                <a:gd name="connsiteY5" fmla="*/ 3658 h 420345"/>
                <a:gd name="connsiteX6" fmla="*/ 117044 w 855879"/>
                <a:gd name="connsiteY6" fmla="*/ 10973 h 420345"/>
                <a:gd name="connsiteX7" fmla="*/ 0 w 855879"/>
                <a:gd name="connsiteY7" fmla="*/ 69495 h 420345"/>
                <a:gd name="connsiteX8" fmla="*/ 0 w 855879"/>
                <a:gd name="connsiteY8" fmla="*/ 69495 h 420345"/>
                <a:gd name="connsiteX0" fmla="*/ 855879 w 855879"/>
                <a:gd name="connsiteY0" fmla="*/ 384048 h 420345"/>
                <a:gd name="connsiteX1" fmla="*/ 704338 w 855879"/>
                <a:gd name="connsiteY1" fmla="*/ 406002 h 420345"/>
                <a:gd name="connsiteX2" fmla="*/ 668334 w 855879"/>
                <a:gd name="connsiteY2" fmla="*/ 297990 h 420345"/>
                <a:gd name="connsiteX3" fmla="*/ 632330 w 855879"/>
                <a:gd name="connsiteY3" fmla="*/ 117970 h 420345"/>
                <a:gd name="connsiteX4" fmla="*/ 460858 w 855879"/>
                <a:gd name="connsiteY4" fmla="*/ 25604 h 420345"/>
                <a:gd name="connsiteX5" fmla="*/ 256032 w 855879"/>
                <a:gd name="connsiteY5" fmla="*/ 3658 h 420345"/>
                <a:gd name="connsiteX6" fmla="*/ 117044 w 855879"/>
                <a:gd name="connsiteY6" fmla="*/ 10973 h 420345"/>
                <a:gd name="connsiteX7" fmla="*/ 0 w 855879"/>
                <a:gd name="connsiteY7" fmla="*/ 69495 h 420345"/>
                <a:gd name="connsiteX8" fmla="*/ 0 w 855879"/>
                <a:gd name="connsiteY8" fmla="*/ 69495 h 420345"/>
                <a:gd name="connsiteX0" fmla="*/ 855879 w 855879"/>
                <a:gd name="connsiteY0" fmla="*/ 384048 h 420345"/>
                <a:gd name="connsiteX1" fmla="*/ 704338 w 855879"/>
                <a:gd name="connsiteY1" fmla="*/ 406002 h 420345"/>
                <a:gd name="connsiteX2" fmla="*/ 668334 w 855879"/>
                <a:gd name="connsiteY2" fmla="*/ 297990 h 420345"/>
                <a:gd name="connsiteX3" fmla="*/ 560322 w 855879"/>
                <a:gd name="connsiteY3" fmla="*/ 153974 h 420345"/>
                <a:gd name="connsiteX4" fmla="*/ 460858 w 855879"/>
                <a:gd name="connsiteY4" fmla="*/ 25604 h 420345"/>
                <a:gd name="connsiteX5" fmla="*/ 256032 w 855879"/>
                <a:gd name="connsiteY5" fmla="*/ 3658 h 420345"/>
                <a:gd name="connsiteX6" fmla="*/ 117044 w 855879"/>
                <a:gd name="connsiteY6" fmla="*/ 10973 h 420345"/>
                <a:gd name="connsiteX7" fmla="*/ 0 w 855879"/>
                <a:gd name="connsiteY7" fmla="*/ 69495 h 420345"/>
                <a:gd name="connsiteX8" fmla="*/ 0 w 855879"/>
                <a:gd name="connsiteY8" fmla="*/ 69495 h 420345"/>
                <a:gd name="connsiteX0" fmla="*/ 855879 w 855879"/>
                <a:gd name="connsiteY0" fmla="*/ 392222 h 428519"/>
                <a:gd name="connsiteX1" fmla="*/ 704338 w 855879"/>
                <a:gd name="connsiteY1" fmla="*/ 414176 h 428519"/>
                <a:gd name="connsiteX2" fmla="*/ 668334 w 855879"/>
                <a:gd name="connsiteY2" fmla="*/ 306164 h 428519"/>
                <a:gd name="connsiteX3" fmla="*/ 560322 w 855879"/>
                <a:gd name="connsiteY3" fmla="*/ 162148 h 428519"/>
                <a:gd name="connsiteX4" fmla="*/ 416306 w 855879"/>
                <a:gd name="connsiteY4" fmla="*/ 90140 h 428519"/>
                <a:gd name="connsiteX5" fmla="*/ 256032 w 855879"/>
                <a:gd name="connsiteY5" fmla="*/ 11832 h 428519"/>
                <a:gd name="connsiteX6" fmla="*/ 117044 w 855879"/>
                <a:gd name="connsiteY6" fmla="*/ 19147 h 428519"/>
                <a:gd name="connsiteX7" fmla="*/ 0 w 855879"/>
                <a:gd name="connsiteY7" fmla="*/ 77669 h 428519"/>
                <a:gd name="connsiteX8" fmla="*/ 0 w 855879"/>
                <a:gd name="connsiteY8" fmla="*/ 77669 h 428519"/>
                <a:gd name="connsiteX0" fmla="*/ 855879 w 855879"/>
                <a:gd name="connsiteY0" fmla="*/ 385922 h 422219"/>
                <a:gd name="connsiteX1" fmla="*/ 704338 w 855879"/>
                <a:gd name="connsiteY1" fmla="*/ 407876 h 422219"/>
                <a:gd name="connsiteX2" fmla="*/ 668334 w 855879"/>
                <a:gd name="connsiteY2" fmla="*/ 299864 h 422219"/>
                <a:gd name="connsiteX3" fmla="*/ 560322 w 855879"/>
                <a:gd name="connsiteY3" fmla="*/ 155848 h 422219"/>
                <a:gd name="connsiteX4" fmla="*/ 416306 w 855879"/>
                <a:gd name="connsiteY4" fmla="*/ 83840 h 422219"/>
                <a:gd name="connsiteX5" fmla="*/ 236286 w 855879"/>
                <a:gd name="connsiteY5" fmla="*/ 11832 h 422219"/>
                <a:gd name="connsiteX6" fmla="*/ 117044 w 855879"/>
                <a:gd name="connsiteY6" fmla="*/ 12847 h 422219"/>
                <a:gd name="connsiteX7" fmla="*/ 0 w 855879"/>
                <a:gd name="connsiteY7" fmla="*/ 71369 h 422219"/>
                <a:gd name="connsiteX8" fmla="*/ 0 w 855879"/>
                <a:gd name="connsiteY8" fmla="*/ 71369 h 422219"/>
                <a:gd name="connsiteX0" fmla="*/ 855879 w 855879"/>
                <a:gd name="connsiteY0" fmla="*/ 380091 h 416388"/>
                <a:gd name="connsiteX1" fmla="*/ 704338 w 855879"/>
                <a:gd name="connsiteY1" fmla="*/ 402045 h 416388"/>
                <a:gd name="connsiteX2" fmla="*/ 668334 w 855879"/>
                <a:gd name="connsiteY2" fmla="*/ 294033 h 416388"/>
                <a:gd name="connsiteX3" fmla="*/ 560322 w 855879"/>
                <a:gd name="connsiteY3" fmla="*/ 150017 h 416388"/>
                <a:gd name="connsiteX4" fmla="*/ 416306 w 855879"/>
                <a:gd name="connsiteY4" fmla="*/ 78009 h 416388"/>
                <a:gd name="connsiteX5" fmla="*/ 236286 w 855879"/>
                <a:gd name="connsiteY5" fmla="*/ 6001 h 416388"/>
                <a:gd name="connsiteX6" fmla="*/ 128274 w 855879"/>
                <a:gd name="connsiteY6" fmla="*/ 42005 h 416388"/>
                <a:gd name="connsiteX7" fmla="*/ 0 w 855879"/>
                <a:gd name="connsiteY7" fmla="*/ 65538 h 416388"/>
                <a:gd name="connsiteX8" fmla="*/ 0 w 855879"/>
                <a:gd name="connsiteY8" fmla="*/ 65538 h 416388"/>
                <a:gd name="connsiteX0" fmla="*/ 855879 w 855879"/>
                <a:gd name="connsiteY0" fmla="*/ 344088 h 380385"/>
                <a:gd name="connsiteX1" fmla="*/ 704338 w 855879"/>
                <a:gd name="connsiteY1" fmla="*/ 366042 h 380385"/>
                <a:gd name="connsiteX2" fmla="*/ 668334 w 855879"/>
                <a:gd name="connsiteY2" fmla="*/ 258030 h 380385"/>
                <a:gd name="connsiteX3" fmla="*/ 560322 w 855879"/>
                <a:gd name="connsiteY3" fmla="*/ 114014 h 380385"/>
                <a:gd name="connsiteX4" fmla="*/ 416306 w 855879"/>
                <a:gd name="connsiteY4" fmla="*/ 42006 h 380385"/>
                <a:gd name="connsiteX5" fmla="*/ 236286 w 855879"/>
                <a:gd name="connsiteY5" fmla="*/ 6001 h 380385"/>
                <a:gd name="connsiteX6" fmla="*/ 128274 w 855879"/>
                <a:gd name="connsiteY6" fmla="*/ 6002 h 380385"/>
                <a:gd name="connsiteX7" fmla="*/ 0 w 855879"/>
                <a:gd name="connsiteY7" fmla="*/ 29535 h 380385"/>
                <a:gd name="connsiteX8" fmla="*/ 0 w 855879"/>
                <a:gd name="connsiteY8" fmla="*/ 29535 h 380385"/>
                <a:gd name="connsiteX0" fmla="*/ 855879 w 855879"/>
                <a:gd name="connsiteY0" fmla="*/ 344088 h 380385"/>
                <a:gd name="connsiteX1" fmla="*/ 704338 w 855879"/>
                <a:gd name="connsiteY1" fmla="*/ 366042 h 380385"/>
                <a:gd name="connsiteX2" fmla="*/ 668334 w 855879"/>
                <a:gd name="connsiteY2" fmla="*/ 258030 h 380385"/>
                <a:gd name="connsiteX3" fmla="*/ 560322 w 855879"/>
                <a:gd name="connsiteY3" fmla="*/ 114014 h 380385"/>
                <a:gd name="connsiteX4" fmla="*/ 416306 w 855879"/>
                <a:gd name="connsiteY4" fmla="*/ 42006 h 380385"/>
                <a:gd name="connsiteX5" fmla="*/ 236286 w 855879"/>
                <a:gd name="connsiteY5" fmla="*/ 6001 h 380385"/>
                <a:gd name="connsiteX6" fmla="*/ 128274 w 855879"/>
                <a:gd name="connsiteY6" fmla="*/ 6002 h 380385"/>
                <a:gd name="connsiteX7" fmla="*/ 0 w 855879"/>
                <a:gd name="connsiteY7" fmla="*/ 29535 h 380385"/>
                <a:gd name="connsiteX8" fmla="*/ 56266 w 855879"/>
                <a:gd name="connsiteY8" fmla="*/ 78009 h 380385"/>
                <a:gd name="connsiteX0" fmla="*/ 799613 w 799613"/>
                <a:gd name="connsiteY0" fmla="*/ 344088 h 380385"/>
                <a:gd name="connsiteX1" fmla="*/ 648072 w 799613"/>
                <a:gd name="connsiteY1" fmla="*/ 366042 h 380385"/>
                <a:gd name="connsiteX2" fmla="*/ 612068 w 799613"/>
                <a:gd name="connsiteY2" fmla="*/ 258030 h 380385"/>
                <a:gd name="connsiteX3" fmla="*/ 504056 w 799613"/>
                <a:gd name="connsiteY3" fmla="*/ 114014 h 380385"/>
                <a:gd name="connsiteX4" fmla="*/ 360040 w 799613"/>
                <a:gd name="connsiteY4" fmla="*/ 42006 h 380385"/>
                <a:gd name="connsiteX5" fmla="*/ 180020 w 799613"/>
                <a:gd name="connsiteY5" fmla="*/ 6001 h 380385"/>
                <a:gd name="connsiteX6" fmla="*/ 72008 w 799613"/>
                <a:gd name="connsiteY6" fmla="*/ 6002 h 380385"/>
                <a:gd name="connsiteX7" fmla="*/ 0 w 799613"/>
                <a:gd name="connsiteY7" fmla="*/ 42005 h 380385"/>
                <a:gd name="connsiteX8" fmla="*/ 0 w 799613"/>
                <a:gd name="connsiteY8" fmla="*/ 78009 h 380385"/>
                <a:gd name="connsiteX0" fmla="*/ 799613 w 799613"/>
                <a:gd name="connsiteY0" fmla="*/ 344088 h 380385"/>
                <a:gd name="connsiteX1" fmla="*/ 648072 w 799613"/>
                <a:gd name="connsiteY1" fmla="*/ 366042 h 380385"/>
                <a:gd name="connsiteX2" fmla="*/ 612068 w 799613"/>
                <a:gd name="connsiteY2" fmla="*/ 258030 h 380385"/>
                <a:gd name="connsiteX3" fmla="*/ 504056 w 799613"/>
                <a:gd name="connsiteY3" fmla="*/ 114014 h 380385"/>
                <a:gd name="connsiteX4" fmla="*/ 360040 w 799613"/>
                <a:gd name="connsiteY4" fmla="*/ 42006 h 380385"/>
                <a:gd name="connsiteX5" fmla="*/ 180020 w 799613"/>
                <a:gd name="connsiteY5" fmla="*/ 6001 h 380385"/>
                <a:gd name="connsiteX6" fmla="*/ 72008 w 799613"/>
                <a:gd name="connsiteY6" fmla="*/ 6002 h 380385"/>
                <a:gd name="connsiteX7" fmla="*/ 0 w 799613"/>
                <a:gd name="connsiteY7" fmla="*/ 42005 h 380385"/>
                <a:gd name="connsiteX8" fmla="*/ 72008 w 799613"/>
                <a:gd name="connsiteY8" fmla="*/ 42005 h 380385"/>
                <a:gd name="connsiteX0" fmla="*/ 799613 w 799613"/>
                <a:gd name="connsiteY0" fmla="*/ 344088 h 380385"/>
                <a:gd name="connsiteX1" fmla="*/ 648072 w 799613"/>
                <a:gd name="connsiteY1" fmla="*/ 366042 h 380385"/>
                <a:gd name="connsiteX2" fmla="*/ 612068 w 799613"/>
                <a:gd name="connsiteY2" fmla="*/ 258030 h 380385"/>
                <a:gd name="connsiteX3" fmla="*/ 504056 w 799613"/>
                <a:gd name="connsiteY3" fmla="*/ 114014 h 380385"/>
                <a:gd name="connsiteX4" fmla="*/ 360040 w 799613"/>
                <a:gd name="connsiteY4" fmla="*/ 42006 h 380385"/>
                <a:gd name="connsiteX5" fmla="*/ 252028 w 799613"/>
                <a:gd name="connsiteY5" fmla="*/ 6001 h 380385"/>
                <a:gd name="connsiteX6" fmla="*/ 72008 w 799613"/>
                <a:gd name="connsiteY6" fmla="*/ 6002 h 380385"/>
                <a:gd name="connsiteX7" fmla="*/ 0 w 799613"/>
                <a:gd name="connsiteY7" fmla="*/ 42005 h 380385"/>
                <a:gd name="connsiteX8" fmla="*/ 72008 w 799613"/>
                <a:gd name="connsiteY8" fmla="*/ 42005 h 380385"/>
                <a:gd name="connsiteX0" fmla="*/ 799613 w 817345"/>
                <a:gd name="connsiteY0" fmla="*/ 344088 h 384044"/>
                <a:gd name="connsiteX1" fmla="*/ 792088 w 817345"/>
                <a:gd name="connsiteY1" fmla="*/ 366041 h 384044"/>
                <a:gd name="connsiteX2" fmla="*/ 648072 w 817345"/>
                <a:gd name="connsiteY2" fmla="*/ 366042 h 384044"/>
                <a:gd name="connsiteX3" fmla="*/ 612068 w 817345"/>
                <a:gd name="connsiteY3" fmla="*/ 258030 h 384044"/>
                <a:gd name="connsiteX4" fmla="*/ 504056 w 817345"/>
                <a:gd name="connsiteY4" fmla="*/ 114014 h 384044"/>
                <a:gd name="connsiteX5" fmla="*/ 360040 w 817345"/>
                <a:gd name="connsiteY5" fmla="*/ 42006 h 384044"/>
                <a:gd name="connsiteX6" fmla="*/ 252028 w 817345"/>
                <a:gd name="connsiteY6" fmla="*/ 6001 h 384044"/>
                <a:gd name="connsiteX7" fmla="*/ 72008 w 817345"/>
                <a:gd name="connsiteY7" fmla="*/ 6002 h 384044"/>
                <a:gd name="connsiteX8" fmla="*/ 0 w 817345"/>
                <a:gd name="connsiteY8" fmla="*/ 42005 h 384044"/>
                <a:gd name="connsiteX9" fmla="*/ 72008 w 817345"/>
                <a:gd name="connsiteY9" fmla="*/ 42005 h 384044"/>
                <a:gd name="connsiteX0" fmla="*/ 799613 w 799613"/>
                <a:gd name="connsiteY0" fmla="*/ 344088 h 380385"/>
                <a:gd name="connsiteX1" fmla="*/ 648072 w 799613"/>
                <a:gd name="connsiteY1" fmla="*/ 366042 h 380385"/>
                <a:gd name="connsiteX2" fmla="*/ 612068 w 799613"/>
                <a:gd name="connsiteY2" fmla="*/ 258030 h 380385"/>
                <a:gd name="connsiteX3" fmla="*/ 504056 w 799613"/>
                <a:gd name="connsiteY3" fmla="*/ 114014 h 380385"/>
                <a:gd name="connsiteX4" fmla="*/ 360040 w 799613"/>
                <a:gd name="connsiteY4" fmla="*/ 42006 h 380385"/>
                <a:gd name="connsiteX5" fmla="*/ 252028 w 799613"/>
                <a:gd name="connsiteY5" fmla="*/ 6001 h 380385"/>
                <a:gd name="connsiteX6" fmla="*/ 72008 w 799613"/>
                <a:gd name="connsiteY6" fmla="*/ 6002 h 380385"/>
                <a:gd name="connsiteX7" fmla="*/ 0 w 799613"/>
                <a:gd name="connsiteY7" fmla="*/ 42005 h 380385"/>
                <a:gd name="connsiteX8" fmla="*/ 72008 w 799613"/>
                <a:gd name="connsiteY8" fmla="*/ 42005 h 380385"/>
                <a:gd name="connsiteX0" fmla="*/ 648072 w 648072"/>
                <a:gd name="connsiteY0" fmla="*/ 366042 h 366042"/>
                <a:gd name="connsiteX1" fmla="*/ 612068 w 648072"/>
                <a:gd name="connsiteY1" fmla="*/ 258030 h 366042"/>
                <a:gd name="connsiteX2" fmla="*/ 504056 w 648072"/>
                <a:gd name="connsiteY2" fmla="*/ 114014 h 366042"/>
                <a:gd name="connsiteX3" fmla="*/ 360040 w 648072"/>
                <a:gd name="connsiteY3" fmla="*/ 42006 h 366042"/>
                <a:gd name="connsiteX4" fmla="*/ 252028 w 648072"/>
                <a:gd name="connsiteY4" fmla="*/ 6001 h 366042"/>
                <a:gd name="connsiteX5" fmla="*/ 72008 w 648072"/>
                <a:gd name="connsiteY5" fmla="*/ 6002 h 366042"/>
                <a:gd name="connsiteX6" fmla="*/ 0 w 648072"/>
                <a:gd name="connsiteY6" fmla="*/ 42005 h 366042"/>
                <a:gd name="connsiteX7" fmla="*/ 72008 w 648072"/>
                <a:gd name="connsiteY7" fmla="*/ 42005 h 366042"/>
                <a:gd name="connsiteX0" fmla="*/ 648072 w 648072"/>
                <a:gd name="connsiteY0" fmla="*/ 366042 h 366042"/>
                <a:gd name="connsiteX1" fmla="*/ 612068 w 648072"/>
                <a:gd name="connsiteY1" fmla="*/ 258030 h 366042"/>
                <a:gd name="connsiteX2" fmla="*/ 504056 w 648072"/>
                <a:gd name="connsiteY2" fmla="*/ 114013 h 366042"/>
                <a:gd name="connsiteX3" fmla="*/ 360040 w 648072"/>
                <a:gd name="connsiteY3" fmla="*/ 42006 h 366042"/>
                <a:gd name="connsiteX4" fmla="*/ 252028 w 648072"/>
                <a:gd name="connsiteY4" fmla="*/ 6001 h 366042"/>
                <a:gd name="connsiteX5" fmla="*/ 72008 w 648072"/>
                <a:gd name="connsiteY5" fmla="*/ 6002 h 366042"/>
                <a:gd name="connsiteX6" fmla="*/ 0 w 648072"/>
                <a:gd name="connsiteY6" fmla="*/ 42005 h 366042"/>
                <a:gd name="connsiteX7" fmla="*/ 72008 w 648072"/>
                <a:gd name="connsiteY7" fmla="*/ 42005 h 366042"/>
                <a:gd name="connsiteX0" fmla="*/ 648072 w 648072"/>
                <a:gd name="connsiteY0" fmla="*/ 378043 h 378043"/>
                <a:gd name="connsiteX1" fmla="*/ 612068 w 648072"/>
                <a:gd name="connsiteY1" fmla="*/ 270031 h 378043"/>
                <a:gd name="connsiteX2" fmla="*/ 504056 w 648072"/>
                <a:gd name="connsiteY2" fmla="*/ 126014 h 378043"/>
                <a:gd name="connsiteX3" fmla="*/ 360040 w 648072"/>
                <a:gd name="connsiteY3" fmla="*/ 18002 h 378043"/>
                <a:gd name="connsiteX4" fmla="*/ 252028 w 648072"/>
                <a:gd name="connsiteY4" fmla="*/ 18002 h 378043"/>
                <a:gd name="connsiteX5" fmla="*/ 72008 w 648072"/>
                <a:gd name="connsiteY5" fmla="*/ 18003 h 378043"/>
                <a:gd name="connsiteX6" fmla="*/ 0 w 648072"/>
                <a:gd name="connsiteY6" fmla="*/ 54006 h 378043"/>
                <a:gd name="connsiteX7" fmla="*/ 72008 w 648072"/>
                <a:gd name="connsiteY7" fmla="*/ 54006 h 378043"/>
                <a:gd name="connsiteX0" fmla="*/ 648072 w 648072"/>
                <a:gd name="connsiteY0" fmla="*/ 396044 h 396044"/>
                <a:gd name="connsiteX1" fmla="*/ 612068 w 648072"/>
                <a:gd name="connsiteY1" fmla="*/ 288032 h 396044"/>
                <a:gd name="connsiteX2" fmla="*/ 504056 w 648072"/>
                <a:gd name="connsiteY2" fmla="*/ 144015 h 396044"/>
                <a:gd name="connsiteX3" fmla="*/ 360040 w 648072"/>
                <a:gd name="connsiteY3" fmla="*/ 36003 h 396044"/>
                <a:gd name="connsiteX4" fmla="*/ 252028 w 648072"/>
                <a:gd name="connsiteY4" fmla="*/ 0 h 396044"/>
                <a:gd name="connsiteX5" fmla="*/ 72008 w 648072"/>
                <a:gd name="connsiteY5" fmla="*/ 36004 h 396044"/>
                <a:gd name="connsiteX6" fmla="*/ 0 w 648072"/>
                <a:gd name="connsiteY6" fmla="*/ 72007 h 396044"/>
                <a:gd name="connsiteX7" fmla="*/ 72008 w 648072"/>
                <a:gd name="connsiteY7" fmla="*/ 72007 h 396044"/>
                <a:gd name="connsiteX0" fmla="*/ 606067 w 606067"/>
                <a:gd name="connsiteY0" fmla="*/ 396044 h 396044"/>
                <a:gd name="connsiteX1" fmla="*/ 570063 w 606067"/>
                <a:gd name="connsiteY1" fmla="*/ 288032 h 396044"/>
                <a:gd name="connsiteX2" fmla="*/ 462051 w 606067"/>
                <a:gd name="connsiteY2" fmla="*/ 144015 h 396044"/>
                <a:gd name="connsiteX3" fmla="*/ 318035 w 606067"/>
                <a:gd name="connsiteY3" fmla="*/ 36003 h 396044"/>
                <a:gd name="connsiteX4" fmla="*/ 210023 w 606067"/>
                <a:gd name="connsiteY4" fmla="*/ 0 h 396044"/>
                <a:gd name="connsiteX5" fmla="*/ 30003 w 606067"/>
                <a:gd name="connsiteY5" fmla="*/ 36004 h 396044"/>
                <a:gd name="connsiteX6" fmla="*/ 30003 w 606067"/>
                <a:gd name="connsiteY6" fmla="*/ 72007 h 396044"/>
                <a:gd name="connsiteX0" fmla="*/ 648072 w 648072"/>
                <a:gd name="connsiteY0" fmla="*/ 396044 h 396044"/>
                <a:gd name="connsiteX1" fmla="*/ 612068 w 648072"/>
                <a:gd name="connsiteY1" fmla="*/ 288032 h 396044"/>
                <a:gd name="connsiteX2" fmla="*/ 504056 w 648072"/>
                <a:gd name="connsiteY2" fmla="*/ 144015 h 396044"/>
                <a:gd name="connsiteX3" fmla="*/ 360040 w 648072"/>
                <a:gd name="connsiteY3" fmla="*/ 36003 h 396044"/>
                <a:gd name="connsiteX4" fmla="*/ 252028 w 648072"/>
                <a:gd name="connsiteY4" fmla="*/ 0 h 396044"/>
                <a:gd name="connsiteX5" fmla="*/ 72008 w 648072"/>
                <a:gd name="connsiteY5" fmla="*/ 36004 h 396044"/>
                <a:gd name="connsiteX6" fmla="*/ 0 w 648072"/>
                <a:gd name="connsiteY6" fmla="*/ 108012 h 396044"/>
                <a:gd name="connsiteX0" fmla="*/ 684076 w 684076"/>
                <a:gd name="connsiteY0" fmla="*/ 396044 h 396044"/>
                <a:gd name="connsiteX1" fmla="*/ 648072 w 684076"/>
                <a:gd name="connsiteY1" fmla="*/ 288032 h 396044"/>
                <a:gd name="connsiteX2" fmla="*/ 540060 w 684076"/>
                <a:gd name="connsiteY2" fmla="*/ 144015 h 396044"/>
                <a:gd name="connsiteX3" fmla="*/ 396044 w 684076"/>
                <a:gd name="connsiteY3" fmla="*/ 36003 h 396044"/>
                <a:gd name="connsiteX4" fmla="*/ 288032 w 684076"/>
                <a:gd name="connsiteY4" fmla="*/ 0 h 396044"/>
                <a:gd name="connsiteX5" fmla="*/ 108012 w 684076"/>
                <a:gd name="connsiteY5" fmla="*/ 36004 h 396044"/>
                <a:gd name="connsiteX6" fmla="*/ 0 w 684076"/>
                <a:gd name="connsiteY6" fmla="*/ 108012 h 396044"/>
                <a:gd name="connsiteX0" fmla="*/ 684076 w 684076"/>
                <a:gd name="connsiteY0" fmla="*/ 396044 h 396044"/>
                <a:gd name="connsiteX1" fmla="*/ 648072 w 684076"/>
                <a:gd name="connsiteY1" fmla="*/ 288032 h 396044"/>
                <a:gd name="connsiteX2" fmla="*/ 540060 w 684076"/>
                <a:gd name="connsiteY2" fmla="*/ 144015 h 396044"/>
                <a:gd name="connsiteX3" fmla="*/ 432048 w 684076"/>
                <a:gd name="connsiteY3" fmla="*/ 36004 h 396044"/>
                <a:gd name="connsiteX4" fmla="*/ 288032 w 684076"/>
                <a:gd name="connsiteY4" fmla="*/ 0 h 396044"/>
                <a:gd name="connsiteX5" fmla="*/ 108012 w 684076"/>
                <a:gd name="connsiteY5" fmla="*/ 36004 h 396044"/>
                <a:gd name="connsiteX6" fmla="*/ 0 w 684076"/>
                <a:gd name="connsiteY6" fmla="*/ 108012 h 396044"/>
                <a:gd name="connsiteX0" fmla="*/ 684076 w 684076"/>
                <a:gd name="connsiteY0" fmla="*/ 396044 h 396044"/>
                <a:gd name="connsiteX1" fmla="*/ 648072 w 684076"/>
                <a:gd name="connsiteY1" fmla="*/ 288032 h 396044"/>
                <a:gd name="connsiteX2" fmla="*/ 576064 w 684076"/>
                <a:gd name="connsiteY2" fmla="*/ 144016 h 396044"/>
                <a:gd name="connsiteX3" fmla="*/ 432048 w 684076"/>
                <a:gd name="connsiteY3" fmla="*/ 36004 h 396044"/>
                <a:gd name="connsiteX4" fmla="*/ 288032 w 684076"/>
                <a:gd name="connsiteY4" fmla="*/ 0 h 396044"/>
                <a:gd name="connsiteX5" fmla="*/ 108012 w 684076"/>
                <a:gd name="connsiteY5" fmla="*/ 36004 h 396044"/>
                <a:gd name="connsiteX6" fmla="*/ 0 w 684076"/>
                <a:gd name="connsiteY6" fmla="*/ 108012 h 396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4076" h="396044">
                  <a:moveTo>
                    <a:pt x="684076" y="396044"/>
                  </a:moveTo>
                  <a:cubicBezTo>
                    <a:pt x="652818" y="381701"/>
                    <a:pt x="666074" y="330037"/>
                    <a:pt x="648072" y="288032"/>
                  </a:cubicBezTo>
                  <a:cubicBezTo>
                    <a:pt x="630070" y="246027"/>
                    <a:pt x="612068" y="186021"/>
                    <a:pt x="576064" y="144016"/>
                  </a:cubicBezTo>
                  <a:cubicBezTo>
                    <a:pt x="540060" y="102011"/>
                    <a:pt x="480053" y="60007"/>
                    <a:pt x="432048" y="36004"/>
                  </a:cubicBezTo>
                  <a:cubicBezTo>
                    <a:pt x="384043" y="12001"/>
                    <a:pt x="342038" y="0"/>
                    <a:pt x="288032" y="0"/>
                  </a:cubicBezTo>
                  <a:cubicBezTo>
                    <a:pt x="234026" y="0"/>
                    <a:pt x="156017" y="18002"/>
                    <a:pt x="108012" y="36004"/>
                  </a:cubicBezTo>
                  <a:cubicBezTo>
                    <a:pt x="60007" y="54006"/>
                    <a:pt x="0" y="100512"/>
                    <a:pt x="0" y="108012"/>
                  </a:cubicBezTo>
                </a:path>
              </a:pathLst>
            </a:custGeom>
            <a:ln w="3175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2401" name="Picture 1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35796" y="2456892"/>
              <a:ext cx="200025" cy="409575"/>
            </a:xfrm>
            <a:prstGeom prst="rect">
              <a:avLst/>
            </a:prstGeom>
            <a:noFill/>
          </p:spPr>
        </p:pic>
      </p:grp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0" y="87271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04" name="Picture 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59732" y="1484784"/>
            <a:ext cx="1123950" cy="409575"/>
          </a:xfrm>
          <a:prstGeom prst="rect">
            <a:avLst/>
          </a:prstGeom>
          <a:noFill/>
        </p:spPr>
      </p:pic>
      <p:sp>
        <p:nvSpPr>
          <p:cNvPr id="83" name="TextBox 82"/>
          <p:cNvSpPr txBox="1"/>
          <p:nvPr/>
        </p:nvSpPr>
        <p:spPr>
          <a:xfrm>
            <a:off x="0" y="4941168"/>
            <a:ext cx="871220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1.    Каждому углу        соответствует единственная точка на окружности</a:t>
            </a:r>
            <a:endParaRPr lang="ru-RU" sz="2000" b="1" dirty="0"/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06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4963641"/>
            <a:ext cx="200025" cy="409575"/>
          </a:xfrm>
          <a:prstGeom prst="rect">
            <a:avLst/>
          </a:prstGeom>
          <a:noFill/>
        </p:spPr>
      </p:pic>
      <p:sp>
        <p:nvSpPr>
          <p:cNvPr id="102408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0" y="5805264"/>
            <a:ext cx="87122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2.     Одной и той же точке на окружности соответствует                  бесконечное множество углов                         где к – целое число</a:t>
            </a:r>
            <a:endParaRPr lang="ru-RU" sz="2000" b="1" dirty="0"/>
          </a:p>
        </p:txBody>
      </p:sp>
      <p:sp>
        <p:nvSpPr>
          <p:cNvPr id="1024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09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6129300"/>
            <a:ext cx="1123950" cy="409575"/>
          </a:xfrm>
          <a:prstGeom prst="rect">
            <a:avLst/>
          </a:prstGeom>
          <a:noFill/>
        </p:spPr>
      </p:pic>
      <p:sp>
        <p:nvSpPr>
          <p:cNvPr id="91" name="Овал 90"/>
          <p:cNvSpPr/>
          <p:nvPr/>
        </p:nvSpPr>
        <p:spPr>
          <a:xfrm>
            <a:off x="2627796" y="1268760"/>
            <a:ext cx="108000" cy="108012"/>
          </a:xfrm>
          <a:prstGeom prst="ellipse">
            <a:avLst/>
          </a:prstGeom>
          <a:solidFill>
            <a:srgbClr val="009242"/>
          </a:solidFill>
          <a:ln>
            <a:solidFill>
              <a:srgbClr val="009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1115616" y="2780928"/>
            <a:ext cx="108000" cy="108012"/>
          </a:xfrm>
          <a:prstGeom prst="ellipse">
            <a:avLst/>
          </a:prstGeom>
          <a:solidFill>
            <a:srgbClr val="009242"/>
          </a:solidFill>
          <a:ln>
            <a:solidFill>
              <a:srgbClr val="009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2591780" y="4329100"/>
            <a:ext cx="108000" cy="108012"/>
          </a:xfrm>
          <a:prstGeom prst="ellipse">
            <a:avLst/>
          </a:prstGeom>
          <a:solidFill>
            <a:srgbClr val="009242"/>
          </a:solidFill>
          <a:ln>
            <a:solidFill>
              <a:srgbClr val="009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3" grpId="0" animBg="1"/>
      <p:bldP spid="8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203"/>
          <p:cNvGrpSpPr/>
          <p:nvPr/>
        </p:nvGrpSpPr>
        <p:grpSpPr>
          <a:xfrm>
            <a:off x="4319972" y="656692"/>
            <a:ext cx="5220580" cy="6193371"/>
            <a:chOff x="4463988" y="656692"/>
            <a:chExt cx="5220580" cy="6193371"/>
          </a:xfrm>
        </p:grpSpPr>
        <p:sp>
          <p:nvSpPr>
            <p:cNvPr id="43" name="Вертикальный свиток 42"/>
            <p:cNvSpPr/>
            <p:nvPr/>
          </p:nvSpPr>
          <p:spPr>
            <a:xfrm>
              <a:off x="4463988" y="656692"/>
              <a:ext cx="5220580" cy="6193371"/>
            </a:xfrm>
            <a:prstGeom prst="verticalScroll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084168" y="800708"/>
              <a:ext cx="23402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00FF"/>
                  </a:solidFill>
                </a:rPr>
                <a:t>Вариант 2</a:t>
              </a:r>
              <a:endParaRPr lang="ru-RU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0" name="Группа 84"/>
          <p:cNvGrpSpPr/>
          <p:nvPr/>
        </p:nvGrpSpPr>
        <p:grpSpPr>
          <a:xfrm>
            <a:off x="-360548" y="648755"/>
            <a:ext cx="5328592" cy="6201308"/>
            <a:chOff x="-288540" y="1197435"/>
            <a:chExt cx="4896544" cy="5652628"/>
          </a:xfrm>
        </p:grpSpPr>
        <p:sp>
          <p:nvSpPr>
            <p:cNvPr id="38" name="Вертикальный свиток 37"/>
            <p:cNvSpPr/>
            <p:nvPr/>
          </p:nvSpPr>
          <p:spPr>
            <a:xfrm>
              <a:off x="-288540" y="1197435"/>
              <a:ext cx="4896544" cy="5652628"/>
            </a:xfrm>
            <a:prstGeom prst="verticalScroll">
              <a:avLst/>
            </a:prstGeom>
            <a:solidFill>
              <a:srgbClr val="A0EE9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115616" y="1340768"/>
              <a:ext cx="23402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00FF"/>
                  </a:solidFill>
                </a:rPr>
                <a:t>Вариант 1</a:t>
              </a:r>
              <a:endParaRPr lang="ru-RU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072462" cy="57150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/>
              <a:t>Самостоятельная работа</a:t>
            </a:r>
            <a:endParaRPr lang="ru-RU" sz="2800" b="1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42" name="Rectangle 18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4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47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51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52" name="Rectangle 28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56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57" name="Rectangle 33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61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62" name="Rectangle 38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66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68" name="Rectangle 44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71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73" name="Rectangle 49"/>
          <p:cNvSpPr>
            <a:spLocks noChangeArrowheads="1"/>
          </p:cNvSpPr>
          <p:nvPr/>
        </p:nvSpPr>
        <p:spPr bwMode="auto">
          <a:xfrm>
            <a:off x="0" y="1457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76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78" name="Rectangle 54"/>
          <p:cNvSpPr>
            <a:spLocks noChangeArrowheads="1"/>
          </p:cNvSpPr>
          <p:nvPr/>
        </p:nvSpPr>
        <p:spPr bwMode="auto">
          <a:xfrm>
            <a:off x="0" y="1457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81" name="Rectangle 5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86" name="Rectangle 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88" name="Rectangle 64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91" name="Rectangle 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93" name="Rectangle 69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96" name="Rectangle 7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97" name="Rectangle 73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301" name="Rectangle 7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302" name="Rectangle 78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306" name="Rectangle 8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307" name="Rectangle 83"/>
          <p:cNvSpPr>
            <a:spLocks noChangeArrowheads="1"/>
          </p:cNvSpPr>
          <p:nvPr/>
        </p:nvSpPr>
        <p:spPr bwMode="auto">
          <a:xfrm>
            <a:off x="0" y="409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308" name="Rectangle 84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311" name="Rectangle 8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312" name="Rectangle 88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316" name="Rectangle 9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321" name="Rectangle 9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326" name="Rectangle 10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331" name="Rectangle 10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332" name="Rectangle 108"/>
          <p:cNvSpPr>
            <a:spLocks noChangeArrowheads="1"/>
          </p:cNvSpPr>
          <p:nvPr/>
        </p:nvSpPr>
        <p:spPr bwMode="auto">
          <a:xfrm>
            <a:off x="-792596" y="854156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336" name="Rectangle 1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338" name="Rectangle 114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341" name="Rectangle 1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343" name="Rectangle 119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346" name="Rectangle 1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348" name="Rectangle 124"/>
          <p:cNvSpPr>
            <a:spLocks noChangeArrowheads="1"/>
          </p:cNvSpPr>
          <p:nvPr/>
        </p:nvSpPr>
        <p:spPr bwMode="auto">
          <a:xfrm>
            <a:off x="0" y="1905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351" name="Rectangle 1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356" name="Rectangle 1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360" name="Rectangle 1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362" name="Rectangle 1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364" name="Rectangle 1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366" name="Rectangle 1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368" name="Rectangle 1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370" name="Rectangle 1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372" name="Rectangle 1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374" name="Rectangle 1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376" name="Rectangle 1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5" name="TextBox 124"/>
          <p:cNvSpPr txBox="1"/>
          <p:nvPr/>
        </p:nvSpPr>
        <p:spPr>
          <a:xfrm>
            <a:off x="431540" y="1376772"/>
            <a:ext cx="4032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Найти координаты точки окружности, соответствующей углу:</a:t>
            </a:r>
            <a:endParaRPr lang="ru-RU" sz="2000" b="1" dirty="0"/>
          </a:p>
        </p:txBody>
      </p:sp>
      <p:pic>
        <p:nvPicPr>
          <p:cNvPr id="5018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2348880"/>
            <a:ext cx="1371600" cy="409575"/>
          </a:xfrm>
          <a:prstGeom prst="rect">
            <a:avLst/>
          </a:prstGeom>
          <a:noFill/>
        </p:spPr>
      </p:pic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3588" y="2744924"/>
            <a:ext cx="1676400" cy="409575"/>
          </a:xfrm>
          <a:prstGeom prst="rect">
            <a:avLst/>
          </a:prstGeom>
          <a:noFill/>
        </p:spPr>
      </p:pic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3588" y="3104964"/>
            <a:ext cx="1152525" cy="733425"/>
          </a:xfrm>
          <a:prstGeom prst="rect">
            <a:avLst/>
          </a:prstGeom>
          <a:noFill/>
        </p:spPr>
      </p:pic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3588" y="3825044"/>
            <a:ext cx="1400175" cy="409575"/>
          </a:xfrm>
          <a:prstGeom prst="rect">
            <a:avLst/>
          </a:prstGeom>
          <a:noFill/>
        </p:spPr>
      </p:pic>
      <p:pic>
        <p:nvPicPr>
          <p:cNvPr id="50177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35596" y="4329100"/>
            <a:ext cx="1266825" cy="409575"/>
          </a:xfrm>
          <a:prstGeom prst="rect">
            <a:avLst/>
          </a:prstGeom>
          <a:noFill/>
        </p:spPr>
      </p:pic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0" y="198884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0" y="3790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23528" y="4653136"/>
            <a:ext cx="39604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b="1" dirty="0" smtClean="0"/>
              <a:t>Записать все углы в радианах, соответствующие точке на окружности с координатами:</a:t>
            </a:r>
          </a:p>
          <a:p>
            <a:r>
              <a:rPr lang="ru-RU" sz="2000" b="1" dirty="0" smtClean="0"/>
              <a:t> </a:t>
            </a:r>
            <a:r>
              <a:rPr lang="ru-RU" sz="2000" b="1" dirty="0" smtClean="0"/>
              <a:t>       </a:t>
            </a:r>
            <a:r>
              <a:rPr lang="ru-RU" sz="2400" b="1" dirty="0" smtClean="0">
                <a:solidFill>
                  <a:srgbClr val="00194C"/>
                </a:solidFill>
              </a:rPr>
              <a:t>6.  (0;-1)</a:t>
            </a:r>
          </a:p>
          <a:p>
            <a:pPr>
              <a:spcBef>
                <a:spcPts val="1200"/>
              </a:spcBef>
            </a:pPr>
            <a:r>
              <a:rPr lang="ru-RU" sz="2400" b="1" dirty="0" smtClean="0">
                <a:solidFill>
                  <a:srgbClr val="00194C"/>
                </a:solidFill>
              </a:rPr>
              <a:t> </a:t>
            </a:r>
            <a:r>
              <a:rPr lang="ru-RU" sz="2400" b="1" dirty="0" smtClean="0">
                <a:solidFill>
                  <a:srgbClr val="00194C"/>
                </a:solidFill>
              </a:rPr>
              <a:t>     7.   (1;0) </a:t>
            </a:r>
            <a:endParaRPr lang="ru-RU" sz="2400" b="1" dirty="0">
              <a:solidFill>
                <a:srgbClr val="00194C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111552" y="1268760"/>
            <a:ext cx="4032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Найти координаты точки окружности, соответствующей углу:</a:t>
            </a:r>
            <a:endParaRPr lang="ru-RU" sz="2000" b="1" dirty="0"/>
          </a:p>
        </p:txBody>
      </p:sp>
      <p:sp>
        <p:nvSpPr>
          <p:cNvPr id="139" name="TextBox 138"/>
          <p:cNvSpPr txBox="1"/>
          <p:nvPr/>
        </p:nvSpPr>
        <p:spPr>
          <a:xfrm>
            <a:off x="5183560" y="4617132"/>
            <a:ext cx="39604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b="1" dirty="0" smtClean="0"/>
              <a:t>Записать все углы, соответствующие точке на окружности с координатами:</a:t>
            </a:r>
          </a:p>
          <a:p>
            <a:r>
              <a:rPr lang="ru-RU" sz="2000" b="1" dirty="0" smtClean="0"/>
              <a:t> </a:t>
            </a:r>
            <a:r>
              <a:rPr lang="ru-RU" sz="2000" b="1" dirty="0" smtClean="0"/>
              <a:t>       </a:t>
            </a:r>
            <a:r>
              <a:rPr lang="ru-RU" sz="2400" b="1" dirty="0" smtClean="0">
                <a:solidFill>
                  <a:srgbClr val="00194C"/>
                </a:solidFill>
              </a:rPr>
              <a:t>6.  (-1;0)</a:t>
            </a:r>
          </a:p>
          <a:p>
            <a:pPr>
              <a:spcBef>
                <a:spcPts val="1200"/>
              </a:spcBef>
            </a:pPr>
            <a:r>
              <a:rPr lang="ru-RU" sz="2400" b="1" dirty="0" smtClean="0">
                <a:solidFill>
                  <a:srgbClr val="00194C"/>
                </a:solidFill>
              </a:rPr>
              <a:t> </a:t>
            </a:r>
            <a:r>
              <a:rPr lang="ru-RU" sz="2400" b="1" dirty="0" smtClean="0">
                <a:solidFill>
                  <a:srgbClr val="00194C"/>
                </a:solidFill>
              </a:rPr>
              <a:t>     7.   (0;1) </a:t>
            </a:r>
            <a:endParaRPr lang="ru-RU" sz="2400" b="1" dirty="0">
              <a:solidFill>
                <a:srgbClr val="00194C"/>
              </a:solidFill>
            </a:endParaRPr>
          </a:p>
        </p:txBody>
      </p:sp>
      <p:pic>
        <p:nvPicPr>
          <p:cNvPr id="50202" name="Picture 2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28084" y="2312876"/>
            <a:ext cx="1371600" cy="409575"/>
          </a:xfrm>
          <a:prstGeom prst="rect">
            <a:avLst/>
          </a:prstGeom>
          <a:noFill/>
        </p:spPr>
      </p:pic>
      <p:pic>
        <p:nvPicPr>
          <p:cNvPr id="50201" name="Picture 2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2780928"/>
            <a:ext cx="1457325" cy="409575"/>
          </a:xfrm>
          <a:prstGeom prst="rect">
            <a:avLst/>
          </a:prstGeom>
          <a:noFill/>
        </p:spPr>
      </p:pic>
      <p:pic>
        <p:nvPicPr>
          <p:cNvPr id="50200" name="Picture 24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3176972"/>
            <a:ext cx="1152525" cy="742950"/>
          </a:xfrm>
          <a:prstGeom prst="rect">
            <a:avLst/>
          </a:prstGeom>
          <a:noFill/>
        </p:spPr>
      </p:pic>
      <p:pic>
        <p:nvPicPr>
          <p:cNvPr id="50199" name="Picture 2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3897052"/>
            <a:ext cx="1400175" cy="409575"/>
          </a:xfrm>
          <a:prstGeom prst="rect">
            <a:avLst/>
          </a:prstGeom>
          <a:noFill/>
        </p:spPr>
      </p:pic>
      <p:pic>
        <p:nvPicPr>
          <p:cNvPr id="50198" name="Picture 22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4365104"/>
            <a:ext cx="1200150" cy="409575"/>
          </a:xfrm>
          <a:prstGeom prst="rect">
            <a:avLst/>
          </a:prstGeom>
          <a:noFill/>
        </p:spPr>
      </p:pic>
      <p:sp>
        <p:nvSpPr>
          <p:cNvPr id="50203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0204" name="Rectangle 28"/>
          <p:cNvSpPr>
            <a:spLocks noChangeArrowheads="1"/>
          </p:cNvSpPr>
          <p:nvPr/>
        </p:nvSpPr>
        <p:spPr bwMode="auto">
          <a:xfrm>
            <a:off x="-431800" y="87271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205" name="Rectangle 29"/>
          <p:cNvSpPr>
            <a:spLocks noChangeArrowheads="1"/>
          </p:cNvSpPr>
          <p:nvPr/>
        </p:nvSpPr>
        <p:spPr bwMode="auto">
          <a:xfrm>
            <a:off x="0" y="1733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206" name="Rectangle 30"/>
          <p:cNvSpPr>
            <a:spLocks noChangeArrowheads="1"/>
          </p:cNvSpPr>
          <p:nvPr/>
        </p:nvSpPr>
        <p:spPr bwMode="auto">
          <a:xfrm>
            <a:off x="0" y="2933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207" name="Rectangle 31"/>
          <p:cNvSpPr>
            <a:spLocks noChangeArrowheads="1"/>
          </p:cNvSpPr>
          <p:nvPr/>
        </p:nvSpPr>
        <p:spPr bwMode="auto">
          <a:xfrm>
            <a:off x="0" y="3800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209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0208" name="Picture 32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2312876"/>
            <a:ext cx="895350" cy="381000"/>
          </a:xfrm>
          <a:prstGeom prst="rect">
            <a:avLst/>
          </a:prstGeom>
          <a:noFill/>
        </p:spPr>
      </p:pic>
      <p:pic>
        <p:nvPicPr>
          <p:cNvPr id="50213" name="Picture 37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79812" y="2672916"/>
            <a:ext cx="809625" cy="381000"/>
          </a:xfrm>
          <a:prstGeom prst="rect">
            <a:avLst/>
          </a:prstGeom>
          <a:noFill/>
        </p:spPr>
      </p:pic>
      <p:pic>
        <p:nvPicPr>
          <p:cNvPr id="50212" name="Picture 36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3284984"/>
            <a:ext cx="895350" cy="381000"/>
          </a:xfrm>
          <a:prstGeom prst="rect">
            <a:avLst/>
          </a:prstGeom>
          <a:noFill/>
        </p:spPr>
      </p:pic>
      <p:pic>
        <p:nvPicPr>
          <p:cNvPr id="50211" name="Picture 35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3825044"/>
            <a:ext cx="685800" cy="381000"/>
          </a:xfrm>
          <a:prstGeom prst="rect">
            <a:avLst/>
          </a:prstGeom>
          <a:noFill/>
        </p:spPr>
      </p:pic>
      <p:pic>
        <p:nvPicPr>
          <p:cNvPr id="50210" name="Picture 34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95836" y="4329100"/>
            <a:ext cx="685800" cy="381000"/>
          </a:xfrm>
          <a:prstGeom prst="rect">
            <a:avLst/>
          </a:prstGeom>
          <a:noFill/>
        </p:spPr>
      </p:pic>
      <p:sp>
        <p:nvSpPr>
          <p:cNvPr id="50215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0216" name="Rectangle 40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217" name="Rectangle 41"/>
          <p:cNvSpPr>
            <a:spLocks noChangeArrowheads="1"/>
          </p:cNvSpPr>
          <p:nvPr/>
        </p:nvSpPr>
        <p:spPr bwMode="auto">
          <a:xfrm>
            <a:off x="0" y="1676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218" name="Rectangle 42"/>
          <p:cNvSpPr>
            <a:spLocks noChangeArrowheads="1"/>
          </p:cNvSpPr>
          <p:nvPr/>
        </p:nvSpPr>
        <p:spPr bwMode="auto">
          <a:xfrm>
            <a:off x="0" y="2514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219" name="Rectangle 43"/>
          <p:cNvSpPr>
            <a:spLocks noChangeArrowheads="1"/>
          </p:cNvSpPr>
          <p:nvPr/>
        </p:nvSpPr>
        <p:spPr bwMode="auto">
          <a:xfrm>
            <a:off x="0" y="3352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221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0220" name="Picture 44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9772" y="5625244"/>
            <a:ext cx="1352550" cy="619125"/>
          </a:xfrm>
          <a:prstGeom prst="rect">
            <a:avLst/>
          </a:prstGeom>
          <a:noFill/>
        </p:spPr>
      </p:pic>
      <p:sp>
        <p:nvSpPr>
          <p:cNvPr id="50222" name="Rectangle 4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224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0223" name="Picture 47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039" y="6288360"/>
            <a:ext cx="504825" cy="381000"/>
          </a:xfrm>
          <a:prstGeom prst="rect">
            <a:avLst/>
          </a:prstGeom>
          <a:noFill/>
        </p:spPr>
      </p:pic>
      <p:pic>
        <p:nvPicPr>
          <p:cNvPr id="50229" name="Picture 53"/>
          <p:cNvPicPr>
            <a:picLocks noChangeAspect="1" noChangeArrowheads="1"/>
          </p:cNvPicPr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2312876"/>
            <a:ext cx="895350" cy="381000"/>
          </a:xfrm>
          <a:prstGeom prst="rect">
            <a:avLst/>
          </a:prstGeom>
          <a:noFill/>
        </p:spPr>
      </p:pic>
      <p:pic>
        <p:nvPicPr>
          <p:cNvPr id="50228" name="Picture 52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816932"/>
            <a:ext cx="685800" cy="381000"/>
          </a:xfrm>
          <a:prstGeom prst="rect">
            <a:avLst/>
          </a:prstGeom>
          <a:noFill/>
        </p:spPr>
      </p:pic>
      <p:pic>
        <p:nvPicPr>
          <p:cNvPr id="50227" name="Picture 51"/>
          <p:cNvPicPr>
            <a:picLocks noChangeAspect="1" noChangeArrowheads="1"/>
          </p:cNvPicPr>
          <p:nvPr/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3392996"/>
            <a:ext cx="685800" cy="381000"/>
          </a:xfrm>
          <a:prstGeom prst="rect">
            <a:avLst/>
          </a:prstGeom>
          <a:noFill/>
        </p:spPr>
      </p:pic>
      <p:pic>
        <p:nvPicPr>
          <p:cNvPr id="50226" name="Picture 50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56276" y="3897052"/>
            <a:ext cx="895350" cy="381000"/>
          </a:xfrm>
          <a:prstGeom prst="rect">
            <a:avLst/>
          </a:prstGeom>
          <a:noFill/>
        </p:spPr>
      </p:pic>
      <p:pic>
        <p:nvPicPr>
          <p:cNvPr id="50225" name="Picture 49"/>
          <p:cNvPicPr>
            <a:picLocks noChangeAspect="1" noChangeArrowheads="1"/>
          </p:cNvPicPr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4401108"/>
            <a:ext cx="895350" cy="381000"/>
          </a:xfrm>
          <a:prstGeom prst="rect">
            <a:avLst/>
          </a:prstGeom>
          <a:noFill/>
        </p:spPr>
      </p:pic>
      <p:sp>
        <p:nvSpPr>
          <p:cNvPr id="50230" name="Rectangle 5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0231" name="Rectangle 55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232" name="Rectangle 56"/>
          <p:cNvSpPr>
            <a:spLocks noChangeArrowheads="1"/>
          </p:cNvSpPr>
          <p:nvPr/>
        </p:nvSpPr>
        <p:spPr bwMode="auto">
          <a:xfrm>
            <a:off x="0" y="1676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233" name="Rectangle 57"/>
          <p:cNvSpPr>
            <a:spLocks noChangeArrowheads="1"/>
          </p:cNvSpPr>
          <p:nvPr/>
        </p:nvSpPr>
        <p:spPr bwMode="auto">
          <a:xfrm>
            <a:off x="0" y="2514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234" name="Rectangle 58"/>
          <p:cNvSpPr>
            <a:spLocks noChangeArrowheads="1"/>
          </p:cNvSpPr>
          <p:nvPr/>
        </p:nvSpPr>
        <p:spPr bwMode="auto">
          <a:xfrm>
            <a:off x="0" y="3352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235" name="Rectangle 59"/>
          <p:cNvSpPr>
            <a:spLocks noChangeArrowheads="1"/>
          </p:cNvSpPr>
          <p:nvPr/>
        </p:nvSpPr>
        <p:spPr bwMode="auto">
          <a:xfrm>
            <a:off x="0" y="4191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2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0236" name="Picture 60"/>
          <p:cNvPicPr>
            <a:picLocks noChangeAspect="1" noChangeArrowheads="1"/>
          </p:cNvPicPr>
          <p:nvPr/>
        </p:nvPicPr>
        <p:blipFill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2320" y="5733256"/>
            <a:ext cx="1038225" cy="381000"/>
          </a:xfrm>
          <a:prstGeom prst="rect">
            <a:avLst/>
          </a:prstGeom>
          <a:noFill/>
        </p:spPr>
      </p:pic>
      <p:sp>
        <p:nvSpPr>
          <p:cNvPr id="50238" name="Rectangle 62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240" name="Rectangle 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0239" name="Picture 63"/>
          <p:cNvPicPr>
            <a:picLocks noChangeAspect="1" noChangeArrowheads="1"/>
          </p:cNvPicPr>
          <p:nvPr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312" y="6122243"/>
            <a:ext cx="1038225" cy="619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0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0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0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0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0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0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0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0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0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0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0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0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0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072462" cy="57150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/>
              <a:t>Ответы на проверочную работу</a:t>
            </a:r>
            <a:endParaRPr lang="ru-RU" sz="2800" b="1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17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72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175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76" name="Rectangle 1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177" name="Rectangle 17"/>
          <p:cNvSpPr>
            <a:spLocks noChangeArrowheads="1"/>
          </p:cNvSpPr>
          <p:nvPr/>
        </p:nvSpPr>
        <p:spPr bwMode="auto">
          <a:xfrm>
            <a:off x="0" y="1704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18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 rot="20872209">
            <a:off x="238017" y="902068"/>
            <a:ext cx="754580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 i="1" dirty="0" smtClean="0"/>
              <a:t>Сегодня на уроке я узнал</a:t>
            </a:r>
            <a:r>
              <a:rPr lang="ru-RU" sz="3200" b="1" i="1" dirty="0" smtClean="0"/>
              <a:t>…..</a:t>
            </a:r>
            <a:endParaRPr lang="ru-RU" sz="3200" b="1" i="1" dirty="0" smtClean="0"/>
          </a:p>
          <a:p>
            <a:pPr>
              <a:lnSpc>
                <a:spcPct val="150000"/>
              </a:lnSpc>
            </a:pPr>
            <a:r>
              <a:rPr lang="ru-RU" sz="3200" b="1" i="1" dirty="0" smtClean="0"/>
              <a:t>Сегодня на уроке я познакомился</a:t>
            </a:r>
            <a:r>
              <a:rPr lang="ru-RU" sz="3200" b="1" i="1" dirty="0" smtClean="0"/>
              <a:t>…….</a:t>
            </a:r>
            <a:endParaRPr lang="ru-RU" sz="3200" b="1" i="1" dirty="0" smtClean="0"/>
          </a:p>
          <a:p>
            <a:pPr>
              <a:lnSpc>
                <a:spcPct val="150000"/>
              </a:lnSpc>
            </a:pPr>
            <a:r>
              <a:rPr lang="ru-RU" sz="3200" b="1" i="1" dirty="0" smtClean="0"/>
              <a:t>Сегодня на уроке я повторил</a:t>
            </a:r>
            <a:r>
              <a:rPr lang="ru-RU" sz="3200" b="1" i="1" dirty="0" smtClean="0"/>
              <a:t>…….</a:t>
            </a:r>
            <a:endParaRPr lang="ru-RU" sz="3200" b="1" i="1" dirty="0" smtClean="0"/>
          </a:p>
          <a:p>
            <a:pPr>
              <a:lnSpc>
                <a:spcPct val="150000"/>
              </a:lnSpc>
            </a:pPr>
            <a:r>
              <a:rPr lang="ru-RU" sz="3200" b="1" i="1" dirty="0" smtClean="0"/>
              <a:t>Сегодня на уроке  я научился………</a:t>
            </a:r>
          </a:p>
          <a:p>
            <a:endParaRPr lang="ru-RU" sz="3200" i="1" dirty="0" smtClean="0"/>
          </a:p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59154" y="4977172"/>
            <a:ext cx="74671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Д/З:  §22  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стр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.123  № 420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17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72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175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76" name="Rectangle 1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177" name="Rectangle 17"/>
          <p:cNvSpPr>
            <a:spLocks noChangeArrowheads="1"/>
          </p:cNvSpPr>
          <p:nvPr/>
        </p:nvSpPr>
        <p:spPr bwMode="auto">
          <a:xfrm>
            <a:off x="0" y="1704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18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072462" cy="57150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/>
              <a:t>Проверка домашнего задания</a:t>
            </a:r>
            <a:endParaRPr lang="ru-RU" sz="2800" b="1" dirty="0"/>
          </a:p>
        </p:txBody>
      </p:sp>
      <p:sp>
        <p:nvSpPr>
          <p:cNvPr id="25" name="Двойная стрелка влево/вправо 24"/>
          <p:cNvSpPr/>
          <p:nvPr/>
        </p:nvSpPr>
        <p:spPr>
          <a:xfrm>
            <a:off x="35496" y="548681"/>
            <a:ext cx="8928484" cy="6301382"/>
          </a:xfrm>
          <a:prstGeom prst="leftRightArrow">
            <a:avLst>
              <a:gd name="adj1" fmla="val 85961"/>
              <a:gd name="adj2" fmla="val 10600"/>
            </a:avLst>
          </a:prstGeom>
          <a:solidFill>
            <a:srgbClr val="FFB6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331132" y="1196752"/>
            <a:ext cx="60912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/>
              <a:t>1. Какая фигура называется углом ?</a:t>
            </a:r>
            <a:endParaRPr lang="ru-RU" sz="28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009421" y="1952836"/>
            <a:ext cx="45917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/>
              <a:t>2. В чем измеряются углы?</a:t>
            </a:r>
            <a:endParaRPr lang="ru-RU" sz="28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44387" y="2708920"/>
            <a:ext cx="7590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/>
              <a:t>3. Какие углы бывают, примеры их величин?</a:t>
            </a:r>
            <a:endParaRPr lang="ru-RU" sz="28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044016" y="3392996"/>
            <a:ext cx="65094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/>
              <a:t>4. Какой угол принимают за угол в 1</a:t>
            </a:r>
            <a:r>
              <a:rPr lang="ru-RU" sz="2800" b="1" baseline="30000" dirty="0" smtClean="0"/>
              <a:t>0</a:t>
            </a:r>
            <a:r>
              <a:rPr lang="ru-RU" sz="2800" b="1" dirty="0" smtClean="0"/>
              <a:t> ?</a:t>
            </a:r>
            <a:endParaRPr lang="ru-RU" sz="28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574878" y="4149080"/>
            <a:ext cx="55095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/>
              <a:t>5</a:t>
            </a:r>
            <a:r>
              <a:rPr lang="ru-RU" sz="2800" dirty="0" smtClean="0"/>
              <a:t>. </a:t>
            </a:r>
            <a:r>
              <a:rPr lang="ru-RU" sz="2800" b="1" dirty="0" smtClean="0"/>
              <a:t>Что такое угол в один радиан?</a:t>
            </a:r>
            <a:endParaRPr lang="ru-RU" sz="28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8046" y="4869160"/>
            <a:ext cx="87328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/>
              <a:t>6</a:t>
            </a:r>
            <a:r>
              <a:rPr lang="ru-RU" sz="2800" dirty="0" smtClean="0"/>
              <a:t>. </a:t>
            </a:r>
            <a:r>
              <a:rPr lang="ru-RU" sz="2800" b="1" dirty="0" smtClean="0"/>
              <a:t>Каково соотношение между радианом и градусом?</a:t>
            </a:r>
            <a:endParaRPr lang="ru-RU" sz="28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315007" y="5589240"/>
            <a:ext cx="61028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/>
              <a:t>7</a:t>
            </a:r>
            <a:r>
              <a:rPr lang="ru-RU" sz="2800" dirty="0" smtClean="0"/>
              <a:t>. </a:t>
            </a:r>
            <a:r>
              <a:rPr lang="ru-RU" sz="2800" b="1" dirty="0" smtClean="0"/>
              <a:t>Сколько радиан составляют 180</a:t>
            </a:r>
            <a:r>
              <a:rPr lang="ru-RU" sz="2800" b="1" baseline="30000" dirty="0" smtClean="0"/>
              <a:t>0</a:t>
            </a:r>
            <a:r>
              <a:rPr lang="ru-RU" sz="2800" b="1" dirty="0" smtClean="0"/>
              <a:t>?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" name="Группа 204"/>
          <p:cNvGrpSpPr/>
          <p:nvPr/>
        </p:nvGrpSpPr>
        <p:grpSpPr>
          <a:xfrm>
            <a:off x="4463988" y="656692"/>
            <a:ext cx="5220580" cy="6193371"/>
            <a:chOff x="4463988" y="656692"/>
            <a:chExt cx="5220580" cy="6193371"/>
          </a:xfrm>
        </p:grpSpPr>
        <p:grpSp>
          <p:nvGrpSpPr>
            <p:cNvPr id="204" name="Группа 203"/>
            <p:cNvGrpSpPr/>
            <p:nvPr/>
          </p:nvGrpSpPr>
          <p:grpSpPr>
            <a:xfrm>
              <a:off x="4463988" y="656692"/>
              <a:ext cx="5220580" cy="6193371"/>
              <a:chOff x="4463988" y="656692"/>
              <a:chExt cx="5220580" cy="6193371"/>
            </a:xfrm>
          </p:grpSpPr>
          <p:sp>
            <p:nvSpPr>
              <p:cNvPr id="43" name="Вертикальный свиток 42"/>
              <p:cNvSpPr/>
              <p:nvPr/>
            </p:nvSpPr>
            <p:spPr>
              <a:xfrm>
                <a:off x="4463988" y="656692"/>
                <a:ext cx="5220580" cy="6193371"/>
              </a:xfrm>
              <a:prstGeom prst="verticalScroll">
                <a:avLst/>
              </a:prstGeom>
              <a:solidFill>
                <a:srgbClr val="FF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6084168" y="800708"/>
                <a:ext cx="23402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 smtClean="0">
                    <a:solidFill>
                      <a:srgbClr val="0000FF"/>
                    </a:solidFill>
                  </a:rPr>
                  <a:t>Вариант 2</a:t>
                </a:r>
                <a:endParaRPr lang="ru-RU" b="1" dirty="0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202" name="Группа 201"/>
            <p:cNvGrpSpPr/>
            <p:nvPr/>
          </p:nvGrpSpPr>
          <p:grpSpPr>
            <a:xfrm>
              <a:off x="5076056" y="1628800"/>
              <a:ext cx="885825" cy="4838067"/>
              <a:chOff x="5076056" y="1628800"/>
              <a:chExt cx="885825" cy="4838067"/>
            </a:xfrm>
          </p:grpSpPr>
          <p:pic>
            <p:nvPicPr>
              <p:cNvPr id="52295" name="Picture 71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256076" y="1628800"/>
                <a:ext cx="476250" cy="409575"/>
              </a:xfrm>
              <a:prstGeom prst="rect">
                <a:avLst/>
              </a:prstGeom>
              <a:noFill/>
            </p:spPr>
          </p:pic>
          <p:pic>
            <p:nvPicPr>
              <p:cNvPr id="52300" name="Picture 76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292080" y="2384884"/>
                <a:ext cx="476250" cy="409575"/>
              </a:xfrm>
              <a:prstGeom prst="rect">
                <a:avLst/>
              </a:prstGeom>
              <a:noFill/>
            </p:spPr>
          </p:pic>
          <p:pic>
            <p:nvPicPr>
              <p:cNvPr id="52305" name="Picture 81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220072" y="3104964"/>
                <a:ext cx="657225" cy="409575"/>
              </a:xfrm>
              <a:prstGeom prst="rect">
                <a:avLst/>
              </a:prstGeom>
              <a:noFill/>
            </p:spPr>
          </p:pic>
          <p:pic>
            <p:nvPicPr>
              <p:cNvPr id="52310" name="Picture 86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076056" y="3753036"/>
                <a:ext cx="885825" cy="409575"/>
              </a:xfrm>
              <a:prstGeom prst="rect">
                <a:avLst/>
              </a:prstGeom>
              <a:noFill/>
            </p:spPr>
          </p:pic>
          <p:pic>
            <p:nvPicPr>
              <p:cNvPr id="52315" name="Picture 91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220072" y="4495589"/>
                <a:ext cx="657225" cy="409575"/>
              </a:xfrm>
              <a:prstGeom prst="rect">
                <a:avLst/>
              </a:prstGeom>
              <a:noFill/>
            </p:spPr>
          </p:pic>
          <p:pic>
            <p:nvPicPr>
              <p:cNvPr id="52320" name="Picture 96"/>
              <p:cNvPicPr>
                <a:picLocks noChangeAspect="1" noChangeArrowheads="1"/>
              </p:cNvPicPr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220072" y="5337212"/>
                <a:ext cx="657225" cy="409575"/>
              </a:xfrm>
              <a:prstGeom prst="rect">
                <a:avLst/>
              </a:prstGeom>
              <a:noFill/>
            </p:spPr>
          </p:pic>
          <p:pic>
            <p:nvPicPr>
              <p:cNvPr id="52330" name="Picture 106"/>
              <p:cNvPicPr>
                <a:picLocks noChangeAspect="1" noChangeArrowheads="1"/>
              </p:cNvPicPr>
              <p:nvPr/>
            </p:nvPicPr>
            <p:blipFill>
              <a:blip r:embed="rId9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328084" y="6057292"/>
                <a:ext cx="476250" cy="409575"/>
              </a:xfrm>
              <a:prstGeom prst="rect">
                <a:avLst/>
              </a:prstGeom>
              <a:noFill/>
            </p:spPr>
          </p:pic>
        </p:grpSp>
        <p:grpSp>
          <p:nvGrpSpPr>
            <p:cNvPr id="203" name="Группа 202"/>
            <p:cNvGrpSpPr/>
            <p:nvPr/>
          </p:nvGrpSpPr>
          <p:grpSpPr>
            <a:xfrm>
              <a:off x="7236296" y="2060848"/>
              <a:ext cx="429766" cy="3497349"/>
              <a:chOff x="7236296" y="2060848"/>
              <a:chExt cx="429766" cy="3497349"/>
            </a:xfrm>
          </p:grpSpPr>
          <p:pic>
            <p:nvPicPr>
              <p:cNvPr id="52335" name="Picture 111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236296" y="2060848"/>
                <a:ext cx="266700" cy="542925"/>
              </a:xfrm>
              <a:prstGeom prst="rect">
                <a:avLst/>
              </a:prstGeom>
              <a:noFill/>
            </p:spPr>
          </p:pic>
          <p:pic>
            <p:nvPicPr>
              <p:cNvPr id="52340" name="Picture 116"/>
              <p:cNvPicPr>
                <a:picLocks noChangeAspect="1" noChangeArrowheads="1"/>
              </p:cNvPicPr>
              <p:nvPr/>
            </p:nvPicPr>
            <p:blipFill>
              <a:blip r:embed="rId11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272300" y="2744924"/>
                <a:ext cx="285750" cy="581025"/>
              </a:xfrm>
              <a:prstGeom prst="rect">
                <a:avLst/>
              </a:prstGeom>
              <a:noFill/>
            </p:spPr>
          </p:pic>
          <p:pic>
            <p:nvPicPr>
              <p:cNvPr id="52345" name="Picture 121"/>
              <p:cNvPicPr>
                <a:picLocks noChangeAspect="1" noChangeArrowheads="1"/>
              </p:cNvPicPr>
              <p:nvPr/>
            </p:nvPicPr>
            <p:blipFill>
              <a:blip r:embed="rId1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344308" y="3465004"/>
                <a:ext cx="285750" cy="581025"/>
              </a:xfrm>
              <a:prstGeom prst="rect">
                <a:avLst/>
              </a:prstGeom>
              <a:noFill/>
            </p:spPr>
          </p:pic>
          <p:pic>
            <p:nvPicPr>
              <p:cNvPr id="52350" name="Picture 126"/>
              <p:cNvPicPr>
                <a:picLocks noChangeAspect="1" noChangeArrowheads="1"/>
              </p:cNvPicPr>
              <p:nvPr/>
            </p:nvPicPr>
            <p:blipFill>
              <a:blip r:embed="rId1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380312" y="4329100"/>
                <a:ext cx="285750" cy="581025"/>
              </a:xfrm>
              <a:prstGeom prst="rect">
                <a:avLst/>
              </a:prstGeom>
              <a:noFill/>
            </p:spPr>
          </p:pic>
          <p:pic>
            <p:nvPicPr>
              <p:cNvPr id="52355" name="Picture 131"/>
              <p:cNvPicPr>
                <a:picLocks noChangeAspect="1" noChangeArrowheads="1"/>
              </p:cNvPicPr>
              <p:nvPr/>
            </p:nvPicPr>
            <p:blipFill>
              <a:blip r:embed="rId1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308304" y="4977172"/>
                <a:ext cx="285750" cy="581025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201" name="Группа 200"/>
          <p:cNvGrpSpPr/>
          <p:nvPr/>
        </p:nvGrpSpPr>
        <p:grpSpPr>
          <a:xfrm>
            <a:off x="-252536" y="648755"/>
            <a:ext cx="5328592" cy="6201308"/>
            <a:chOff x="-252536" y="648755"/>
            <a:chExt cx="5328592" cy="6201308"/>
          </a:xfrm>
        </p:grpSpPr>
        <p:grpSp>
          <p:nvGrpSpPr>
            <p:cNvPr id="86" name="Группа 85"/>
            <p:cNvGrpSpPr/>
            <p:nvPr/>
          </p:nvGrpSpPr>
          <p:grpSpPr>
            <a:xfrm>
              <a:off x="-252536" y="648755"/>
              <a:ext cx="5328592" cy="6201308"/>
              <a:chOff x="-288540" y="1197435"/>
              <a:chExt cx="4896544" cy="5652628"/>
            </a:xfrm>
          </p:grpSpPr>
          <p:grpSp>
            <p:nvGrpSpPr>
              <p:cNvPr id="85" name="Группа 84"/>
              <p:cNvGrpSpPr/>
              <p:nvPr/>
            </p:nvGrpSpPr>
            <p:grpSpPr>
              <a:xfrm>
                <a:off x="-288540" y="1197435"/>
                <a:ext cx="4896544" cy="5652628"/>
                <a:chOff x="-288540" y="1197435"/>
                <a:chExt cx="4896544" cy="5652628"/>
              </a:xfrm>
            </p:grpSpPr>
            <p:sp>
              <p:nvSpPr>
                <p:cNvPr id="38" name="Вертикальный свиток 37"/>
                <p:cNvSpPr/>
                <p:nvPr/>
              </p:nvSpPr>
              <p:spPr>
                <a:xfrm>
                  <a:off x="-288540" y="1197435"/>
                  <a:ext cx="4896544" cy="5652628"/>
                </a:xfrm>
                <a:prstGeom prst="verticalScroll">
                  <a:avLst/>
                </a:prstGeom>
                <a:solidFill>
                  <a:srgbClr val="A0EE9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115616" y="1340768"/>
                  <a:ext cx="234026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b="1" dirty="0" smtClean="0">
                      <a:solidFill>
                        <a:srgbClr val="0000FF"/>
                      </a:solidFill>
                    </a:rPr>
                    <a:t>Вариант 1</a:t>
                  </a:r>
                  <a:endParaRPr lang="ru-RU" b="1" dirty="0">
                    <a:solidFill>
                      <a:srgbClr val="0000FF"/>
                    </a:solidFill>
                  </a:endParaRPr>
                </a:p>
              </p:txBody>
            </p:sp>
          </p:grpSp>
          <p:grpSp>
            <p:nvGrpSpPr>
              <p:cNvPr id="83" name="Группа 82"/>
              <p:cNvGrpSpPr/>
              <p:nvPr/>
            </p:nvGrpSpPr>
            <p:grpSpPr>
              <a:xfrm>
                <a:off x="251520" y="1988840"/>
                <a:ext cx="885825" cy="4565234"/>
                <a:chOff x="251520" y="1988840"/>
                <a:chExt cx="885825" cy="4565234"/>
              </a:xfrm>
            </p:grpSpPr>
            <p:pic>
              <p:nvPicPr>
                <p:cNvPr id="52230" name="Picture 6"/>
                <p:cNvPicPr>
                  <a:picLocks noChangeAspect="1" noChangeArrowheads="1"/>
                </p:cNvPicPr>
                <p:nvPr/>
              </p:nvPicPr>
              <p:blipFill>
                <a:blip r:embed="rId15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431540" y="1988840"/>
                  <a:ext cx="476250" cy="409575"/>
                </a:xfrm>
                <a:prstGeom prst="rect">
                  <a:avLst/>
                </a:prstGeom>
                <a:noFill/>
              </p:spPr>
            </p:pic>
            <p:pic>
              <p:nvPicPr>
                <p:cNvPr id="52235" name="Picture 11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467544" y="2632927"/>
                  <a:ext cx="476250" cy="409575"/>
                </a:xfrm>
                <a:prstGeom prst="rect">
                  <a:avLst/>
                </a:prstGeom>
                <a:noFill/>
              </p:spPr>
            </p:pic>
            <p:pic>
              <p:nvPicPr>
                <p:cNvPr id="52240" name="Picture 16"/>
                <p:cNvPicPr>
                  <a:picLocks noChangeAspect="1" noChangeArrowheads="1"/>
                </p:cNvPicPr>
                <p:nvPr/>
              </p:nvPicPr>
              <p:blipFill>
                <a:blip r:embed="rId16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395536" y="3223659"/>
                  <a:ext cx="657225" cy="409575"/>
                </a:xfrm>
                <a:prstGeom prst="rect">
                  <a:avLst/>
                </a:prstGeom>
                <a:noFill/>
              </p:spPr>
            </p:pic>
            <p:pic>
              <p:nvPicPr>
                <p:cNvPr id="52245" name="Picture 21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395536" y="3945664"/>
                  <a:ext cx="657225" cy="409575"/>
                </a:xfrm>
                <a:prstGeom prst="rect">
                  <a:avLst/>
                </a:prstGeom>
                <a:noFill/>
              </p:spPr>
            </p:pic>
            <p:pic>
              <p:nvPicPr>
                <p:cNvPr id="52250" name="Picture 26"/>
                <p:cNvPicPr>
                  <a:picLocks noChangeAspect="1" noChangeArrowheads="1"/>
                </p:cNvPicPr>
                <p:nvPr/>
              </p:nvPicPr>
              <p:blipFill>
                <a:blip r:embed="rId17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251520" y="4733306"/>
                  <a:ext cx="885825" cy="409575"/>
                </a:xfrm>
                <a:prstGeom prst="rect">
                  <a:avLst/>
                </a:prstGeom>
                <a:noFill/>
              </p:spPr>
            </p:pic>
            <p:pic>
              <p:nvPicPr>
                <p:cNvPr id="52255" name="Picture 31"/>
                <p:cNvPicPr>
                  <a:picLocks noChangeAspect="1" noChangeArrowheads="1"/>
                </p:cNvPicPr>
                <p:nvPr/>
              </p:nvPicPr>
              <p:blipFill>
                <a:blip r:embed="rId18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467544" y="5438247"/>
                  <a:ext cx="657225" cy="409575"/>
                </a:xfrm>
                <a:prstGeom prst="rect">
                  <a:avLst/>
                </a:prstGeom>
                <a:noFill/>
              </p:spPr>
            </p:pic>
            <p:pic>
              <p:nvPicPr>
                <p:cNvPr id="52260" name="Picture 36"/>
                <p:cNvPicPr>
                  <a:picLocks noChangeAspect="1" noChangeArrowheads="1"/>
                </p:cNvPicPr>
                <p:nvPr/>
              </p:nvPicPr>
              <p:blipFill>
                <a:blip r:embed="rId19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467544" y="6144499"/>
                  <a:ext cx="657225" cy="409575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200" name="Группа 199"/>
            <p:cNvGrpSpPr/>
            <p:nvPr/>
          </p:nvGrpSpPr>
          <p:grpSpPr>
            <a:xfrm>
              <a:off x="2425849" y="2024844"/>
              <a:ext cx="633983" cy="3701752"/>
              <a:chOff x="2425849" y="2024844"/>
              <a:chExt cx="633983" cy="3701752"/>
            </a:xfrm>
          </p:grpSpPr>
          <p:pic>
            <p:nvPicPr>
              <p:cNvPr id="52265" name="Picture 41"/>
              <p:cNvPicPr>
                <a:picLocks noChangeAspect="1" noChangeArrowheads="1"/>
              </p:cNvPicPr>
              <p:nvPr/>
            </p:nvPicPr>
            <p:blipFill>
              <a:blip r:embed="rId2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793132" y="2024844"/>
                <a:ext cx="266700" cy="533400"/>
              </a:xfrm>
              <a:prstGeom prst="rect">
                <a:avLst/>
              </a:prstGeom>
              <a:noFill/>
            </p:spPr>
          </p:pic>
          <p:pic>
            <p:nvPicPr>
              <p:cNvPr id="52270" name="Picture 46"/>
              <p:cNvPicPr>
                <a:picLocks noChangeAspect="1" noChangeArrowheads="1"/>
              </p:cNvPicPr>
              <p:nvPr/>
            </p:nvPicPr>
            <p:blipFill>
              <a:blip r:embed="rId21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666070" y="2708920"/>
                <a:ext cx="285750" cy="590550"/>
              </a:xfrm>
              <a:prstGeom prst="rect">
                <a:avLst/>
              </a:prstGeom>
              <a:noFill/>
            </p:spPr>
          </p:pic>
          <p:pic>
            <p:nvPicPr>
              <p:cNvPr id="52280" name="Picture 56"/>
              <p:cNvPicPr>
                <a:picLocks noChangeAspect="1" noChangeArrowheads="1"/>
              </p:cNvPicPr>
              <p:nvPr/>
            </p:nvPicPr>
            <p:blipFill>
              <a:blip r:embed="rId2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425849" y="3429000"/>
                <a:ext cx="561975" cy="581025"/>
              </a:xfrm>
              <a:prstGeom prst="rect">
                <a:avLst/>
              </a:prstGeom>
              <a:noFill/>
            </p:spPr>
          </p:pic>
          <p:pic>
            <p:nvPicPr>
              <p:cNvPr id="52285" name="Picture 61"/>
              <p:cNvPicPr>
                <a:picLocks noChangeAspect="1" noChangeArrowheads="1"/>
              </p:cNvPicPr>
              <p:nvPr/>
            </p:nvPicPr>
            <p:blipFill>
              <a:blip r:embed="rId2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738078" y="4257092"/>
                <a:ext cx="285750" cy="581025"/>
              </a:xfrm>
              <a:prstGeom prst="rect">
                <a:avLst/>
              </a:prstGeom>
              <a:noFill/>
            </p:spPr>
          </p:pic>
          <p:pic>
            <p:nvPicPr>
              <p:cNvPr id="52290" name="Picture 66"/>
              <p:cNvPicPr>
                <a:picLocks noChangeAspect="1" noChangeArrowheads="1"/>
              </p:cNvPicPr>
              <p:nvPr/>
            </p:nvPicPr>
            <p:blipFill>
              <a:blip r:embed="rId2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907432" y="5193196"/>
                <a:ext cx="152400" cy="5334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072462" cy="57150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/>
              <a:t>Проверочная  работа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012160" y="25460"/>
            <a:ext cx="1604927" cy="523220"/>
          </a:xfrm>
          <a:prstGeom prst="rect">
            <a:avLst/>
          </a:prstGeom>
          <a:solidFill>
            <a:srgbClr val="FF9966"/>
          </a:solidFill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FF"/>
                </a:solidFill>
              </a:rPr>
              <a:t>180</a:t>
            </a:r>
            <a:r>
              <a:rPr lang="ru-RU" sz="2800" b="1" baseline="30000" dirty="0" smtClean="0">
                <a:solidFill>
                  <a:srgbClr val="0000FF"/>
                </a:solidFill>
              </a:rPr>
              <a:t>0</a:t>
            </a:r>
            <a:r>
              <a:rPr lang="ru-RU" sz="2800" b="1" dirty="0" smtClean="0">
                <a:solidFill>
                  <a:srgbClr val="0000FF"/>
                </a:solidFill>
              </a:rPr>
              <a:t>  =  </a:t>
            </a:r>
            <a:r>
              <a:rPr lang="el-GR" sz="2800" b="1" dirty="0" smtClean="0">
                <a:solidFill>
                  <a:srgbClr val="0000FF"/>
                </a:solidFill>
              </a:rPr>
              <a:t>π</a:t>
            </a:r>
            <a:endParaRPr lang="ru-RU" sz="2800" b="1" dirty="0" smtClean="0">
              <a:solidFill>
                <a:srgbClr val="0000FF"/>
              </a:solidFill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42" name="Rectangle 18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4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47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51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52" name="Rectangle 28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56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57" name="Rectangle 33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61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62" name="Rectangle 38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66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68" name="Rectangle 44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71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73" name="Rectangle 49"/>
          <p:cNvSpPr>
            <a:spLocks noChangeArrowheads="1"/>
          </p:cNvSpPr>
          <p:nvPr/>
        </p:nvSpPr>
        <p:spPr bwMode="auto">
          <a:xfrm>
            <a:off x="0" y="1457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76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78" name="Rectangle 54"/>
          <p:cNvSpPr>
            <a:spLocks noChangeArrowheads="1"/>
          </p:cNvSpPr>
          <p:nvPr/>
        </p:nvSpPr>
        <p:spPr bwMode="auto">
          <a:xfrm>
            <a:off x="0" y="1457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81" name="Rectangle 5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86" name="Rectangle 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88" name="Rectangle 64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91" name="Rectangle 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93" name="Rectangle 69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96" name="Rectangle 7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97" name="Rectangle 73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301" name="Rectangle 7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302" name="Rectangle 78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306" name="Rectangle 8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307" name="Rectangle 83"/>
          <p:cNvSpPr>
            <a:spLocks noChangeArrowheads="1"/>
          </p:cNvSpPr>
          <p:nvPr/>
        </p:nvSpPr>
        <p:spPr bwMode="auto">
          <a:xfrm>
            <a:off x="0" y="409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308" name="Rectangle 84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311" name="Rectangle 8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312" name="Rectangle 88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316" name="Rectangle 9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317" name="Rectangle 93"/>
          <p:cNvSpPr>
            <a:spLocks noChangeArrowheads="1"/>
          </p:cNvSpPr>
          <p:nvPr/>
        </p:nvSpPr>
        <p:spPr bwMode="auto">
          <a:xfrm>
            <a:off x="-900608" y="800150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321" name="Rectangle 9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326" name="Rectangle 10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331" name="Rectangle 10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332" name="Rectangle 108"/>
          <p:cNvSpPr>
            <a:spLocks noChangeArrowheads="1"/>
          </p:cNvSpPr>
          <p:nvPr/>
        </p:nvSpPr>
        <p:spPr bwMode="auto">
          <a:xfrm>
            <a:off x="-792596" y="854156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336" name="Rectangle 1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338" name="Rectangle 114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341" name="Rectangle 1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343" name="Rectangle 119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346" name="Rectangle 1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348" name="Rectangle 124"/>
          <p:cNvSpPr>
            <a:spLocks noChangeArrowheads="1"/>
          </p:cNvSpPr>
          <p:nvPr/>
        </p:nvSpPr>
        <p:spPr bwMode="auto">
          <a:xfrm>
            <a:off x="0" y="1905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351" name="Rectangle 1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356" name="Rectangle 1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360" name="Rectangle 1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362" name="Rectangle 1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364" name="Rectangle 1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366" name="Rectangle 1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368" name="Rectangle 1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370" name="Rectangle 1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372" name="Rectangle 1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374" name="Rectangle 1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376" name="Rectangle 1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06" name="Группа 205"/>
          <p:cNvGrpSpPr/>
          <p:nvPr/>
        </p:nvGrpSpPr>
        <p:grpSpPr>
          <a:xfrm>
            <a:off x="1115616" y="1448780"/>
            <a:ext cx="7596584" cy="5256584"/>
            <a:chOff x="1115616" y="1412776"/>
            <a:chExt cx="7596584" cy="5256584"/>
          </a:xfrm>
        </p:grpSpPr>
        <p:pic>
          <p:nvPicPr>
            <p:cNvPr id="52274" name="Picture 50"/>
            <p:cNvPicPr>
              <a:picLocks noChangeAspect="1" noChangeArrowheads="1"/>
            </p:cNvPicPr>
            <p:nvPr/>
          </p:nvPicPr>
          <p:blipFill>
            <a:blip r:embed="rId2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096394" y="2744924"/>
              <a:ext cx="971550" cy="409575"/>
            </a:xfrm>
            <a:prstGeom prst="rect">
              <a:avLst/>
            </a:prstGeom>
            <a:noFill/>
          </p:spPr>
        </p:pic>
        <p:pic>
          <p:nvPicPr>
            <p:cNvPr id="52279" name="Picture 55"/>
            <p:cNvPicPr>
              <a:picLocks noChangeAspect="1" noChangeArrowheads="1"/>
            </p:cNvPicPr>
            <p:nvPr/>
          </p:nvPicPr>
          <p:blipFill>
            <a:blip r:embed="rId2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084773" y="3487477"/>
              <a:ext cx="1019175" cy="409575"/>
            </a:xfrm>
            <a:prstGeom prst="rect">
              <a:avLst/>
            </a:prstGeom>
            <a:noFill/>
          </p:spPr>
        </p:pic>
        <p:pic>
          <p:nvPicPr>
            <p:cNvPr id="52284" name="Picture 60"/>
            <p:cNvPicPr>
              <a:picLocks noChangeAspect="1" noChangeArrowheads="1"/>
            </p:cNvPicPr>
            <p:nvPr/>
          </p:nvPicPr>
          <p:blipFill>
            <a:blip r:embed="rId2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68402" y="4293096"/>
              <a:ext cx="971550" cy="409575"/>
            </a:xfrm>
            <a:prstGeom prst="rect">
              <a:avLst/>
            </a:prstGeom>
            <a:noFill/>
          </p:spPr>
        </p:pic>
        <p:pic>
          <p:nvPicPr>
            <p:cNvPr id="52289" name="Picture 65"/>
            <p:cNvPicPr>
              <a:picLocks noChangeAspect="1" noChangeArrowheads="1"/>
            </p:cNvPicPr>
            <p:nvPr/>
          </p:nvPicPr>
          <p:blipFill>
            <a:blip r:embed="rId2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05361" y="5265204"/>
              <a:ext cx="790575" cy="409575"/>
            </a:xfrm>
            <a:prstGeom prst="rect">
              <a:avLst/>
            </a:prstGeom>
            <a:noFill/>
          </p:spPr>
        </p:pic>
        <p:pic>
          <p:nvPicPr>
            <p:cNvPr id="52294" name="Picture 70"/>
            <p:cNvPicPr>
              <a:picLocks noChangeAspect="1" noChangeArrowheads="1"/>
            </p:cNvPicPr>
            <p:nvPr/>
          </p:nvPicPr>
          <p:blipFill>
            <a:blip r:embed="rId2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868144" y="1592796"/>
              <a:ext cx="466725" cy="533400"/>
            </a:xfrm>
            <a:prstGeom prst="rect">
              <a:avLst/>
            </a:prstGeom>
            <a:noFill/>
          </p:spPr>
        </p:pic>
        <p:pic>
          <p:nvPicPr>
            <p:cNvPr id="52299" name="Picture 75"/>
            <p:cNvPicPr>
              <a:picLocks noChangeAspect="1" noChangeArrowheads="1"/>
            </p:cNvPicPr>
            <p:nvPr/>
          </p:nvPicPr>
          <p:blipFill>
            <a:blip r:embed="rId3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832140" y="2348880"/>
              <a:ext cx="466725" cy="533400"/>
            </a:xfrm>
            <a:prstGeom prst="rect">
              <a:avLst/>
            </a:prstGeom>
            <a:noFill/>
          </p:spPr>
        </p:pic>
        <p:pic>
          <p:nvPicPr>
            <p:cNvPr id="52304" name="Picture 80"/>
            <p:cNvPicPr>
              <a:picLocks noChangeAspect="1" noChangeArrowheads="1"/>
            </p:cNvPicPr>
            <p:nvPr/>
          </p:nvPicPr>
          <p:blipFill>
            <a:blip r:embed="rId3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940152" y="3068960"/>
              <a:ext cx="704850" cy="409575"/>
            </a:xfrm>
            <a:prstGeom prst="rect">
              <a:avLst/>
            </a:prstGeom>
            <a:noFill/>
          </p:spPr>
        </p:pic>
        <p:pic>
          <p:nvPicPr>
            <p:cNvPr id="52309" name="Picture 85"/>
            <p:cNvPicPr>
              <a:picLocks noChangeAspect="1" noChangeArrowheads="1"/>
            </p:cNvPicPr>
            <p:nvPr/>
          </p:nvPicPr>
          <p:blipFill>
            <a:blip r:embed="rId3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976156" y="3681028"/>
              <a:ext cx="876300" cy="581025"/>
            </a:xfrm>
            <a:prstGeom prst="rect">
              <a:avLst/>
            </a:prstGeom>
            <a:noFill/>
          </p:spPr>
        </p:pic>
        <p:pic>
          <p:nvPicPr>
            <p:cNvPr id="52314" name="Picture 90"/>
            <p:cNvPicPr>
              <a:picLocks noChangeAspect="1" noChangeArrowheads="1"/>
            </p:cNvPicPr>
            <p:nvPr/>
          </p:nvPicPr>
          <p:blipFill>
            <a:blip r:embed="rId3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048164" y="4360143"/>
              <a:ext cx="600075" cy="581025"/>
            </a:xfrm>
            <a:prstGeom prst="rect">
              <a:avLst/>
            </a:prstGeom>
            <a:noFill/>
          </p:spPr>
        </p:pic>
        <p:pic>
          <p:nvPicPr>
            <p:cNvPr id="52319" name="Picture 95"/>
            <p:cNvPicPr>
              <a:picLocks noChangeAspect="1" noChangeArrowheads="1"/>
            </p:cNvPicPr>
            <p:nvPr/>
          </p:nvPicPr>
          <p:blipFill>
            <a:blip r:embed="rId3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976156" y="5152231"/>
              <a:ext cx="600075" cy="581025"/>
            </a:xfrm>
            <a:prstGeom prst="rect">
              <a:avLst/>
            </a:prstGeom>
            <a:noFill/>
          </p:spPr>
        </p:pic>
        <p:pic>
          <p:nvPicPr>
            <p:cNvPr id="52329" name="Picture 105"/>
            <p:cNvPicPr>
              <a:picLocks noChangeAspect="1" noChangeArrowheads="1"/>
            </p:cNvPicPr>
            <p:nvPr/>
          </p:nvPicPr>
          <p:blipFill>
            <a:blip r:embed="rId3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976156" y="5985284"/>
              <a:ext cx="466725" cy="542925"/>
            </a:xfrm>
            <a:prstGeom prst="rect">
              <a:avLst/>
            </a:prstGeom>
            <a:noFill/>
          </p:spPr>
        </p:pic>
        <p:pic>
          <p:nvPicPr>
            <p:cNvPr id="52334" name="Picture 110"/>
            <p:cNvPicPr>
              <a:picLocks noChangeAspect="1" noChangeArrowheads="1"/>
            </p:cNvPicPr>
            <p:nvPr/>
          </p:nvPicPr>
          <p:blipFill>
            <a:blip r:embed="rId3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668344" y="2060848"/>
              <a:ext cx="790575" cy="409575"/>
            </a:xfrm>
            <a:prstGeom prst="rect">
              <a:avLst/>
            </a:prstGeom>
            <a:noFill/>
          </p:spPr>
        </p:pic>
        <p:pic>
          <p:nvPicPr>
            <p:cNvPr id="52339" name="Picture 115"/>
            <p:cNvPicPr>
              <a:picLocks noChangeAspect="1" noChangeArrowheads="1"/>
            </p:cNvPicPr>
            <p:nvPr/>
          </p:nvPicPr>
          <p:blipFill>
            <a:blip r:embed="rId3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740650" y="2780928"/>
              <a:ext cx="971550" cy="409575"/>
            </a:xfrm>
            <a:prstGeom prst="rect">
              <a:avLst/>
            </a:prstGeom>
            <a:noFill/>
          </p:spPr>
        </p:pic>
        <p:pic>
          <p:nvPicPr>
            <p:cNvPr id="52344" name="Picture 120"/>
            <p:cNvPicPr>
              <a:picLocks noChangeAspect="1" noChangeArrowheads="1"/>
            </p:cNvPicPr>
            <p:nvPr/>
          </p:nvPicPr>
          <p:blipFill>
            <a:blip r:embed="rId3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740650" y="3501008"/>
              <a:ext cx="971550" cy="409575"/>
            </a:xfrm>
            <a:prstGeom prst="rect">
              <a:avLst/>
            </a:prstGeom>
            <a:noFill/>
          </p:spPr>
        </p:pic>
        <p:pic>
          <p:nvPicPr>
            <p:cNvPr id="52349" name="Picture 125"/>
            <p:cNvPicPr>
              <a:picLocks noChangeAspect="1" noChangeArrowheads="1"/>
            </p:cNvPicPr>
            <p:nvPr/>
          </p:nvPicPr>
          <p:blipFill>
            <a:blip r:embed="rId3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921625" y="4401108"/>
              <a:ext cx="790575" cy="409575"/>
            </a:xfrm>
            <a:prstGeom prst="rect">
              <a:avLst/>
            </a:prstGeom>
            <a:noFill/>
          </p:spPr>
        </p:pic>
        <p:pic>
          <p:nvPicPr>
            <p:cNvPr id="52354" name="Picture 130"/>
            <p:cNvPicPr>
              <a:picLocks noChangeAspect="1" noChangeArrowheads="1"/>
            </p:cNvPicPr>
            <p:nvPr/>
          </p:nvPicPr>
          <p:blipFill>
            <a:blip r:embed="rId4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740650" y="5049180"/>
              <a:ext cx="971550" cy="409575"/>
            </a:xfrm>
            <a:prstGeom prst="rect">
              <a:avLst/>
            </a:prstGeom>
            <a:noFill/>
          </p:spPr>
        </p:pic>
        <p:pic>
          <p:nvPicPr>
            <p:cNvPr id="52361" name="Picture 137"/>
            <p:cNvPicPr>
              <a:picLocks noChangeAspect="1" noChangeArrowheads="1"/>
            </p:cNvPicPr>
            <p:nvPr/>
          </p:nvPicPr>
          <p:blipFill>
            <a:blip r:embed="rId4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39852" y="2047317"/>
              <a:ext cx="790575" cy="409575"/>
            </a:xfrm>
            <a:prstGeom prst="rect">
              <a:avLst/>
            </a:prstGeom>
            <a:noFill/>
          </p:spPr>
        </p:pic>
        <p:pic>
          <p:nvPicPr>
            <p:cNvPr id="52363" name="Picture 139"/>
            <p:cNvPicPr>
              <a:picLocks noChangeAspect="1" noChangeArrowheads="1"/>
            </p:cNvPicPr>
            <p:nvPr/>
          </p:nvPicPr>
          <p:blipFill>
            <a:blip r:embed="rId4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15616" y="2095128"/>
              <a:ext cx="523875" cy="685800"/>
            </a:xfrm>
            <a:prstGeom prst="rect">
              <a:avLst/>
            </a:prstGeom>
            <a:noFill/>
          </p:spPr>
        </p:pic>
        <p:pic>
          <p:nvPicPr>
            <p:cNvPr id="52365" name="Picture 141"/>
            <p:cNvPicPr>
              <a:picLocks noChangeAspect="1" noChangeArrowheads="1"/>
            </p:cNvPicPr>
            <p:nvPr/>
          </p:nvPicPr>
          <p:blipFill>
            <a:blip r:embed="rId4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59632" y="3501008"/>
              <a:ext cx="704850" cy="742950"/>
            </a:xfrm>
            <a:prstGeom prst="rect">
              <a:avLst/>
            </a:prstGeom>
            <a:noFill/>
          </p:spPr>
        </p:pic>
        <p:pic>
          <p:nvPicPr>
            <p:cNvPr id="52367" name="Picture 143"/>
            <p:cNvPicPr>
              <a:picLocks noChangeAspect="1" noChangeArrowheads="1"/>
            </p:cNvPicPr>
            <p:nvPr/>
          </p:nvPicPr>
          <p:blipFill>
            <a:blip r:embed="rId4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51620" y="1412776"/>
              <a:ext cx="523875" cy="685800"/>
            </a:xfrm>
            <a:prstGeom prst="rect">
              <a:avLst/>
            </a:prstGeom>
            <a:noFill/>
          </p:spPr>
        </p:pic>
        <p:pic>
          <p:nvPicPr>
            <p:cNvPr id="52369" name="Picture 145"/>
            <p:cNvPicPr>
              <a:picLocks noChangeAspect="1" noChangeArrowheads="1"/>
            </p:cNvPicPr>
            <p:nvPr/>
          </p:nvPicPr>
          <p:blipFill>
            <a:blip r:embed="rId4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59632" y="5157192"/>
              <a:ext cx="704850" cy="742950"/>
            </a:xfrm>
            <a:prstGeom prst="rect">
              <a:avLst/>
            </a:prstGeom>
            <a:noFill/>
          </p:spPr>
        </p:pic>
        <p:pic>
          <p:nvPicPr>
            <p:cNvPr id="52371" name="Picture 147"/>
            <p:cNvPicPr>
              <a:picLocks noChangeAspect="1" noChangeArrowheads="1"/>
            </p:cNvPicPr>
            <p:nvPr/>
          </p:nvPicPr>
          <p:blipFill>
            <a:blip r:embed="rId4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67644" y="5926410"/>
              <a:ext cx="704850" cy="742950"/>
            </a:xfrm>
            <a:prstGeom prst="rect">
              <a:avLst/>
            </a:prstGeom>
            <a:noFill/>
          </p:spPr>
        </p:pic>
        <p:pic>
          <p:nvPicPr>
            <p:cNvPr id="52373" name="Picture 149"/>
            <p:cNvPicPr>
              <a:picLocks noChangeAspect="1" noChangeArrowheads="1"/>
            </p:cNvPicPr>
            <p:nvPr/>
          </p:nvPicPr>
          <p:blipFill>
            <a:blip r:embed="rId4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87624" y="4378238"/>
              <a:ext cx="981075" cy="742950"/>
            </a:xfrm>
            <a:prstGeom prst="rect">
              <a:avLst/>
            </a:prstGeom>
            <a:noFill/>
          </p:spPr>
        </p:pic>
        <p:pic>
          <p:nvPicPr>
            <p:cNvPr id="52375" name="Picture 151"/>
            <p:cNvPicPr>
              <a:picLocks noChangeAspect="1" noChangeArrowheads="1"/>
            </p:cNvPicPr>
            <p:nvPr/>
          </p:nvPicPr>
          <p:blipFill>
            <a:blip r:embed="rId4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95636" y="2875409"/>
              <a:ext cx="523875" cy="40957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072462" cy="57150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/>
              <a:t>Ответы на проверочную работу</a:t>
            </a:r>
            <a:endParaRPr lang="ru-RU" sz="2800" b="1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17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72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175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76" name="Rectangle 1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177" name="Rectangle 17"/>
          <p:cNvSpPr>
            <a:spLocks noChangeArrowheads="1"/>
          </p:cNvSpPr>
          <p:nvPr/>
        </p:nvSpPr>
        <p:spPr bwMode="auto">
          <a:xfrm>
            <a:off x="0" y="1704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18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971600" y="980728"/>
            <a:ext cx="687676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</a:rPr>
              <a:t>Оценка за проверочную работу:</a:t>
            </a:r>
          </a:p>
          <a:p>
            <a:endParaRPr lang="ru-RU" sz="2800" b="1" dirty="0" smtClean="0"/>
          </a:p>
          <a:p>
            <a:r>
              <a:rPr lang="ru-RU" sz="3200" b="1" dirty="0" smtClean="0">
                <a:solidFill>
                  <a:srgbClr val="0000FF"/>
                </a:solidFill>
              </a:rPr>
              <a:t>7-8</a:t>
            </a:r>
            <a:r>
              <a:rPr lang="ru-RU" sz="2800" b="1" dirty="0" smtClean="0"/>
              <a:t> верных ответов  -   оценка «</a:t>
            </a:r>
            <a:r>
              <a:rPr lang="ru-RU" sz="3200" b="1" dirty="0" smtClean="0">
                <a:solidFill>
                  <a:srgbClr val="0000FF"/>
                </a:solidFill>
              </a:rPr>
              <a:t>3</a:t>
            </a:r>
            <a:r>
              <a:rPr lang="ru-RU" sz="2800" b="1" dirty="0" smtClean="0"/>
              <a:t>»</a:t>
            </a:r>
          </a:p>
          <a:p>
            <a:endParaRPr lang="ru-RU" sz="2800" b="1" dirty="0" smtClean="0"/>
          </a:p>
          <a:p>
            <a:r>
              <a:rPr lang="ru-RU" sz="3200" b="1" dirty="0" smtClean="0">
                <a:solidFill>
                  <a:srgbClr val="0000FF"/>
                </a:solidFill>
              </a:rPr>
              <a:t>9-10</a:t>
            </a:r>
            <a:r>
              <a:rPr lang="ru-RU" sz="2800" b="1" dirty="0" smtClean="0"/>
              <a:t>  верных ответов   –   оценка «</a:t>
            </a:r>
            <a:r>
              <a:rPr lang="ru-RU" sz="3200" b="1" dirty="0" smtClean="0">
                <a:solidFill>
                  <a:srgbClr val="0000FF"/>
                </a:solidFill>
              </a:rPr>
              <a:t>4</a:t>
            </a:r>
            <a:r>
              <a:rPr lang="ru-RU" sz="2800" b="1" dirty="0" smtClean="0"/>
              <a:t>»</a:t>
            </a:r>
          </a:p>
          <a:p>
            <a:endParaRPr lang="ru-RU" sz="2800" b="1" dirty="0" smtClean="0"/>
          </a:p>
          <a:p>
            <a:r>
              <a:rPr lang="ru-RU" sz="3200" b="1" dirty="0" smtClean="0">
                <a:solidFill>
                  <a:srgbClr val="0000FF"/>
                </a:solidFill>
              </a:rPr>
              <a:t>11-12</a:t>
            </a:r>
            <a:r>
              <a:rPr lang="ru-RU" sz="2800" b="1" dirty="0" smtClean="0"/>
              <a:t>  верных ответов  –  оценка «</a:t>
            </a:r>
            <a:r>
              <a:rPr lang="ru-RU" sz="3200" b="1" dirty="0" smtClean="0">
                <a:solidFill>
                  <a:srgbClr val="0000FF"/>
                </a:solidFill>
              </a:rPr>
              <a:t>5</a:t>
            </a:r>
            <a:r>
              <a:rPr lang="ru-RU" sz="2800" b="1" dirty="0" smtClean="0"/>
              <a:t>»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072462" cy="57150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/>
              <a:t>Единичная окружность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764704"/>
            <a:ext cx="81137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bg1">
                    <a:lumMod val="10000"/>
                  </a:schemeClr>
                </a:solidFill>
              </a:rPr>
              <a:t>Окружность  с  центром  в  начале  координат  и радиусом </a:t>
            </a:r>
          </a:p>
          <a:p>
            <a:pPr algn="ctr"/>
            <a:r>
              <a:rPr lang="ru-RU" sz="2000" b="1" u="sng" dirty="0" smtClean="0">
                <a:solidFill>
                  <a:schemeClr val="bg1">
                    <a:lumMod val="10000"/>
                  </a:schemeClr>
                </a:solidFill>
              </a:rPr>
              <a:t> равным  1   -  называется  единичной   окружностью. </a:t>
            </a:r>
            <a:endParaRPr lang="ru-RU" sz="2000" b="1" u="sng" dirty="0">
              <a:solidFill>
                <a:schemeClr val="bg1">
                  <a:lumMod val="10000"/>
                </a:schemeClr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 flipH="1" flipV="1">
            <a:off x="521442" y="4214818"/>
            <a:ext cx="4286280" cy="1588"/>
          </a:xfrm>
          <a:prstGeom prst="straightConnector1">
            <a:avLst/>
          </a:prstGeom>
          <a:ln w="1905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4388" y="4487877"/>
            <a:ext cx="5286412" cy="1588"/>
          </a:xfrm>
          <a:prstGeom prst="straightConnector1">
            <a:avLst/>
          </a:prstGeom>
          <a:ln w="1905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1151620" y="2960948"/>
            <a:ext cx="3060000" cy="306000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417733" y="4451364"/>
            <a:ext cx="255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О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16409" y="4049721"/>
            <a:ext cx="327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>Р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19972" y="4509120"/>
            <a:ext cx="328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>1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03748" y="2528900"/>
            <a:ext cx="365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>1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7564" y="4437112"/>
            <a:ext cx="474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>-1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59732" y="5985284"/>
            <a:ext cx="511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>-1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49955" y="3319461"/>
            <a:ext cx="2190780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точка </a:t>
            </a:r>
            <a:r>
              <a:rPr lang="ru-RU" sz="2000" b="1" dirty="0" smtClean="0">
                <a:solidFill>
                  <a:srgbClr val="FF0000"/>
                </a:solidFill>
              </a:rPr>
              <a:t>Р </a:t>
            </a:r>
            <a:r>
              <a:rPr lang="ru-RU" sz="2000" b="1" dirty="0" smtClean="0"/>
              <a:t> - начало отсчета углов</a:t>
            </a:r>
            <a:endParaRPr lang="ru-RU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599892" y="2816932"/>
            <a:ext cx="438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М</a:t>
            </a:r>
            <a:endParaRPr lang="ru-RU" sz="2000" b="1" dirty="0">
              <a:solidFill>
                <a:srgbClr val="FF0000"/>
              </a:solidFill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rot="5400000" flipH="1" flipV="1">
            <a:off x="2572506" y="3395982"/>
            <a:ext cx="1168416" cy="98585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олилиния 41"/>
          <p:cNvSpPr/>
          <p:nvPr/>
        </p:nvSpPr>
        <p:spPr>
          <a:xfrm>
            <a:off x="3131840" y="3969060"/>
            <a:ext cx="230623" cy="543986"/>
          </a:xfrm>
          <a:custGeom>
            <a:avLst/>
            <a:gdLst>
              <a:gd name="connsiteX0" fmla="*/ 0 w 231675"/>
              <a:gd name="connsiteY0" fmla="*/ 0 h 555610"/>
              <a:gd name="connsiteX1" fmla="*/ 155817 w 231675"/>
              <a:gd name="connsiteY1" fmla="*/ 159917 h 555610"/>
              <a:gd name="connsiteX2" fmla="*/ 221424 w 231675"/>
              <a:gd name="connsiteY2" fmla="*/ 282931 h 555610"/>
              <a:gd name="connsiteX3" fmla="*/ 217324 w 231675"/>
              <a:gd name="connsiteY3" fmla="*/ 516656 h 555610"/>
              <a:gd name="connsiteX4" fmla="*/ 221424 w 231675"/>
              <a:gd name="connsiteY4" fmla="*/ 516656 h 555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675" h="555610">
                <a:moveTo>
                  <a:pt x="0" y="0"/>
                </a:moveTo>
                <a:cubicBezTo>
                  <a:pt x="59456" y="56381"/>
                  <a:pt x="118913" y="112762"/>
                  <a:pt x="155817" y="159917"/>
                </a:cubicBezTo>
                <a:cubicBezTo>
                  <a:pt x="192721" y="207072"/>
                  <a:pt x="211173" y="223475"/>
                  <a:pt x="221424" y="282931"/>
                </a:cubicBezTo>
                <a:cubicBezTo>
                  <a:pt x="231675" y="342388"/>
                  <a:pt x="217324" y="477702"/>
                  <a:pt x="217324" y="516656"/>
                </a:cubicBezTo>
                <a:cubicBezTo>
                  <a:pt x="217324" y="555610"/>
                  <a:pt x="219374" y="536133"/>
                  <a:pt x="221424" y="516656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2985770" y="4049721"/>
            <a:ext cx="3620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α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endParaRPr lang="ru-RU" dirty="0"/>
          </a:p>
        </p:txBody>
      </p:sp>
      <p:cxnSp>
        <p:nvCxnSpPr>
          <p:cNvPr id="45" name="Прямая со стрелкой 44"/>
          <p:cNvCxnSpPr>
            <a:stCxn id="42" idx="1"/>
            <a:endCxn id="42" idx="0"/>
          </p:cNvCxnSpPr>
          <p:nvPr/>
        </p:nvCxnSpPr>
        <p:spPr>
          <a:xfrm flipH="1" flipV="1">
            <a:off x="3131840" y="3969060"/>
            <a:ext cx="155109" cy="15657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олилиния 48"/>
          <p:cNvSpPr/>
          <p:nvPr/>
        </p:nvSpPr>
        <p:spPr>
          <a:xfrm rot="17911396" flipV="1">
            <a:off x="4242939" y="2650663"/>
            <a:ext cx="516794" cy="876830"/>
          </a:xfrm>
          <a:custGeom>
            <a:avLst/>
            <a:gdLst>
              <a:gd name="connsiteX0" fmla="*/ 0 w 682171"/>
              <a:gd name="connsiteY0" fmla="*/ 0 h 1088571"/>
              <a:gd name="connsiteX1" fmla="*/ 246743 w 682171"/>
              <a:gd name="connsiteY1" fmla="*/ 188685 h 1088571"/>
              <a:gd name="connsiteX2" fmla="*/ 478971 w 682171"/>
              <a:gd name="connsiteY2" fmla="*/ 478971 h 1088571"/>
              <a:gd name="connsiteX3" fmla="*/ 609600 w 682171"/>
              <a:gd name="connsiteY3" fmla="*/ 798285 h 1088571"/>
              <a:gd name="connsiteX4" fmla="*/ 682171 w 682171"/>
              <a:gd name="connsiteY4" fmla="*/ 1088571 h 1088571"/>
              <a:gd name="connsiteX5" fmla="*/ 522514 w 682171"/>
              <a:gd name="connsiteY5" fmla="*/ 841828 h 1088571"/>
              <a:gd name="connsiteX6" fmla="*/ 653143 w 682171"/>
              <a:gd name="connsiteY6" fmla="*/ 1074057 h 1088571"/>
              <a:gd name="connsiteX7" fmla="*/ 682171 w 682171"/>
              <a:gd name="connsiteY7" fmla="*/ 769257 h 1088571"/>
              <a:gd name="connsiteX8" fmla="*/ 682171 w 682171"/>
              <a:gd name="connsiteY8" fmla="*/ 769257 h 1088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2171" h="1088571">
                <a:moveTo>
                  <a:pt x="0" y="0"/>
                </a:moveTo>
                <a:lnTo>
                  <a:pt x="246743" y="188685"/>
                </a:lnTo>
                <a:lnTo>
                  <a:pt x="478971" y="478971"/>
                </a:lnTo>
                <a:lnTo>
                  <a:pt x="609600" y="798285"/>
                </a:lnTo>
                <a:lnTo>
                  <a:pt x="682171" y="1088571"/>
                </a:lnTo>
                <a:lnTo>
                  <a:pt x="522514" y="841828"/>
                </a:lnTo>
                <a:lnTo>
                  <a:pt x="653143" y="1074057"/>
                </a:lnTo>
                <a:lnTo>
                  <a:pt x="682171" y="769257"/>
                </a:lnTo>
                <a:lnTo>
                  <a:pt x="682171" y="769257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498974" y="2516175"/>
            <a:ext cx="766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+</a:t>
            </a:r>
            <a:r>
              <a:rPr lang="el-GR" sz="2000" b="1" i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α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dirty="0"/>
          </a:p>
        </p:txBody>
      </p:sp>
      <p:sp>
        <p:nvSpPr>
          <p:cNvPr id="53" name="Полилиния 52"/>
          <p:cNvSpPr/>
          <p:nvPr/>
        </p:nvSpPr>
        <p:spPr>
          <a:xfrm rot="3509008">
            <a:off x="4273913" y="5056721"/>
            <a:ext cx="453299" cy="874080"/>
          </a:xfrm>
          <a:custGeom>
            <a:avLst/>
            <a:gdLst>
              <a:gd name="connsiteX0" fmla="*/ 0 w 682171"/>
              <a:gd name="connsiteY0" fmla="*/ 0 h 1088571"/>
              <a:gd name="connsiteX1" fmla="*/ 246743 w 682171"/>
              <a:gd name="connsiteY1" fmla="*/ 188685 h 1088571"/>
              <a:gd name="connsiteX2" fmla="*/ 478971 w 682171"/>
              <a:gd name="connsiteY2" fmla="*/ 478971 h 1088571"/>
              <a:gd name="connsiteX3" fmla="*/ 609600 w 682171"/>
              <a:gd name="connsiteY3" fmla="*/ 798285 h 1088571"/>
              <a:gd name="connsiteX4" fmla="*/ 682171 w 682171"/>
              <a:gd name="connsiteY4" fmla="*/ 1088571 h 1088571"/>
              <a:gd name="connsiteX5" fmla="*/ 522514 w 682171"/>
              <a:gd name="connsiteY5" fmla="*/ 841828 h 1088571"/>
              <a:gd name="connsiteX6" fmla="*/ 653143 w 682171"/>
              <a:gd name="connsiteY6" fmla="*/ 1074057 h 1088571"/>
              <a:gd name="connsiteX7" fmla="*/ 682171 w 682171"/>
              <a:gd name="connsiteY7" fmla="*/ 769257 h 1088571"/>
              <a:gd name="connsiteX8" fmla="*/ 682171 w 682171"/>
              <a:gd name="connsiteY8" fmla="*/ 769257 h 1088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2171" h="1088571">
                <a:moveTo>
                  <a:pt x="0" y="0"/>
                </a:moveTo>
                <a:lnTo>
                  <a:pt x="246743" y="188685"/>
                </a:lnTo>
                <a:lnTo>
                  <a:pt x="478971" y="478971"/>
                </a:lnTo>
                <a:lnTo>
                  <a:pt x="609600" y="798285"/>
                </a:lnTo>
                <a:lnTo>
                  <a:pt x="682171" y="1088571"/>
                </a:lnTo>
                <a:lnTo>
                  <a:pt x="522514" y="841828"/>
                </a:lnTo>
                <a:lnTo>
                  <a:pt x="653143" y="1074057"/>
                </a:lnTo>
                <a:lnTo>
                  <a:pt x="682171" y="769257"/>
                </a:lnTo>
                <a:lnTo>
                  <a:pt x="682171" y="769257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718052" y="5218137"/>
            <a:ext cx="766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- </a:t>
            </a:r>
            <a:r>
              <a:rPr lang="el-GR" sz="2800" b="1" dirty="0" smtClean="0">
                <a:solidFill>
                  <a:srgbClr val="FF0000"/>
                </a:solidFill>
              </a:rPr>
              <a:t>α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4024305" y="2004993"/>
            <a:ext cx="2008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</a:t>
            </a:r>
            <a:r>
              <a:rPr lang="ru-RU" dirty="0" smtClean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четверть</a:t>
            </a:r>
            <a:endParaRPr lang="ru-RU" dirty="0">
              <a:ln w="12700">
                <a:solidFill>
                  <a:srgbClr val="0000FF"/>
                </a:solidFill>
              </a:ln>
              <a:solidFill>
                <a:srgbClr val="0000FF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36492" y="2000791"/>
            <a:ext cx="1302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II</a:t>
            </a:r>
            <a:r>
              <a:rPr lang="ru-RU" dirty="0" smtClean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четверть</a:t>
            </a:r>
            <a:endParaRPr lang="ru-RU" dirty="0">
              <a:ln w="12700">
                <a:solidFill>
                  <a:srgbClr val="0000FF"/>
                </a:solidFill>
              </a:ln>
              <a:solidFill>
                <a:srgbClr val="0000FF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26953" y="6021423"/>
            <a:ext cx="1379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III</a:t>
            </a:r>
            <a:r>
              <a:rPr lang="ru-RU" dirty="0" smtClean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четверть</a:t>
            </a:r>
            <a:endParaRPr lang="ru-RU" dirty="0">
              <a:ln w="12700">
                <a:solidFill>
                  <a:srgbClr val="0000FF"/>
                </a:solidFill>
              </a:ln>
              <a:solidFill>
                <a:srgbClr val="0000FF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4206870" y="6021423"/>
            <a:ext cx="1445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IV</a:t>
            </a:r>
            <a:r>
              <a:rPr lang="ru-RU" dirty="0" smtClean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 четверть</a:t>
            </a:r>
            <a:endParaRPr lang="ru-RU" dirty="0">
              <a:ln w="12700">
                <a:solidFill>
                  <a:srgbClr val="0000FF"/>
                </a:solidFill>
              </a:ln>
              <a:solidFill>
                <a:srgbClr val="0000FF"/>
              </a:solidFill>
            </a:endParaRPr>
          </a:p>
        </p:txBody>
      </p:sp>
      <p:cxnSp>
        <p:nvCxnSpPr>
          <p:cNvPr id="79" name="Прямая соединительная линия 78"/>
          <p:cNvCxnSpPr>
            <a:endCxn id="13" idx="5"/>
          </p:cNvCxnSpPr>
          <p:nvPr/>
        </p:nvCxnSpPr>
        <p:spPr>
          <a:xfrm>
            <a:off x="2663788" y="4473116"/>
            <a:ext cx="1099705" cy="109970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Полилиния 81"/>
          <p:cNvSpPr/>
          <p:nvPr/>
        </p:nvSpPr>
        <p:spPr>
          <a:xfrm>
            <a:off x="3324225" y="4505325"/>
            <a:ext cx="230188" cy="603250"/>
          </a:xfrm>
          <a:custGeom>
            <a:avLst/>
            <a:gdLst>
              <a:gd name="connsiteX0" fmla="*/ 200025 w 230188"/>
              <a:gd name="connsiteY0" fmla="*/ 0 h 603250"/>
              <a:gd name="connsiteX1" fmla="*/ 228600 w 230188"/>
              <a:gd name="connsiteY1" fmla="*/ 257175 h 603250"/>
              <a:gd name="connsiteX2" fmla="*/ 190500 w 230188"/>
              <a:gd name="connsiteY2" fmla="*/ 419100 h 603250"/>
              <a:gd name="connsiteX3" fmla="*/ 28575 w 230188"/>
              <a:gd name="connsiteY3" fmla="*/ 590550 h 603250"/>
              <a:gd name="connsiteX4" fmla="*/ 85725 w 230188"/>
              <a:gd name="connsiteY4" fmla="*/ 466725 h 603250"/>
              <a:gd name="connsiteX5" fmla="*/ 19050 w 230188"/>
              <a:gd name="connsiteY5" fmla="*/ 590550 h 603250"/>
              <a:gd name="connsiteX6" fmla="*/ 200025 w 230188"/>
              <a:gd name="connsiteY6" fmla="*/ 542925 h 603250"/>
              <a:gd name="connsiteX7" fmla="*/ 28575 w 230188"/>
              <a:gd name="connsiteY7" fmla="*/ 581025 h 60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0188" h="603250">
                <a:moveTo>
                  <a:pt x="200025" y="0"/>
                </a:moveTo>
                <a:cubicBezTo>
                  <a:pt x="215106" y="93662"/>
                  <a:pt x="230188" y="187325"/>
                  <a:pt x="228600" y="257175"/>
                </a:cubicBezTo>
                <a:cubicBezTo>
                  <a:pt x="227013" y="327025"/>
                  <a:pt x="223838" y="363538"/>
                  <a:pt x="190500" y="419100"/>
                </a:cubicBezTo>
                <a:cubicBezTo>
                  <a:pt x="157163" y="474663"/>
                  <a:pt x="46037" y="582613"/>
                  <a:pt x="28575" y="590550"/>
                </a:cubicBezTo>
                <a:cubicBezTo>
                  <a:pt x="11113" y="598487"/>
                  <a:pt x="87312" y="466725"/>
                  <a:pt x="85725" y="466725"/>
                </a:cubicBezTo>
                <a:cubicBezTo>
                  <a:pt x="84138" y="466725"/>
                  <a:pt x="0" y="577850"/>
                  <a:pt x="19050" y="590550"/>
                </a:cubicBezTo>
                <a:cubicBezTo>
                  <a:pt x="38100" y="603250"/>
                  <a:pt x="198438" y="544512"/>
                  <a:pt x="200025" y="542925"/>
                </a:cubicBezTo>
                <a:cubicBezTo>
                  <a:pt x="201612" y="541338"/>
                  <a:pt x="115093" y="561181"/>
                  <a:pt x="28575" y="581025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3184506" y="4581525"/>
            <a:ext cx="4122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-</a:t>
            </a:r>
            <a:r>
              <a:rPr lang="el-GR" sz="2000" b="1" dirty="0" smtClean="0">
                <a:solidFill>
                  <a:srgbClr val="FF0000"/>
                </a:solidFill>
              </a:rPr>
              <a:t>α</a:t>
            </a:r>
            <a:endParaRPr lang="ru-RU" sz="2000" dirty="0"/>
          </a:p>
        </p:txBody>
      </p:sp>
      <p:sp>
        <p:nvSpPr>
          <p:cNvPr id="41" name="Овал 40"/>
          <p:cNvSpPr/>
          <p:nvPr/>
        </p:nvSpPr>
        <p:spPr>
          <a:xfrm>
            <a:off x="4150461" y="4437112"/>
            <a:ext cx="108000" cy="10801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4139952" y="4437112"/>
            <a:ext cx="108000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4175956" y="4437112"/>
            <a:ext cx="108000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111 -0.17049 C -0.05573 -0.16308 -0.03646 -0.14134 -0.02778 -0.12422 C -0.01927 -0.10734 -0.01424 -0.08976 -0.00955 -0.06917 C -0.00486 -0.04858 -0.00208 -0.01458 -5.55556E-7 3.33796E-6 " pathEditMode="relative" rAng="0" ptsTypes="aaaa">
                                      <p:cBhvr>
                                        <p:cTn id="53" dur="2000" spd="-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21 0.16034 C -0.04687 0.1527 -0.03073 0.13257 -0.02343 0.11661 C -0.01632 0.10041 -0.01215 0.08399 -0.00816 0.06432 C -0.00434 0.04511 -0.00191 0.01319 -3.33333E-6 3.2994E-6 " pathEditMode="relative" rAng="0" ptsTypes="aaaa">
                                      <p:cBhvr>
                                        <p:cTn id="88" dur="2000" spd="-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0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9" grpId="0"/>
      <p:bldP spid="20" grpId="0"/>
      <p:bldP spid="21" grpId="0"/>
      <p:bldP spid="22" grpId="0"/>
      <p:bldP spid="23" grpId="0"/>
      <p:bldP spid="24" grpId="0"/>
      <p:bldP spid="25" grpId="0" animBg="1"/>
      <p:bldP spid="27" grpId="0"/>
      <p:bldP spid="42" grpId="0" animBg="1"/>
      <p:bldP spid="43" grpId="0"/>
      <p:bldP spid="49" grpId="0" animBg="1"/>
      <p:bldP spid="50" grpId="0"/>
      <p:bldP spid="53" grpId="0" animBg="1"/>
      <p:bldP spid="54" grpId="0"/>
      <p:bldP spid="62" grpId="0"/>
      <p:bldP spid="63" grpId="0"/>
      <p:bldP spid="64" grpId="0"/>
      <p:bldP spid="65" grpId="0"/>
      <p:bldP spid="82" grpId="0" animBg="1"/>
      <p:bldP spid="83" grpId="0"/>
      <p:bldP spid="41" grpId="0" animBg="1"/>
      <p:bldP spid="44" grpId="0" animBg="1"/>
      <p:bldP spid="44" grpId="1" animBg="1"/>
      <p:bldP spid="51" grpId="0" animBg="1"/>
      <p:bldP spid="5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072462" cy="57150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/>
              <a:t>Единичная окружность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20688"/>
            <a:ext cx="81137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bg1">
                    <a:lumMod val="10000"/>
                  </a:schemeClr>
                </a:solidFill>
              </a:rPr>
              <a:t>Окружность  с  центром  в  начале  координат  и радиусом </a:t>
            </a:r>
          </a:p>
          <a:p>
            <a:pPr algn="ctr"/>
            <a:r>
              <a:rPr lang="ru-RU" sz="2000" b="1" u="sng" dirty="0" smtClean="0">
                <a:solidFill>
                  <a:schemeClr val="bg1">
                    <a:lumMod val="10000"/>
                  </a:schemeClr>
                </a:solidFill>
              </a:rPr>
              <a:t> равным  1   -  называется  единичной   окружностью. </a:t>
            </a:r>
            <a:endParaRPr lang="ru-RU" sz="2000" b="1" u="sng" dirty="0">
              <a:solidFill>
                <a:schemeClr val="bg1">
                  <a:lumMod val="10000"/>
                </a:schemeClr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 flipH="1" flipV="1">
            <a:off x="521442" y="4214818"/>
            <a:ext cx="4286280" cy="1588"/>
          </a:xfrm>
          <a:prstGeom prst="straightConnector1">
            <a:avLst/>
          </a:prstGeom>
          <a:ln w="1905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4388" y="4487877"/>
            <a:ext cx="5286412" cy="1588"/>
          </a:xfrm>
          <a:prstGeom prst="straightConnector1">
            <a:avLst/>
          </a:prstGeom>
          <a:ln w="1905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1151620" y="2960948"/>
            <a:ext cx="3060000" cy="306000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417733" y="4451364"/>
            <a:ext cx="255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О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11960" y="4545124"/>
            <a:ext cx="327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>Р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49955" y="3319461"/>
            <a:ext cx="2190780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точка </a:t>
            </a:r>
            <a:r>
              <a:rPr lang="ru-RU" sz="2000" b="1" dirty="0" smtClean="0">
                <a:solidFill>
                  <a:srgbClr val="FF0000"/>
                </a:solidFill>
              </a:rPr>
              <a:t>Р </a:t>
            </a:r>
            <a:r>
              <a:rPr lang="ru-RU" sz="2000" b="1" dirty="0" smtClean="0"/>
              <a:t> - начало отсчета углов</a:t>
            </a:r>
            <a:endParaRPr lang="ru-RU" sz="2000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2699792" y="4005065"/>
            <a:ext cx="6480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endParaRPr lang="ru-RU" dirty="0"/>
          </a:p>
        </p:txBody>
      </p:sp>
      <p:sp>
        <p:nvSpPr>
          <p:cNvPr id="49" name="Полилиния 48"/>
          <p:cNvSpPr/>
          <p:nvPr/>
        </p:nvSpPr>
        <p:spPr>
          <a:xfrm rot="17911396" flipV="1">
            <a:off x="4242939" y="2650663"/>
            <a:ext cx="516794" cy="876830"/>
          </a:xfrm>
          <a:custGeom>
            <a:avLst/>
            <a:gdLst>
              <a:gd name="connsiteX0" fmla="*/ 0 w 682171"/>
              <a:gd name="connsiteY0" fmla="*/ 0 h 1088571"/>
              <a:gd name="connsiteX1" fmla="*/ 246743 w 682171"/>
              <a:gd name="connsiteY1" fmla="*/ 188685 h 1088571"/>
              <a:gd name="connsiteX2" fmla="*/ 478971 w 682171"/>
              <a:gd name="connsiteY2" fmla="*/ 478971 h 1088571"/>
              <a:gd name="connsiteX3" fmla="*/ 609600 w 682171"/>
              <a:gd name="connsiteY3" fmla="*/ 798285 h 1088571"/>
              <a:gd name="connsiteX4" fmla="*/ 682171 w 682171"/>
              <a:gd name="connsiteY4" fmla="*/ 1088571 h 1088571"/>
              <a:gd name="connsiteX5" fmla="*/ 522514 w 682171"/>
              <a:gd name="connsiteY5" fmla="*/ 841828 h 1088571"/>
              <a:gd name="connsiteX6" fmla="*/ 653143 w 682171"/>
              <a:gd name="connsiteY6" fmla="*/ 1074057 h 1088571"/>
              <a:gd name="connsiteX7" fmla="*/ 682171 w 682171"/>
              <a:gd name="connsiteY7" fmla="*/ 769257 h 1088571"/>
              <a:gd name="connsiteX8" fmla="*/ 682171 w 682171"/>
              <a:gd name="connsiteY8" fmla="*/ 769257 h 1088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2171" h="1088571">
                <a:moveTo>
                  <a:pt x="0" y="0"/>
                </a:moveTo>
                <a:lnTo>
                  <a:pt x="246743" y="188685"/>
                </a:lnTo>
                <a:lnTo>
                  <a:pt x="478971" y="478971"/>
                </a:lnTo>
                <a:lnTo>
                  <a:pt x="609600" y="798285"/>
                </a:lnTo>
                <a:lnTo>
                  <a:pt x="682171" y="1088571"/>
                </a:lnTo>
                <a:lnTo>
                  <a:pt x="522514" y="841828"/>
                </a:lnTo>
                <a:lnTo>
                  <a:pt x="653143" y="1074057"/>
                </a:lnTo>
                <a:lnTo>
                  <a:pt x="682171" y="769257"/>
                </a:lnTo>
                <a:lnTo>
                  <a:pt x="682171" y="769257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498974" y="2516175"/>
            <a:ext cx="766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+</a:t>
            </a:r>
            <a:r>
              <a:rPr lang="el-GR" sz="2000" b="1" i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α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dirty="0"/>
          </a:p>
        </p:txBody>
      </p:sp>
      <p:sp>
        <p:nvSpPr>
          <p:cNvPr id="53" name="Полилиния 52"/>
          <p:cNvSpPr/>
          <p:nvPr/>
        </p:nvSpPr>
        <p:spPr>
          <a:xfrm rot="3509008">
            <a:off x="4273913" y="5056721"/>
            <a:ext cx="453299" cy="874080"/>
          </a:xfrm>
          <a:custGeom>
            <a:avLst/>
            <a:gdLst>
              <a:gd name="connsiteX0" fmla="*/ 0 w 682171"/>
              <a:gd name="connsiteY0" fmla="*/ 0 h 1088571"/>
              <a:gd name="connsiteX1" fmla="*/ 246743 w 682171"/>
              <a:gd name="connsiteY1" fmla="*/ 188685 h 1088571"/>
              <a:gd name="connsiteX2" fmla="*/ 478971 w 682171"/>
              <a:gd name="connsiteY2" fmla="*/ 478971 h 1088571"/>
              <a:gd name="connsiteX3" fmla="*/ 609600 w 682171"/>
              <a:gd name="connsiteY3" fmla="*/ 798285 h 1088571"/>
              <a:gd name="connsiteX4" fmla="*/ 682171 w 682171"/>
              <a:gd name="connsiteY4" fmla="*/ 1088571 h 1088571"/>
              <a:gd name="connsiteX5" fmla="*/ 522514 w 682171"/>
              <a:gd name="connsiteY5" fmla="*/ 841828 h 1088571"/>
              <a:gd name="connsiteX6" fmla="*/ 653143 w 682171"/>
              <a:gd name="connsiteY6" fmla="*/ 1074057 h 1088571"/>
              <a:gd name="connsiteX7" fmla="*/ 682171 w 682171"/>
              <a:gd name="connsiteY7" fmla="*/ 769257 h 1088571"/>
              <a:gd name="connsiteX8" fmla="*/ 682171 w 682171"/>
              <a:gd name="connsiteY8" fmla="*/ 769257 h 1088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2171" h="1088571">
                <a:moveTo>
                  <a:pt x="0" y="0"/>
                </a:moveTo>
                <a:lnTo>
                  <a:pt x="246743" y="188685"/>
                </a:lnTo>
                <a:lnTo>
                  <a:pt x="478971" y="478971"/>
                </a:lnTo>
                <a:lnTo>
                  <a:pt x="609600" y="798285"/>
                </a:lnTo>
                <a:lnTo>
                  <a:pt x="682171" y="1088571"/>
                </a:lnTo>
                <a:lnTo>
                  <a:pt x="522514" y="841828"/>
                </a:lnTo>
                <a:lnTo>
                  <a:pt x="653143" y="1074057"/>
                </a:lnTo>
                <a:lnTo>
                  <a:pt x="682171" y="769257"/>
                </a:lnTo>
                <a:lnTo>
                  <a:pt x="682171" y="769257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718052" y="5218137"/>
            <a:ext cx="766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- </a:t>
            </a:r>
            <a:r>
              <a:rPr lang="el-GR" sz="2800" b="1" dirty="0" smtClean="0">
                <a:solidFill>
                  <a:srgbClr val="FF0000"/>
                </a:solidFill>
              </a:rPr>
              <a:t>α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4024305" y="2004993"/>
            <a:ext cx="2008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</a:t>
            </a:r>
            <a:r>
              <a:rPr lang="ru-RU" dirty="0" smtClean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четверть</a:t>
            </a:r>
            <a:endParaRPr lang="ru-RU" dirty="0">
              <a:ln w="12700">
                <a:solidFill>
                  <a:srgbClr val="0000FF"/>
                </a:solidFill>
              </a:ln>
              <a:solidFill>
                <a:srgbClr val="0000FF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36492" y="2000791"/>
            <a:ext cx="1302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II</a:t>
            </a:r>
            <a:r>
              <a:rPr lang="ru-RU" dirty="0" smtClean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четверть</a:t>
            </a:r>
            <a:endParaRPr lang="ru-RU" dirty="0">
              <a:ln w="12700">
                <a:solidFill>
                  <a:srgbClr val="0000FF"/>
                </a:solidFill>
              </a:ln>
              <a:solidFill>
                <a:srgbClr val="0000FF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26953" y="6021423"/>
            <a:ext cx="1379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III</a:t>
            </a:r>
            <a:r>
              <a:rPr lang="ru-RU" dirty="0" smtClean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четверть</a:t>
            </a:r>
            <a:endParaRPr lang="ru-RU" dirty="0">
              <a:ln w="12700">
                <a:solidFill>
                  <a:srgbClr val="0000FF"/>
                </a:solidFill>
              </a:ln>
              <a:solidFill>
                <a:srgbClr val="0000FF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4206870" y="6021423"/>
            <a:ext cx="1445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IV</a:t>
            </a:r>
            <a:r>
              <a:rPr lang="ru-RU" dirty="0" smtClean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 четверть</a:t>
            </a:r>
            <a:endParaRPr lang="ru-RU" dirty="0">
              <a:ln w="12700">
                <a:solidFill>
                  <a:srgbClr val="0000FF"/>
                </a:solidFill>
              </a:ln>
              <a:solidFill>
                <a:srgbClr val="0000FF"/>
              </a:solidFill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4150461" y="4437112"/>
            <a:ext cx="108000" cy="10801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4139952" y="4437112"/>
            <a:ext cx="108000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283968" y="4005064"/>
            <a:ext cx="9412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10000"/>
                  </a:schemeClr>
                </a:solidFill>
              </a:rPr>
              <a:t>α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</a:rPr>
              <a:t>=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0</a:t>
            </a:r>
            <a:r>
              <a:rPr lang="ru-RU" sz="2400" b="1" baseline="30000" dirty="0" smtClean="0">
                <a:solidFill>
                  <a:schemeClr val="bg2">
                    <a:lumMod val="10000"/>
                  </a:schemeClr>
                </a:solidFill>
              </a:rPr>
              <a:t>0</a:t>
            </a:r>
            <a:endParaRPr lang="ru-RU" sz="2400" b="1" baseline="30000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flipV="1">
            <a:off x="2663788" y="2960948"/>
            <a:ext cx="0" cy="151216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олилиния 45"/>
          <p:cNvSpPr/>
          <p:nvPr/>
        </p:nvSpPr>
        <p:spPr>
          <a:xfrm>
            <a:off x="2672040" y="4031188"/>
            <a:ext cx="555045" cy="458979"/>
          </a:xfrm>
          <a:custGeom>
            <a:avLst/>
            <a:gdLst>
              <a:gd name="connsiteX0" fmla="*/ 0 w 555045"/>
              <a:gd name="connsiteY0" fmla="*/ 3558 h 458979"/>
              <a:gd name="connsiteX1" fmla="*/ 113856 w 555045"/>
              <a:gd name="connsiteY1" fmla="*/ 3558 h 458979"/>
              <a:gd name="connsiteX2" fmla="*/ 245501 w 555045"/>
              <a:gd name="connsiteY2" fmla="*/ 24905 h 458979"/>
              <a:gd name="connsiteX3" fmla="*/ 341566 w 555045"/>
              <a:gd name="connsiteY3" fmla="*/ 53369 h 458979"/>
              <a:gd name="connsiteX4" fmla="*/ 434074 w 555045"/>
              <a:gd name="connsiteY4" fmla="*/ 131645 h 458979"/>
              <a:gd name="connsiteX5" fmla="*/ 505233 w 555045"/>
              <a:gd name="connsiteY5" fmla="*/ 252616 h 458979"/>
              <a:gd name="connsiteX6" fmla="*/ 544371 w 555045"/>
              <a:gd name="connsiteY6" fmla="*/ 384261 h 458979"/>
              <a:gd name="connsiteX7" fmla="*/ 555045 w 555045"/>
              <a:gd name="connsiteY7" fmla="*/ 458979 h 458979"/>
              <a:gd name="connsiteX8" fmla="*/ 555045 w 555045"/>
              <a:gd name="connsiteY8" fmla="*/ 458979 h 458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5045" h="458979">
                <a:moveTo>
                  <a:pt x="0" y="3558"/>
                </a:moveTo>
                <a:cubicBezTo>
                  <a:pt x="36469" y="1779"/>
                  <a:pt x="72939" y="0"/>
                  <a:pt x="113856" y="3558"/>
                </a:cubicBezTo>
                <a:cubicBezTo>
                  <a:pt x="154773" y="7116"/>
                  <a:pt x="207549" y="16603"/>
                  <a:pt x="245501" y="24905"/>
                </a:cubicBezTo>
                <a:cubicBezTo>
                  <a:pt x="283453" y="33207"/>
                  <a:pt x="310137" y="35579"/>
                  <a:pt x="341566" y="53369"/>
                </a:cubicBezTo>
                <a:cubicBezTo>
                  <a:pt x="372995" y="71159"/>
                  <a:pt x="406796" y="98437"/>
                  <a:pt x="434074" y="131645"/>
                </a:cubicBezTo>
                <a:cubicBezTo>
                  <a:pt x="461352" y="164853"/>
                  <a:pt x="486850" y="210513"/>
                  <a:pt x="505233" y="252616"/>
                </a:cubicBezTo>
                <a:cubicBezTo>
                  <a:pt x="523616" y="294719"/>
                  <a:pt x="536069" y="349867"/>
                  <a:pt x="544371" y="384261"/>
                </a:cubicBezTo>
                <a:cubicBezTo>
                  <a:pt x="552673" y="418655"/>
                  <a:pt x="555045" y="458979"/>
                  <a:pt x="555045" y="458979"/>
                </a:cubicBezTo>
                <a:lnTo>
                  <a:pt x="555045" y="458979"/>
                </a:lnTo>
              </a:path>
            </a:pathLst>
          </a:custGeom>
          <a:ln w="190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1439652" y="2456892"/>
            <a:ext cx="1095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10000"/>
                  </a:schemeClr>
                </a:solidFill>
              </a:rPr>
              <a:t>α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</a:rPr>
              <a:t> =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90</a:t>
            </a:r>
            <a:r>
              <a:rPr lang="ru-RU" sz="2400" b="1" baseline="30000" dirty="0" smtClean="0">
                <a:solidFill>
                  <a:schemeClr val="bg2">
                    <a:lumMod val="10000"/>
                  </a:schemeClr>
                </a:solidFill>
              </a:rPr>
              <a:t>0</a:t>
            </a:r>
            <a:endParaRPr lang="ru-RU" sz="2400" b="1" baseline="30000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1115616" y="4509120"/>
            <a:ext cx="15481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олилиния 55"/>
          <p:cNvSpPr/>
          <p:nvPr/>
        </p:nvSpPr>
        <p:spPr>
          <a:xfrm>
            <a:off x="2210637" y="4092191"/>
            <a:ext cx="966317" cy="384350"/>
          </a:xfrm>
          <a:custGeom>
            <a:avLst/>
            <a:gdLst>
              <a:gd name="connsiteX0" fmla="*/ 0 w 966317"/>
              <a:gd name="connsiteY0" fmla="*/ 374301 h 384350"/>
              <a:gd name="connsiteX1" fmla="*/ 10049 w 966317"/>
              <a:gd name="connsiteY1" fmla="*/ 293914 h 384350"/>
              <a:gd name="connsiteX2" fmla="*/ 55266 w 966317"/>
              <a:gd name="connsiteY2" fmla="*/ 173334 h 384350"/>
              <a:gd name="connsiteX3" fmla="*/ 150726 w 966317"/>
              <a:gd name="connsiteY3" fmla="*/ 77875 h 384350"/>
              <a:gd name="connsiteX4" fmla="*/ 321548 w 966317"/>
              <a:gd name="connsiteY4" fmla="*/ 22609 h 384350"/>
              <a:gd name="connsiteX5" fmla="*/ 517490 w 966317"/>
              <a:gd name="connsiteY5" fmla="*/ 2512 h 384350"/>
              <a:gd name="connsiteX6" fmla="*/ 708409 w 966317"/>
              <a:gd name="connsiteY6" fmla="*/ 37682 h 384350"/>
              <a:gd name="connsiteX7" fmla="*/ 818941 w 966317"/>
              <a:gd name="connsiteY7" fmla="*/ 108020 h 384350"/>
              <a:gd name="connsiteX8" fmla="*/ 884255 w 966317"/>
              <a:gd name="connsiteY8" fmla="*/ 188407 h 384350"/>
              <a:gd name="connsiteX9" fmla="*/ 954594 w 966317"/>
              <a:gd name="connsiteY9" fmla="*/ 339132 h 384350"/>
              <a:gd name="connsiteX10" fmla="*/ 954594 w 966317"/>
              <a:gd name="connsiteY10" fmla="*/ 384350 h 384350"/>
              <a:gd name="connsiteX11" fmla="*/ 954594 w 966317"/>
              <a:gd name="connsiteY11" fmla="*/ 384350 h 38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66317" h="384350">
                <a:moveTo>
                  <a:pt x="0" y="374301"/>
                </a:moveTo>
                <a:cubicBezTo>
                  <a:pt x="419" y="350854"/>
                  <a:pt x="838" y="327408"/>
                  <a:pt x="10049" y="293914"/>
                </a:cubicBezTo>
                <a:cubicBezTo>
                  <a:pt x="19260" y="260420"/>
                  <a:pt x="31820" y="209341"/>
                  <a:pt x="55266" y="173334"/>
                </a:cubicBezTo>
                <a:cubicBezTo>
                  <a:pt x="78712" y="137328"/>
                  <a:pt x="106346" y="102996"/>
                  <a:pt x="150726" y="77875"/>
                </a:cubicBezTo>
                <a:cubicBezTo>
                  <a:pt x="195106" y="52754"/>
                  <a:pt x="260421" y="35169"/>
                  <a:pt x="321548" y="22609"/>
                </a:cubicBezTo>
                <a:cubicBezTo>
                  <a:pt x="382675" y="10049"/>
                  <a:pt x="453013" y="0"/>
                  <a:pt x="517490" y="2512"/>
                </a:cubicBezTo>
                <a:cubicBezTo>
                  <a:pt x="581967" y="5024"/>
                  <a:pt x="658167" y="20097"/>
                  <a:pt x="708409" y="37682"/>
                </a:cubicBezTo>
                <a:cubicBezTo>
                  <a:pt x="758651" y="55267"/>
                  <a:pt x="789633" y="82899"/>
                  <a:pt x="818941" y="108020"/>
                </a:cubicBezTo>
                <a:cubicBezTo>
                  <a:pt x="848249" y="133141"/>
                  <a:pt x="861646" y="149888"/>
                  <a:pt x="884255" y="188407"/>
                </a:cubicBezTo>
                <a:cubicBezTo>
                  <a:pt x="906864" y="226926"/>
                  <a:pt x="942871" y="306475"/>
                  <a:pt x="954594" y="339132"/>
                </a:cubicBezTo>
                <a:cubicBezTo>
                  <a:pt x="966317" y="371789"/>
                  <a:pt x="954594" y="384350"/>
                  <a:pt x="954594" y="384350"/>
                </a:cubicBezTo>
                <a:lnTo>
                  <a:pt x="954594" y="384350"/>
                </a:lnTo>
              </a:path>
            </a:pathLst>
          </a:custGeom>
          <a:ln w="190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0" y="4005064"/>
            <a:ext cx="12490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10000"/>
                  </a:schemeClr>
                </a:solidFill>
              </a:rPr>
              <a:t>α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</a:rPr>
              <a:t>=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180</a:t>
            </a:r>
            <a:r>
              <a:rPr lang="ru-RU" sz="2400" b="1" baseline="30000" dirty="0" smtClean="0">
                <a:solidFill>
                  <a:schemeClr val="bg2">
                    <a:lumMod val="10000"/>
                  </a:schemeClr>
                </a:solidFill>
              </a:rPr>
              <a:t>0</a:t>
            </a:r>
            <a:endParaRPr lang="ru-RU" sz="2400" b="1" baseline="30000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2663788" y="4473116"/>
            <a:ext cx="0" cy="151216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олилиния 59"/>
          <p:cNvSpPr/>
          <p:nvPr/>
        </p:nvSpPr>
        <p:spPr>
          <a:xfrm>
            <a:off x="2164793" y="4004287"/>
            <a:ext cx="1113144" cy="907271"/>
          </a:xfrm>
          <a:custGeom>
            <a:avLst/>
            <a:gdLst>
              <a:gd name="connsiteX0" fmla="*/ 1113144 w 1113144"/>
              <a:gd name="connsiteY0" fmla="*/ 482155 h 907271"/>
              <a:gd name="connsiteX1" fmla="*/ 1081060 w 1113144"/>
              <a:gd name="connsiteY1" fmla="*/ 316387 h 907271"/>
              <a:gd name="connsiteX2" fmla="*/ 990154 w 1113144"/>
              <a:gd name="connsiteY2" fmla="*/ 188050 h 907271"/>
              <a:gd name="connsiteX3" fmla="*/ 888554 w 1113144"/>
              <a:gd name="connsiteY3" fmla="*/ 102492 h 907271"/>
              <a:gd name="connsiteX4" fmla="*/ 712091 w 1113144"/>
              <a:gd name="connsiteY4" fmla="*/ 27629 h 907271"/>
              <a:gd name="connsiteX5" fmla="*/ 476807 w 1113144"/>
              <a:gd name="connsiteY5" fmla="*/ 892 h 907271"/>
              <a:gd name="connsiteX6" fmla="*/ 327081 w 1113144"/>
              <a:gd name="connsiteY6" fmla="*/ 22281 h 907271"/>
              <a:gd name="connsiteX7" fmla="*/ 150618 w 1113144"/>
              <a:gd name="connsiteY7" fmla="*/ 134576 h 907271"/>
              <a:gd name="connsiteX8" fmla="*/ 59712 w 1113144"/>
              <a:gd name="connsiteY8" fmla="*/ 273608 h 907271"/>
              <a:gd name="connsiteX9" fmla="*/ 11586 w 1113144"/>
              <a:gd name="connsiteY9" fmla="*/ 557018 h 907271"/>
              <a:gd name="connsiteX10" fmla="*/ 129228 w 1113144"/>
              <a:gd name="connsiteY10" fmla="*/ 765566 h 907271"/>
              <a:gd name="connsiteX11" fmla="*/ 268260 w 1113144"/>
              <a:gd name="connsiteY11" fmla="*/ 851124 h 907271"/>
              <a:gd name="connsiteX12" fmla="*/ 428681 w 1113144"/>
              <a:gd name="connsiteY12" fmla="*/ 899250 h 907271"/>
              <a:gd name="connsiteX13" fmla="*/ 482154 w 1113144"/>
              <a:gd name="connsiteY13" fmla="*/ 899250 h 907271"/>
              <a:gd name="connsiteX14" fmla="*/ 482154 w 1113144"/>
              <a:gd name="connsiteY14" fmla="*/ 899250 h 907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13144" h="907271">
                <a:moveTo>
                  <a:pt x="1113144" y="482155"/>
                </a:moveTo>
                <a:cubicBezTo>
                  <a:pt x="1107351" y="423779"/>
                  <a:pt x="1101558" y="365404"/>
                  <a:pt x="1081060" y="316387"/>
                </a:cubicBezTo>
                <a:cubicBezTo>
                  <a:pt x="1060562" y="267370"/>
                  <a:pt x="1022238" y="223699"/>
                  <a:pt x="990154" y="188050"/>
                </a:cubicBezTo>
                <a:cubicBezTo>
                  <a:pt x="958070" y="152401"/>
                  <a:pt x="934898" y="129229"/>
                  <a:pt x="888554" y="102492"/>
                </a:cubicBezTo>
                <a:cubicBezTo>
                  <a:pt x="842210" y="75755"/>
                  <a:pt x="780715" y="44562"/>
                  <a:pt x="712091" y="27629"/>
                </a:cubicBezTo>
                <a:cubicBezTo>
                  <a:pt x="643467" y="10696"/>
                  <a:pt x="540975" y="1783"/>
                  <a:pt x="476807" y="892"/>
                </a:cubicBezTo>
                <a:cubicBezTo>
                  <a:pt x="412639" y="1"/>
                  <a:pt x="381446" y="0"/>
                  <a:pt x="327081" y="22281"/>
                </a:cubicBezTo>
                <a:cubicBezTo>
                  <a:pt x="272716" y="44562"/>
                  <a:pt x="195179" y="92688"/>
                  <a:pt x="150618" y="134576"/>
                </a:cubicBezTo>
                <a:cubicBezTo>
                  <a:pt x="106057" y="176464"/>
                  <a:pt x="82884" y="203201"/>
                  <a:pt x="59712" y="273608"/>
                </a:cubicBezTo>
                <a:cubicBezTo>
                  <a:pt x="36540" y="344015"/>
                  <a:pt x="0" y="475025"/>
                  <a:pt x="11586" y="557018"/>
                </a:cubicBezTo>
                <a:cubicBezTo>
                  <a:pt x="23172" y="639011"/>
                  <a:pt x="86449" y="716548"/>
                  <a:pt x="129228" y="765566"/>
                </a:cubicBezTo>
                <a:cubicBezTo>
                  <a:pt x="172007" y="814584"/>
                  <a:pt x="218351" y="828843"/>
                  <a:pt x="268260" y="851124"/>
                </a:cubicBezTo>
                <a:cubicBezTo>
                  <a:pt x="318169" y="873405"/>
                  <a:pt x="393032" y="891229"/>
                  <a:pt x="428681" y="899250"/>
                </a:cubicBezTo>
                <a:cubicBezTo>
                  <a:pt x="464330" y="907271"/>
                  <a:pt x="482154" y="899250"/>
                  <a:pt x="482154" y="899250"/>
                </a:cubicBezTo>
                <a:lnTo>
                  <a:pt x="482154" y="899250"/>
                </a:lnTo>
              </a:path>
            </a:pathLst>
          </a:cu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1475656" y="6021288"/>
            <a:ext cx="12490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10000"/>
                  </a:schemeClr>
                </a:solidFill>
              </a:rPr>
              <a:t>α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</a:rPr>
              <a:t> =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270</a:t>
            </a:r>
            <a:r>
              <a:rPr lang="ru-RU" sz="2400" b="1" baseline="30000" dirty="0" smtClean="0">
                <a:solidFill>
                  <a:schemeClr val="bg2">
                    <a:lumMod val="10000"/>
                  </a:schemeClr>
                </a:solidFill>
              </a:rPr>
              <a:t>0</a:t>
            </a:r>
            <a:endParaRPr lang="ru-RU" sz="2400" b="1" baseline="30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463988" y="4545124"/>
            <a:ext cx="12490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10000"/>
                  </a:schemeClr>
                </a:solidFill>
              </a:rPr>
              <a:t>α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</a:rPr>
              <a:t>=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360</a:t>
            </a:r>
            <a:r>
              <a:rPr lang="ru-RU" sz="2400" b="1" baseline="30000" dirty="0" smtClean="0">
                <a:solidFill>
                  <a:schemeClr val="bg2">
                    <a:lumMod val="10000"/>
                  </a:schemeClr>
                </a:solidFill>
              </a:rPr>
              <a:t>0</a:t>
            </a:r>
            <a:endParaRPr lang="ru-RU" sz="2400" b="1" baseline="30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915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40000"/>
          </a:blip>
          <a:srcRect/>
          <a:stretch>
            <a:fillRect/>
          </a:stretch>
        </p:blipFill>
        <p:spPr bwMode="auto">
          <a:xfrm>
            <a:off x="2735796" y="2384886"/>
            <a:ext cx="684000" cy="591567"/>
          </a:xfrm>
          <a:prstGeom prst="rect">
            <a:avLst/>
          </a:prstGeom>
          <a:noFill/>
        </p:spPr>
      </p:pic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9162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215516" y="4581128"/>
            <a:ext cx="799200" cy="432000"/>
          </a:xfrm>
          <a:prstGeom prst="rect">
            <a:avLst/>
          </a:prstGeom>
          <a:noFill/>
        </p:spPr>
      </p:pic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9164" name="Picture 1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2771800" y="5985284"/>
            <a:ext cx="810000" cy="648000"/>
          </a:xfrm>
          <a:prstGeom prst="rect">
            <a:avLst/>
          </a:prstGeom>
          <a:noFill/>
        </p:spPr>
      </p:pic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16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9167" name="Picture 1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5760132" y="4617132"/>
            <a:ext cx="972000" cy="43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788 -0.22407 C -0.07604 -0.22407 -0.0099 -0.13634 -5.55556E-7 -1.11111E-6 " pathEditMode="relative" rAng="0" ptsTypes="ff">
                                      <p:cBhvr>
                                        <p:cTn id="15" dur="2000" spd="-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" y="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118 -0.21757 L -0.19878 -0.21225 L -0.22639 -0.20693 L -0.25 -0.19121 L -0.27361 -0.1704 L -0.28924 -0.15468 L -0.30903 -0.11792 L -0.32083 -0.08647 L -0.33264 -0.0393 L -0.33663 -0.01294 L -0.33663 0.00278 " pathEditMode="relative" rAng="0" ptsTypes="AAAAAAAAAAA">
                                      <p:cBhvr>
                                        <p:cTn id="4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281 0.00278 L -0.33281 0.02917 L -0.32882 0.05533 L -0.32101 0.08681 L -0.30903 0.1132 L -0.29722 0.14468 L -0.2658 0.18148 L -0.23437 0.20232 L -0.19878 0.21806 L -0.17917 0.22338 L -0.16736 0.22338 " pathEditMode="relative" rAng="0" ptsTypes="AAAAAAAAAAA">
                                      <p:cBhvr>
                                        <p:cTn id="6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736 0.22333 L -0.14115 0.2231 L -0.11233 0.21291 L -0.09236 0.20157 L -0.06892 0.18144 L -0.0493 0.16038 L -0.0375 0.14464 L -0.02569 0.12358 L -0.01424 0.09905 L -0.0059 0.06596 L 0.00035 0.03518 L 0.00191 0.00278 " pathEditMode="relative" rAng="0" ptsTypes="AAAAAAAAAAAA">
                                      <p:cBhvr>
                                        <p:cTn id="9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-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0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4" grpId="2" animBg="1"/>
      <p:bldP spid="44" grpId="3" animBg="1"/>
      <p:bldP spid="44" grpId="4" animBg="1"/>
      <p:bldP spid="34" grpId="0"/>
      <p:bldP spid="46" grpId="0" animBg="1"/>
      <p:bldP spid="46" grpId="1" animBg="1"/>
      <p:bldP spid="47" grpId="0"/>
      <p:bldP spid="56" grpId="0" animBg="1"/>
      <p:bldP spid="56" grpId="1" animBg="1"/>
      <p:bldP spid="57" grpId="0"/>
      <p:bldP spid="60" grpId="0" animBg="1"/>
      <p:bldP spid="60" grpId="1" animBg="1"/>
      <p:bldP spid="61" grpId="0"/>
      <p:bldP spid="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072462" cy="57150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/>
              <a:t>Единичная окружность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20688"/>
            <a:ext cx="81137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bg1">
                    <a:lumMod val="10000"/>
                  </a:schemeClr>
                </a:solidFill>
              </a:rPr>
              <a:t>Окружность  с  центром  в  начале  координат  и радиусом </a:t>
            </a:r>
          </a:p>
          <a:p>
            <a:pPr algn="ctr"/>
            <a:r>
              <a:rPr lang="ru-RU" sz="2000" b="1" u="sng" dirty="0" smtClean="0">
                <a:solidFill>
                  <a:schemeClr val="bg1">
                    <a:lumMod val="10000"/>
                  </a:schemeClr>
                </a:solidFill>
              </a:rPr>
              <a:t> равным  1   -  называется  единичной   окружностью. </a:t>
            </a:r>
            <a:endParaRPr lang="ru-RU" sz="2000" b="1" u="sng" dirty="0">
              <a:solidFill>
                <a:schemeClr val="bg1">
                  <a:lumMod val="10000"/>
                </a:schemeClr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 flipH="1" flipV="1">
            <a:off x="521442" y="4214818"/>
            <a:ext cx="4286280" cy="1588"/>
          </a:xfrm>
          <a:prstGeom prst="straightConnector1">
            <a:avLst/>
          </a:prstGeom>
          <a:ln w="1905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4388" y="4487877"/>
            <a:ext cx="5286412" cy="1588"/>
          </a:xfrm>
          <a:prstGeom prst="straightConnector1">
            <a:avLst/>
          </a:prstGeom>
          <a:ln w="1905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1151620" y="2960948"/>
            <a:ext cx="3060000" cy="306000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417733" y="4451364"/>
            <a:ext cx="255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О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11960" y="4545124"/>
            <a:ext cx="327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>Р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49955" y="3319461"/>
            <a:ext cx="2190780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точка </a:t>
            </a:r>
            <a:r>
              <a:rPr lang="ru-RU" sz="2000" b="1" dirty="0" smtClean="0">
                <a:solidFill>
                  <a:srgbClr val="FF0000"/>
                </a:solidFill>
              </a:rPr>
              <a:t>Р </a:t>
            </a:r>
            <a:r>
              <a:rPr lang="ru-RU" sz="2000" b="1" dirty="0" smtClean="0"/>
              <a:t> - начало отсчета углов</a:t>
            </a:r>
            <a:endParaRPr lang="ru-RU" sz="2000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2699792" y="4005065"/>
            <a:ext cx="6480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endParaRPr lang="ru-RU" dirty="0"/>
          </a:p>
        </p:txBody>
      </p:sp>
      <p:sp>
        <p:nvSpPr>
          <p:cNvPr id="53" name="Полилиния 52"/>
          <p:cNvSpPr/>
          <p:nvPr/>
        </p:nvSpPr>
        <p:spPr>
          <a:xfrm rot="3509008">
            <a:off x="4273913" y="5056721"/>
            <a:ext cx="453299" cy="874080"/>
          </a:xfrm>
          <a:custGeom>
            <a:avLst/>
            <a:gdLst>
              <a:gd name="connsiteX0" fmla="*/ 0 w 682171"/>
              <a:gd name="connsiteY0" fmla="*/ 0 h 1088571"/>
              <a:gd name="connsiteX1" fmla="*/ 246743 w 682171"/>
              <a:gd name="connsiteY1" fmla="*/ 188685 h 1088571"/>
              <a:gd name="connsiteX2" fmla="*/ 478971 w 682171"/>
              <a:gd name="connsiteY2" fmla="*/ 478971 h 1088571"/>
              <a:gd name="connsiteX3" fmla="*/ 609600 w 682171"/>
              <a:gd name="connsiteY3" fmla="*/ 798285 h 1088571"/>
              <a:gd name="connsiteX4" fmla="*/ 682171 w 682171"/>
              <a:gd name="connsiteY4" fmla="*/ 1088571 h 1088571"/>
              <a:gd name="connsiteX5" fmla="*/ 522514 w 682171"/>
              <a:gd name="connsiteY5" fmla="*/ 841828 h 1088571"/>
              <a:gd name="connsiteX6" fmla="*/ 653143 w 682171"/>
              <a:gd name="connsiteY6" fmla="*/ 1074057 h 1088571"/>
              <a:gd name="connsiteX7" fmla="*/ 682171 w 682171"/>
              <a:gd name="connsiteY7" fmla="*/ 769257 h 1088571"/>
              <a:gd name="connsiteX8" fmla="*/ 682171 w 682171"/>
              <a:gd name="connsiteY8" fmla="*/ 769257 h 1088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2171" h="1088571">
                <a:moveTo>
                  <a:pt x="0" y="0"/>
                </a:moveTo>
                <a:lnTo>
                  <a:pt x="246743" y="188685"/>
                </a:lnTo>
                <a:lnTo>
                  <a:pt x="478971" y="478971"/>
                </a:lnTo>
                <a:lnTo>
                  <a:pt x="609600" y="798285"/>
                </a:lnTo>
                <a:lnTo>
                  <a:pt x="682171" y="1088571"/>
                </a:lnTo>
                <a:lnTo>
                  <a:pt x="522514" y="841828"/>
                </a:lnTo>
                <a:lnTo>
                  <a:pt x="653143" y="1074057"/>
                </a:lnTo>
                <a:lnTo>
                  <a:pt x="682171" y="769257"/>
                </a:lnTo>
                <a:lnTo>
                  <a:pt x="682171" y="769257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718052" y="5218137"/>
            <a:ext cx="766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- </a:t>
            </a:r>
            <a:r>
              <a:rPr lang="el-GR" sz="2800" b="1" dirty="0" smtClean="0">
                <a:solidFill>
                  <a:srgbClr val="FF0000"/>
                </a:solidFill>
              </a:rPr>
              <a:t>α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4024305" y="2004993"/>
            <a:ext cx="2008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</a:t>
            </a:r>
            <a:r>
              <a:rPr lang="ru-RU" dirty="0" smtClean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четверть</a:t>
            </a:r>
            <a:endParaRPr lang="ru-RU" dirty="0">
              <a:ln w="12700">
                <a:solidFill>
                  <a:srgbClr val="0000FF"/>
                </a:solidFill>
              </a:ln>
              <a:solidFill>
                <a:srgbClr val="0000FF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36492" y="2000791"/>
            <a:ext cx="1302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II</a:t>
            </a:r>
            <a:r>
              <a:rPr lang="ru-RU" dirty="0" smtClean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четверть</a:t>
            </a:r>
            <a:endParaRPr lang="ru-RU" dirty="0">
              <a:ln w="12700">
                <a:solidFill>
                  <a:srgbClr val="0000FF"/>
                </a:solidFill>
              </a:ln>
              <a:solidFill>
                <a:srgbClr val="0000FF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26953" y="6021423"/>
            <a:ext cx="1379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III</a:t>
            </a:r>
            <a:r>
              <a:rPr lang="ru-RU" dirty="0" smtClean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четверть</a:t>
            </a:r>
            <a:endParaRPr lang="ru-RU" dirty="0">
              <a:ln w="12700">
                <a:solidFill>
                  <a:srgbClr val="0000FF"/>
                </a:solidFill>
              </a:ln>
              <a:solidFill>
                <a:srgbClr val="0000FF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4206870" y="6021423"/>
            <a:ext cx="1445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IV</a:t>
            </a:r>
            <a:r>
              <a:rPr lang="ru-RU" dirty="0" smtClean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 четверть</a:t>
            </a:r>
            <a:endParaRPr lang="ru-RU" dirty="0">
              <a:ln w="12700">
                <a:solidFill>
                  <a:srgbClr val="0000FF"/>
                </a:solidFill>
              </a:ln>
              <a:solidFill>
                <a:srgbClr val="0000FF"/>
              </a:solidFill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4150461" y="4437112"/>
            <a:ext cx="108000" cy="10801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4139952" y="4437112"/>
            <a:ext cx="108000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535996" y="4581128"/>
            <a:ext cx="9412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10000"/>
                  </a:schemeClr>
                </a:solidFill>
              </a:rPr>
              <a:t>α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</a:rPr>
              <a:t>=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0</a:t>
            </a:r>
            <a:r>
              <a:rPr lang="ru-RU" sz="2400" b="1" baseline="30000" dirty="0" smtClean="0">
                <a:solidFill>
                  <a:schemeClr val="bg2">
                    <a:lumMod val="10000"/>
                  </a:schemeClr>
                </a:solidFill>
              </a:rPr>
              <a:t>0</a:t>
            </a:r>
            <a:endParaRPr lang="ru-RU" sz="2400" b="1" baseline="30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583668" y="6057292"/>
            <a:ext cx="1197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10000"/>
                  </a:schemeClr>
                </a:solidFill>
              </a:rPr>
              <a:t>α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</a:rPr>
              <a:t> = -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90</a:t>
            </a:r>
            <a:r>
              <a:rPr lang="ru-RU" sz="2400" b="1" baseline="30000" dirty="0" smtClean="0">
                <a:solidFill>
                  <a:schemeClr val="bg2">
                    <a:lumMod val="10000"/>
                  </a:schemeClr>
                </a:solidFill>
              </a:rPr>
              <a:t>0</a:t>
            </a:r>
            <a:endParaRPr lang="ru-RU" sz="2400" b="1" baseline="30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0" y="4005064"/>
            <a:ext cx="13516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10000"/>
                  </a:schemeClr>
                </a:solidFill>
              </a:rPr>
              <a:t>α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</a:rPr>
              <a:t>= -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180</a:t>
            </a:r>
            <a:r>
              <a:rPr lang="ru-RU" sz="2400" b="1" baseline="30000" dirty="0" smtClean="0">
                <a:solidFill>
                  <a:schemeClr val="bg2">
                    <a:lumMod val="10000"/>
                  </a:schemeClr>
                </a:solidFill>
              </a:rPr>
              <a:t>0</a:t>
            </a:r>
            <a:endParaRPr lang="ru-RU" sz="2400" b="1" baseline="30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331640" y="2420888"/>
            <a:ext cx="13516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10000"/>
                  </a:schemeClr>
                </a:solidFill>
              </a:rPr>
              <a:t>α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</a:rPr>
              <a:t> = -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270</a:t>
            </a:r>
            <a:r>
              <a:rPr lang="ru-RU" sz="2400" b="1" baseline="30000" dirty="0" smtClean="0">
                <a:solidFill>
                  <a:schemeClr val="bg2">
                    <a:lumMod val="10000"/>
                  </a:schemeClr>
                </a:solidFill>
              </a:rPr>
              <a:t>0</a:t>
            </a:r>
            <a:endParaRPr lang="ru-RU" sz="2400" b="1" baseline="30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283968" y="4041068"/>
            <a:ext cx="12490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10000"/>
                  </a:schemeClr>
                </a:solidFill>
              </a:rPr>
              <a:t>α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</a:rPr>
              <a:t>=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360</a:t>
            </a:r>
            <a:r>
              <a:rPr lang="ru-RU" sz="2400" b="1" baseline="30000" dirty="0" smtClean="0">
                <a:solidFill>
                  <a:schemeClr val="bg2">
                    <a:lumMod val="10000"/>
                  </a:schemeClr>
                </a:solidFill>
              </a:rPr>
              <a:t>0</a:t>
            </a:r>
            <a:endParaRPr lang="ru-RU" sz="2400" b="1" baseline="30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16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625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44108" y="4113076"/>
            <a:ext cx="1219200" cy="409575"/>
          </a:xfrm>
          <a:prstGeom prst="rect">
            <a:avLst/>
          </a:prstGeom>
          <a:noFill/>
        </p:spPr>
      </p:pic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6260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35796" y="6021288"/>
            <a:ext cx="1085850" cy="676275"/>
          </a:xfrm>
          <a:prstGeom prst="rect">
            <a:avLst/>
          </a:prstGeom>
          <a:noFill/>
        </p:spPr>
      </p:pic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6263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35796" y="2276872"/>
            <a:ext cx="1266825" cy="742950"/>
          </a:xfrm>
          <a:prstGeom prst="rect">
            <a:avLst/>
          </a:prstGeom>
          <a:noFill/>
        </p:spPr>
      </p:pic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626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6266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473116"/>
            <a:ext cx="1038225" cy="409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072462" cy="57150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/>
              <a:t>Единичная окружность</a:t>
            </a:r>
            <a:endParaRPr lang="ru-RU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732240" y="620688"/>
            <a:ext cx="2190780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точка </a:t>
            </a:r>
            <a:r>
              <a:rPr lang="ru-RU" sz="2000" b="1" dirty="0" smtClean="0">
                <a:solidFill>
                  <a:srgbClr val="FF0000"/>
                </a:solidFill>
              </a:rPr>
              <a:t>Р </a:t>
            </a:r>
            <a:r>
              <a:rPr lang="ru-RU" sz="2000" b="1" dirty="0" smtClean="0"/>
              <a:t> - начало отсчета углов</a:t>
            </a:r>
            <a:endParaRPr lang="ru-RU" sz="2000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2699792" y="4005065"/>
            <a:ext cx="6480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endParaRPr lang="ru-RU" dirty="0"/>
          </a:p>
        </p:txBody>
      </p:sp>
      <p:sp>
        <p:nvSpPr>
          <p:cNvPr id="44" name="Овал 43"/>
          <p:cNvSpPr/>
          <p:nvPr/>
        </p:nvSpPr>
        <p:spPr>
          <a:xfrm>
            <a:off x="4752032" y="2636912"/>
            <a:ext cx="108000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16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45" name="Группа 44"/>
          <p:cNvGrpSpPr/>
          <p:nvPr/>
        </p:nvGrpSpPr>
        <p:grpSpPr>
          <a:xfrm>
            <a:off x="1398710" y="656692"/>
            <a:ext cx="5471119" cy="3744416"/>
            <a:chOff x="0" y="2000791"/>
            <a:chExt cx="6768724" cy="4632493"/>
          </a:xfrm>
        </p:grpSpPr>
        <p:sp>
          <p:nvSpPr>
            <p:cNvPr id="20" name="TextBox 19"/>
            <p:cNvSpPr txBox="1"/>
            <p:nvPr/>
          </p:nvSpPr>
          <p:spPr>
            <a:xfrm>
              <a:off x="4211960" y="4545124"/>
              <a:ext cx="3275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0000FF"/>
                  </a:solidFill>
                </a:rPr>
                <a:t>Р</a:t>
              </a:r>
              <a:endParaRPr lang="ru-RU" sz="2000" b="1" dirty="0">
                <a:solidFill>
                  <a:srgbClr val="0000FF"/>
                </a:solidFill>
              </a:endParaRPr>
            </a:p>
          </p:txBody>
        </p:sp>
        <p:grpSp>
          <p:nvGrpSpPr>
            <p:cNvPr id="42" name="Группа 41"/>
            <p:cNvGrpSpPr/>
            <p:nvPr/>
          </p:nvGrpSpPr>
          <p:grpSpPr>
            <a:xfrm>
              <a:off x="0" y="2000791"/>
              <a:ext cx="6768724" cy="4632493"/>
              <a:chOff x="0" y="2000791"/>
              <a:chExt cx="6768724" cy="4632493"/>
            </a:xfrm>
          </p:grpSpPr>
          <p:cxnSp>
            <p:nvCxnSpPr>
              <p:cNvPr id="10" name="Прямая со стрелкой 9"/>
              <p:cNvCxnSpPr/>
              <p:nvPr/>
            </p:nvCxnSpPr>
            <p:spPr>
              <a:xfrm rot="5400000" flipH="1" flipV="1">
                <a:off x="521442" y="4214818"/>
                <a:ext cx="4286280" cy="1588"/>
              </a:xfrm>
              <a:prstGeom prst="straightConnector1">
                <a:avLst/>
              </a:prstGeom>
              <a:ln w="19050">
                <a:solidFill>
                  <a:schemeClr val="bg1">
                    <a:lumMod val="1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 стрелкой 11"/>
              <p:cNvCxnSpPr/>
              <p:nvPr/>
            </p:nvCxnSpPr>
            <p:spPr>
              <a:xfrm>
                <a:off x="44388" y="4487877"/>
                <a:ext cx="5286412" cy="1588"/>
              </a:xfrm>
              <a:prstGeom prst="straightConnector1">
                <a:avLst/>
              </a:prstGeom>
              <a:ln w="19050">
                <a:solidFill>
                  <a:schemeClr val="bg1">
                    <a:lumMod val="1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Овал 12"/>
              <p:cNvSpPr/>
              <p:nvPr/>
            </p:nvSpPr>
            <p:spPr>
              <a:xfrm>
                <a:off x="1151620" y="2960948"/>
                <a:ext cx="3060000" cy="3060000"/>
              </a:xfrm>
              <a:prstGeom prst="ellipse">
                <a:avLst/>
              </a:pr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322355" y="4451364"/>
                <a:ext cx="255591" cy="400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FF0000"/>
                    </a:solidFill>
                  </a:rPr>
                  <a:t>О</a:t>
                </a:r>
                <a:endParaRPr lang="ru-RU" sz="2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9" name="Полилиния 48"/>
              <p:cNvSpPr/>
              <p:nvPr/>
            </p:nvSpPr>
            <p:spPr>
              <a:xfrm rot="17911396" flipV="1">
                <a:off x="4242939" y="2650663"/>
                <a:ext cx="516794" cy="876830"/>
              </a:xfrm>
              <a:custGeom>
                <a:avLst/>
                <a:gdLst>
                  <a:gd name="connsiteX0" fmla="*/ 0 w 682171"/>
                  <a:gd name="connsiteY0" fmla="*/ 0 h 1088571"/>
                  <a:gd name="connsiteX1" fmla="*/ 246743 w 682171"/>
                  <a:gd name="connsiteY1" fmla="*/ 188685 h 1088571"/>
                  <a:gd name="connsiteX2" fmla="*/ 478971 w 682171"/>
                  <a:gd name="connsiteY2" fmla="*/ 478971 h 1088571"/>
                  <a:gd name="connsiteX3" fmla="*/ 609600 w 682171"/>
                  <a:gd name="connsiteY3" fmla="*/ 798285 h 1088571"/>
                  <a:gd name="connsiteX4" fmla="*/ 682171 w 682171"/>
                  <a:gd name="connsiteY4" fmla="*/ 1088571 h 1088571"/>
                  <a:gd name="connsiteX5" fmla="*/ 522514 w 682171"/>
                  <a:gd name="connsiteY5" fmla="*/ 841828 h 1088571"/>
                  <a:gd name="connsiteX6" fmla="*/ 653143 w 682171"/>
                  <a:gd name="connsiteY6" fmla="*/ 1074057 h 1088571"/>
                  <a:gd name="connsiteX7" fmla="*/ 682171 w 682171"/>
                  <a:gd name="connsiteY7" fmla="*/ 769257 h 1088571"/>
                  <a:gd name="connsiteX8" fmla="*/ 682171 w 682171"/>
                  <a:gd name="connsiteY8" fmla="*/ 769257 h 1088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82171" h="1088571">
                    <a:moveTo>
                      <a:pt x="0" y="0"/>
                    </a:moveTo>
                    <a:lnTo>
                      <a:pt x="246743" y="188685"/>
                    </a:lnTo>
                    <a:lnTo>
                      <a:pt x="478971" y="478971"/>
                    </a:lnTo>
                    <a:lnTo>
                      <a:pt x="609600" y="798285"/>
                    </a:lnTo>
                    <a:lnTo>
                      <a:pt x="682171" y="1088571"/>
                    </a:lnTo>
                    <a:lnTo>
                      <a:pt x="522514" y="841828"/>
                    </a:lnTo>
                    <a:lnTo>
                      <a:pt x="653143" y="1074057"/>
                    </a:lnTo>
                    <a:lnTo>
                      <a:pt x="682171" y="769257"/>
                    </a:lnTo>
                    <a:lnTo>
                      <a:pt x="682171" y="769257"/>
                    </a:lnTo>
                  </a:path>
                </a:pathLst>
              </a:cu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>
                  <a:ln>
                    <a:solidFill>
                      <a:srgbClr val="FF0000"/>
                    </a:solidFill>
                  </a:ln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4498974" y="2516175"/>
                <a:ext cx="76677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FF0000"/>
                    </a:solidFill>
                  </a:rPr>
                  <a:t>+</a:t>
                </a:r>
                <a:r>
                  <a:rPr lang="el-GR" sz="2000" b="1" i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l-GR" sz="2800" b="1" dirty="0" smtClean="0">
                    <a:solidFill>
                      <a:srgbClr val="FF0000"/>
                    </a:solidFill>
                  </a:rPr>
                  <a:t>α</a:t>
                </a:r>
                <a:r>
                  <a:rPr lang="ru-RU" dirty="0" smtClean="0">
                    <a:solidFill>
                      <a:srgbClr val="C00000"/>
                    </a:solidFill>
                  </a:rPr>
                  <a:t> </a:t>
                </a:r>
                <a:endParaRPr lang="ru-RU" dirty="0"/>
              </a:p>
            </p:txBody>
          </p:sp>
          <p:sp>
            <p:nvSpPr>
              <p:cNvPr id="53" name="Полилиния 52"/>
              <p:cNvSpPr/>
              <p:nvPr/>
            </p:nvSpPr>
            <p:spPr>
              <a:xfrm rot="3509008">
                <a:off x="4273913" y="5056721"/>
                <a:ext cx="453299" cy="874080"/>
              </a:xfrm>
              <a:custGeom>
                <a:avLst/>
                <a:gdLst>
                  <a:gd name="connsiteX0" fmla="*/ 0 w 682171"/>
                  <a:gd name="connsiteY0" fmla="*/ 0 h 1088571"/>
                  <a:gd name="connsiteX1" fmla="*/ 246743 w 682171"/>
                  <a:gd name="connsiteY1" fmla="*/ 188685 h 1088571"/>
                  <a:gd name="connsiteX2" fmla="*/ 478971 w 682171"/>
                  <a:gd name="connsiteY2" fmla="*/ 478971 h 1088571"/>
                  <a:gd name="connsiteX3" fmla="*/ 609600 w 682171"/>
                  <a:gd name="connsiteY3" fmla="*/ 798285 h 1088571"/>
                  <a:gd name="connsiteX4" fmla="*/ 682171 w 682171"/>
                  <a:gd name="connsiteY4" fmla="*/ 1088571 h 1088571"/>
                  <a:gd name="connsiteX5" fmla="*/ 522514 w 682171"/>
                  <a:gd name="connsiteY5" fmla="*/ 841828 h 1088571"/>
                  <a:gd name="connsiteX6" fmla="*/ 653143 w 682171"/>
                  <a:gd name="connsiteY6" fmla="*/ 1074057 h 1088571"/>
                  <a:gd name="connsiteX7" fmla="*/ 682171 w 682171"/>
                  <a:gd name="connsiteY7" fmla="*/ 769257 h 1088571"/>
                  <a:gd name="connsiteX8" fmla="*/ 682171 w 682171"/>
                  <a:gd name="connsiteY8" fmla="*/ 769257 h 1088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82171" h="1088571">
                    <a:moveTo>
                      <a:pt x="0" y="0"/>
                    </a:moveTo>
                    <a:lnTo>
                      <a:pt x="246743" y="188685"/>
                    </a:lnTo>
                    <a:lnTo>
                      <a:pt x="478971" y="478971"/>
                    </a:lnTo>
                    <a:lnTo>
                      <a:pt x="609600" y="798285"/>
                    </a:lnTo>
                    <a:lnTo>
                      <a:pt x="682171" y="1088571"/>
                    </a:lnTo>
                    <a:lnTo>
                      <a:pt x="522514" y="841828"/>
                    </a:lnTo>
                    <a:lnTo>
                      <a:pt x="653143" y="1074057"/>
                    </a:lnTo>
                    <a:lnTo>
                      <a:pt x="682171" y="769257"/>
                    </a:lnTo>
                    <a:lnTo>
                      <a:pt x="682171" y="769257"/>
                    </a:lnTo>
                  </a:path>
                </a:pathLst>
              </a:cu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>
                  <a:ln>
                    <a:solidFill>
                      <a:srgbClr val="FF0000"/>
                    </a:solidFill>
                  </a:ln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718052" y="5218137"/>
                <a:ext cx="76677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FF0000"/>
                    </a:solidFill>
                  </a:rPr>
                  <a:t>- </a:t>
                </a:r>
                <a:r>
                  <a:rPr lang="el-GR" sz="2800" b="1" dirty="0" smtClean="0">
                    <a:solidFill>
                      <a:srgbClr val="FF0000"/>
                    </a:solidFill>
                  </a:rPr>
                  <a:t>α</a:t>
                </a:r>
                <a:r>
                  <a:rPr lang="ru-RU" dirty="0" smtClean="0">
                    <a:solidFill>
                      <a:srgbClr val="C00000"/>
                    </a:solidFill>
                  </a:rPr>
                  <a:t> </a:t>
                </a:r>
                <a:endParaRPr lang="ru-RU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4024305" y="2004993"/>
                <a:ext cx="200821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n w="12700">
                      <a:solidFill>
                        <a:srgbClr val="0000FF"/>
                      </a:solidFill>
                    </a:ln>
                    <a:solidFill>
                      <a:srgbClr val="0000FF"/>
                    </a:solidFill>
                  </a:rPr>
                  <a:t>I</a:t>
                </a:r>
                <a:r>
                  <a:rPr lang="ru-RU" dirty="0" smtClean="0">
                    <a:ln w="12700">
                      <a:solidFill>
                        <a:srgbClr val="0000FF"/>
                      </a:solidFill>
                    </a:ln>
                    <a:solidFill>
                      <a:srgbClr val="0000FF"/>
                    </a:solidFill>
                  </a:rPr>
                  <a:t>  четверть</a:t>
                </a:r>
                <a:endParaRPr lang="ru-RU" dirty="0">
                  <a:ln w="12700">
                    <a:solidFill>
                      <a:srgbClr val="0000FF"/>
                    </a:solidFill>
                  </a:ln>
                  <a:solidFill>
                    <a:srgbClr val="0000FF"/>
                  </a:solidFill>
                </a:endParaRPr>
              </a:p>
            </p:txBody>
          </p:sp>
          <p:sp>
            <p:nvSpPr>
              <p:cNvPr id="63" name="Прямоугольник 62"/>
              <p:cNvSpPr/>
              <p:nvPr/>
            </p:nvSpPr>
            <p:spPr>
              <a:xfrm>
                <a:off x="336492" y="2000791"/>
                <a:ext cx="13024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n w="12700">
                      <a:solidFill>
                        <a:srgbClr val="0000FF"/>
                      </a:solidFill>
                    </a:ln>
                    <a:solidFill>
                      <a:srgbClr val="0000FF"/>
                    </a:solidFill>
                  </a:rPr>
                  <a:t>II</a:t>
                </a:r>
                <a:r>
                  <a:rPr lang="ru-RU" dirty="0" smtClean="0">
                    <a:ln w="12700">
                      <a:solidFill>
                        <a:srgbClr val="0000FF"/>
                      </a:solidFill>
                    </a:ln>
                    <a:solidFill>
                      <a:srgbClr val="0000FF"/>
                    </a:solidFill>
                  </a:rPr>
                  <a:t>  четверть</a:t>
                </a:r>
                <a:endParaRPr lang="ru-RU" dirty="0">
                  <a:ln w="12700">
                    <a:solidFill>
                      <a:srgbClr val="0000FF"/>
                    </a:solidFill>
                  </a:ln>
                  <a:solidFill>
                    <a:srgbClr val="0000FF"/>
                  </a:solidFill>
                </a:endParaRPr>
              </a:p>
            </p:txBody>
          </p:sp>
          <p:sp>
            <p:nvSpPr>
              <p:cNvPr id="64" name="Прямоугольник 63"/>
              <p:cNvSpPr/>
              <p:nvPr/>
            </p:nvSpPr>
            <p:spPr>
              <a:xfrm>
                <a:off x="0" y="6129300"/>
                <a:ext cx="137935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n w="12700">
                      <a:solidFill>
                        <a:srgbClr val="0000FF"/>
                      </a:solidFill>
                    </a:ln>
                    <a:solidFill>
                      <a:srgbClr val="0000FF"/>
                    </a:solidFill>
                  </a:rPr>
                  <a:t>III</a:t>
                </a:r>
                <a:r>
                  <a:rPr lang="ru-RU" dirty="0" smtClean="0">
                    <a:ln w="12700">
                      <a:solidFill>
                        <a:srgbClr val="0000FF"/>
                      </a:solidFill>
                    </a:ln>
                    <a:solidFill>
                      <a:srgbClr val="0000FF"/>
                    </a:solidFill>
                  </a:rPr>
                  <a:t>  четверть</a:t>
                </a:r>
                <a:endParaRPr lang="ru-RU" dirty="0">
                  <a:ln w="12700">
                    <a:solidFill>
                      <a:srgbClr val="0000FF"/>
                    </a:solidFill>
                  </a:ln>
                  <a:solidFill>
                    <a:srgbClr val="0000FF"/>
                  </a:solidFill>
                </a:endParaRPr>
              </a:p>
            </p:txBody>
          </p:sp>
          <p:sp>
            <p:nvSpPr>
              <p:cNvPr id="65" name="Прямоугольник 64"/>
              <p:cNvSpPr/>
              <p:nvPr/>
            </p:nvSpPr>
            <p:spPr>
              <a:xfrm>
                <a:off x="4206870" y="6021423"/>
                <a:ext cx="14457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n w="12700">
                      <a:solidFill>
                        <a:srgbClr val="0000FF"/>
                      </a:solidFill>
                    </a:ln>
                    <a:solidFill>
                      <a:srgbClr val="0000FF"/>
                    </a:solidFill>
                  </a:rPr>
                  <a:t>IV</a:t>
                </a:r>
                <a:r>
                  <a:rPr lang="ru-RU" dirty="0" smtClean="0">
                    <a:ln w="12700">
                      <a:solidFill>
                        <a:srgbClr val="0000FF"/>
                      </a:solidFill>
                    </a:ln>
                    <a:solidFill>
                      <a:srgbClr val="0000FF"/>
                    </a:solidFill>
                  </a:rPr>
                  <a:t>   четверть</a:t>
                </a:r>
                <a:endParaRPr lang="ru-RU" dirty="0">
                  <a:ln w="12700">
                    <a:solidFill>
                      <a:srgbClr val="0000FF"/>
                    </a:solidFill>
                  </a:ln>
                  <a:solidFill>
                    <a:srgbClr val="0000FF"/>
                  </a:solidFill>
                </a:endParaRPr>
              </a:p>
            </p:txBody>
          </p:sp>
          <p:sp>
            <p:nvSpPr>
              <p:cNvPr id="34" name="Прямоугольник 33"/>
              <p:cNvSpPr/>
              <p:nvPr/>
            </p:nvSpPr>
            <p:spPr>
              <a:xfrm>
                <a:off x="4283968" y="4005064"/>
                <a:ext cx="1061405" cy="5711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2000" b="1" dirty="0" smtClean="0">
                    <a:solidFill>
                      <a:schemeClr val="bg2">
                        <a:lumMod val="10000"/>
                      </a:schemeClr>
                    </a:solidFill>
                  </a:rPr>
                  <a:t>α</a:t>
                </a:r>
                <a:r>
                  <a:rPr lang="ru-RU" sz="2000" b="1" dirty="0" smtClean="0">
                    <a:solidFill>
                      <a:schemeClr val="bg2">
                        <a:lumMod val="10000"/>
                      </a:schemeClr>
                    </a:solidFill>
                  </a:rPr>
                  <a:t> </a:t>
                </a:r>
                <a:r>
                  <a:rPr lang="ru-RU" sz="2000" b="1" i="1" dirty="0" smtClean="0">
                    <a:solidFill>
                      <a:schemeClr val="bg2">
                        <a:lumMod val="10000"/>
                      </a:schemeClr>
                    </a:solidFill>
                  </a:rPr>
                  <a:t>= </a:t>
                </a:r>
                <a:r>
                  <a:rPr lang="ru-RU" sz="2400" b="1" dirty="0" smtClean="0">
                    <a:solidFill>
                      <a:schemeClr val="bg2">
                        <a:lumMod val="10000"/>
                      </a:schemeClr>
                    </a:solidFill>
                  </a:rPr>
                  <a:t>0</a:t>
                </a:r>
                <a:r>
                  <a:rPr lang="ru-RU" sz="2400" b="1" baseline="30000" dirty="0" smtClean="0">
                    <a:solidFill>
                      <a:schemeClr val="bg2">
                        <a:lumMod val="10000"/>
                      </a:schemeClr>
                    </a:solidFill>
                  </a:rPr>
                  <a:t>0</a:t>
                </a:r>
                <a:endParaRPr lang="ru-RU" sz="2400" b="1" baseline="30000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  <p:sp>
            <p:nvSpPr>
              <p:cNvPr id="47" name="Прямоугольник 46"/>
              <p:cNvSpPr/>
              <p:nvPr/>
            </p:nvSpPr>
            <p:spPr>
              <a:xfrm>
                <a:off x="1439652" y="2456892"/>
                <a:ext cx="1166515" cy="4950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2000" b="1" dirty="0" smtClean="0">
                    <a:solidFill>
                      <a:schemeClr val="bg2">
                        <a:lumMod val="10000"/>
                      </a:schemeClr>
                    </a:solidFill>
                  </a:rPr>
                  <a:t>α</a:t>
                </a:r>
                <a:r>
                  <a:rPr lang="ru-RU" sz="2000" b="1" i="1" dirty="0" smtClean="0">
                    <a:solidFill>
                      <a:schemeClr val="bg2">
                        <a:lumMod val="10000"/>
                      </a:schemeClr>
                    </a:solidFill>
                  </a:rPr>
                  <a:t> = </a:t>
                </a:r>
                <a:r>
                  <a:rPr lang="ru-RU" sz="2000" b="1" dirty="0" smtClean="0">
                    <a:solidFill>
                      <a:schemeClr val="bg2">
                        <a:lumMod val="10000"/>
                      </a:schemeClr>
                    </a:solidFill>
                  </a:rPr>
                  <a:t>90</a:t>
                </a:r>
                <a:r>
                  <a:rPr lang="ru-RU" sz="2000" b="1" baseline="30000" dirty="0" smtClean="0">
                    <a:solidFill>
                      <a:schemeClr val="bg2">
                        <a:lumMod val="10000"/>
                      </a:schemeClr>
                    </a:solidFill>
                  </a:rPr>
                  <a:t>0</a:t>
                </a:r>
                <a:endParaRPr lang="ru-RU" sz="2000" b="1" baseline="30000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  <p:sp>
            <p:nvSpPr>
              <p:cNvPr id="57" name="Прямоугольник 56"/>
              <p:cNvSpPr/>
              <p:nvPr/>
            </p:nvSpPr>
            <p:spPr>
              <a:xfrm>
                <a:off x="0" y="4005064"/>
                <a:ext cx="1325170" cy="4950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2000" b="1" dirty="0" smtClean="0">
                    <a:solidFill>
                      <a:schemeClr val="bg2">
                        <a:lumMod val="10000"/>
                      </a:schemeClr>
                    </a:solidFill>
                  </a:rPr>
                  <a:t>α</a:t>
                </a:r>
                <a:r>
                  <a:rPr lang="ru-RU" sz="2000" b="1" dirty="0" smtClean="0">
                    <a:solidFill>
                      <a:schemeClr val="bg2">
                        <a:lumMod val="10000"/>
                      </a:schemeClr>
                    </a:solidFill>
                  </a:rPr>
                  <a:t> </a:t>
                </a:r>
                <a:r>
                  <a:rPr lang="ru-RU" sz="2000" b="1" i="1" dirty="0" smtClean="0">
                    <a:solidFill>
                      <a:schemeClr val="bg2">
                        <a:lumMod val="10000"/>
                      </a:schemeClr>
                    </a:solidFill>
                  </a:rPr>
                  <a:t>= </a:t>
                </a:r>
                <a:r>
                  <a:rPr lang="ru-RU" sz="2000" b="1" dirty="0" smtClean="0">
                    <a:solidFill>
                      <a:schemeClr val="bg2">
                        <a:lumMod val="10000"/>
                      </a:schemeClr>
                    </a:solidFill>
                  </a:rPr>
                  <a:t>180</a:t>
                </a:r>
                <a:r>
                  <a:rPr lang="ru-RU" sz="2000" b="1" baseline="30000" dirty="0" smtClean="0">
                    <a:solidFill>
                      <a:schemeClr val="bg2">
                        <a:lumMod val="10000"/>
                      </a:schemeClr>
                    </a:solidFill>
                  </a:rPr>
                  <a:t>0</a:t>
                </a:r>
                <a:endParaRPr lang="ru-RU" sz="2000" b="1" baseline="30000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  <p:sp>
            <p:nvSpPr>
              <p:cNvPr id="61" name="Прямоугольник 60"/>
              <p:cNvSpPr/>
              <p:nvPr/>
            </p:nvSpPr>
            <p:spPr>
              <a:xfrm>
                <a:off x="1475656" y="6021288"/>
                <a:ext cx="1325170" cy="4950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2000" b="1" dirty="0" smtClean="0">
                    <a:solidFill>
                      <a:schemeClr val="bg2">
                        <a:lumMod val="10000"/>
                      </a:schemeClr>
                    </a:solidFill>
                  </a:rPr>
                  <a:t>α</a:t>
                </a:r>
                <a:r>
                  <a:rPr lang="ru-RU" sz="2000" b="1" i="1" dirty="0" smtClean="0">
                    <a:solidFill>
                      <a:schemeClr val="bg2">
                        <a:lumMod val="10000"/>
                      </a:schemeClr>
                    </a:solidFill>
                  </a:rPr>
                  <a:t> = </a:t>
                </a:r>
                <a:r>
                  <a:rPr lang="ru-RU" sz="2000" b="1" dirty="0" smtClean="0">
                    <a:solidFill>
                      <a:schemeClr val="bg2">
                        <a:lumMod val="10000"/>
                      </a:schemeClr>
                    </a:solidFill>
                  </a:rPr>
                  <a:t>270</a:t>
                </a:r>
                <a:r>
                  <a:rPr lang="ru-RU" sz="2000" b="1" baseline="30000" dirty="0" smtClean="0">
                    <a:solidFill>
                      <a:schemeClr val="bg2">
                        <a:lumMod val="10000"/>
                      </a:schemeClr>
                    </a:solidFill>
                  </a:rPr>
                  <a:t>0</a:t>
                </a:r>
                <a:endParaRPr lang="ru-RU" sz="2000" b="1" baseline="30000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  <p:sp>
            <p:nvSpPr>
              <p:cNvPr id="66" name="Прямоугольник 65"/>
              <p:cNvSpPr/>
              <p:nvPr/>
            </p:nvSpPr>
            <p:spPr>
              <a:xfrm>
                <a:off x="4463988" y="4545124"/>
                <a:ext cx="1325170" cy="4950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2000" b="1" dirty="0" smtClean="0">
                    <a:solidFill>
                      <a:schemeClr val="bg2">
                        <a:lumMod val="10000"/>
                      </a:schemeClr>
                    </a:solidFill>
                  </a:rPr>
                  <a:t>α</a:t>
                </a:r>
                <a:r>
                  <a:rPr lang="ru-RU" sz="2000" b="1" dirty="0" smtClean="0">
                    <a:solidFill>
                      <a:schemeClr val="bg2">
                        <a:lumMod val="10000"/>
                      </a:schemeClr>
                    </a:solidFill>
                  </a:rPr>
                  <a:t> </a:t>
                </a:r>
                <a:r>
                  <a:rPr lang="ru-RU" sz="2000" b="1" i="1" dirty="0" smtClean="0">
                    <a:solidFill>
                      <a:schemeClr val="bg2">
                        <a:lumMod val="10000"/>
                      </a:schemeClr>
                    </a:solidFill>
                  </a:rPr>
                  <a:t>= </a:t>
                </a:r>
                <a:r>
                  <a:rPr lang="ru-RU" sz="2000" b="1" dirty="0" smtClean="0">
                    <a:solidFill>
                      <a:schemeClr val="bg2">
                        <a:lumMod val="10000"/>
                      </a:schemeClr>
                    </a:solidFill>
                  </a:rPr>
                  <a:t>360</a:t>
                </a:r>
                <a:r>
                  <a:rPr lang="ru-RU" sz="2000" b="1" baseline="30000" dirty="0" smtClean="0">
                    <a:solidFill>
                      <a:schemeClr val="bg2">
                        <a:lumMod val="10000"/>
                      </a:schemeClr>
                    </a:solidFill>
                  </a:rPr>
                  <a:t>0</a:t>
                </a:r>
                <a:endParaRPr lang="ru-RU" sz="2000" b="1" baseline="30000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  <p:pic>
            <p:nvPicPr>
              <p:cNvPr id="49159" name="Picture 7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40000" contrast="40000"/>
              </a:blip>
              <a:srcRect/>
              <a:stretch>
                <a:fillRect/>
              </a:stretch>
            </p:blipFill>
            <p:spPr bwMode="auto">
              <a:xfrm>
                <a:off x="2735796" y="2384886"/>
                <a:ext cx="684000" cy="591567"/>
              </a:xfrm>
              <a:prstGeom prst="rect">
                <a:avLst/>
              </a:prstGeom>
              <a:noFill/>
            </p:spPr>
          </p:pic>
          <p:pic>
            <p:nvPicPr>
              <p:cNvPr id="49162" name="Picture 10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40000"/>
              </a:blip>
              <a:srcRect/>
              <a:stretch>
                <a:fillRect/>
              </a:stretch>
            </p:blipFill>
            <p:spPr bwMode="auto">
              <a:xfrm>
                <a:off x="269612" y="4488237"/>
                <a:ext cx="799200" cy="432000"/>
              </a:xfrm>
              <a:prstGeom prst="rect">
                <a:avLst/>
              </a:prstGeom>
              <a:noFill/>
            </p:spPr>
          </p:pic>
          <p:pic>
            <p:nvPicPr>
              <p:cNvPr id="49164" name="Picture 12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40000"/>
              </a:blip>
              <a:srcRect/>
              <a:stretch>
                <a:fillRect/>
              </a:stretch>
            </p:blipFill>
            <p:spPr bwMode="auto">
              <a:xfrm>
                <a:off x="2771800" y="5985284"/>
                <a:ext cx="810000" cy="648000"/>
              </a:xfrm>
              <a:prstGeom prst="rect">
                <a:avLst/>
              </a:prstGeom>
              <a:noFill/>
            </p:spPr>
          </p:pic>
          <p:pic>
            <p:nvPicPr>
              <p:cNvPr id="49167" name="Picture 15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40000"/>
              </a:blip>
              <a:srcRect/>
              <a:stretch>
                <a:fillRect/>
              </a:stretch>
            </p:blipFill>
            <p:spPr bwMode="auto">
              <a:xfrm>
                <a:off x="5796724" y="4628840"/>
                <a:ext cx="972000" cy="432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48" name="TextBox 47"/>
          <p:cNvSpPr txBox="1"/>
          <p:nvPr/>
        </p:nvSpPr>
        <p:spPr>
          <a:xfrm>
            <a:off x="251520" y="4545124"/>
            <a:ext cx="716479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Задание устно:  Определить четверть в которой лежит угол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grpSp>
        <p:nvGrpSpPr>
          <p:cNvPr id="68" name="Группа 67"/>
          <p:cNvGrpSpPr/>
          <p:nvPr/>
        </p:nvGrpSpPr>
        <p:grpSpPr>
          <a:xfrm>
            <a:off x="287524" y="4905164"/>
            <a:ext cx="540060" cy="785701"/>
            <a:chOff x="899592" y="4977172"/>
            <a:chExt cx="540060" cy="785701"/>
          </a:xfrm>
        </p:grpSpPr>
        <p:cxnSp>
          <p:nvCxnSpPr>
            <p:cNvPr id="55" name="Прямая соединительная линия 54"/>
            <p:cNvCxnSpPr/>
            <p:nvPr/>
          </p:nvCxnSpPr>
          <p:spPr>
            <a:xfrm>
              <a:off x="899592" y="5373216"/>
              <a:ext cx="46805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Прямоугольник 57"/>
            <p:cNvSpPr/>
            <p:nvPr/>
          </p:nvSpPr>
          <p:spPr>
            <a:xfrm>
              <a:off x="971600" y="4977172"/>
              <a:ext cx="35298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400" b="1" dirty="0" smtClean="0">
                  <a:solidFill>
                    <a:srgbClr val="FF0000"/>
                  </a:solidFill>
                </a:rPr>
                <a:t>π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899592" y="5301208"/>
              <a:ext cx="5400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</a:rPr>
                <a:t>12</a:t>
              </a:r>
              <a:endParaRPr lang="ru-RU" sz="2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1151620" y="512118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125</a:t>
            </a:r>
            <a:r>
              <a:rPr lang="ru-RU" sz="2400" b="1" baseline="30000" dirty="0" smtClean="0">
                <a:solidFill>
                  <a:srgbClr val="FF0000"/>
                </a:solidFill>
              </a:rPr>
              <a:t> 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pSp>
        <p:nvGrpSpPr>
          <p:cNvPr id="70" name="Группа 69"/>
          <p:cNvGrpSpPr/>
          <p:nvPr/>
        </p:nvGrpSpPr>
        <p:grpSpPr>
          <a:xfrm>
            <a:off x="2195736" y="4869160"/>
            <a:ext cx="578878" cy="821705"/>
            <a:chOff x="899592" y="4977172"/>
            <a:chExt cx="578878" cy="821705"/>
          </a:xfrm>
        </p:grpSpPr>
        <p:cxnSp>
          <p:nvCxnSpPr>
            <p:cNvPr id="71" name="Прямая соединительная линия 70"/>
            <p:cNvCxnSpPr/>
            <p:nvPr/>
          </p:nvCxnSpPr>
          <p:spPr>
            <a:xfrm>
              <a:off x="899592" y="5373216"/>
              <a:ext cx="46805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Прямоугольник 71"/>
            <p:cNvSpPr/>
            <p:nvPr/>
          </p:nvSpPr>
          <p:spPr>
            <a:xfrm>
              <a:off x="971600" y="4977172"/>
              <a:ext cx="50687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</a:rPr>
                <a:t>3</a:t>
              </a:r>
              <a:r>
                <a:rPr lang="el-GR" sz="2400" b="1" dirty="0" smtClean="0">
                  <a:solidFill>
                    <a:srgbClr val="FF0000"/>
                  </a:solidFill>
                </a:rPr>
                <a:t>π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007604" y="5337212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</a:rPr>
                <a:t>4</a:t>
              </a:r>
              <a:endParaRPr lang="ru-RU" sz="2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4" name="Группа 73"/>
          <p:cNvGrpSpPr/>
          <p:nvPr/>
        </p:nvGrpSpPr>
        <p:grpSpPr>
          <a:xfrm>
            <a:off x="3167844" y="4905164"/>
            <a:ext cx="648072" cy="785701"/>
            <a:chOff x="899592" y="4977172"/>
            <a:chExt cx="648072" cy="785701"/>
          </a:xfrm>
        </p:grpSpPr>
        <p:cxnSp>
          <p:nvCxnSpPr>
            <p:cNvPr id="75" name="Прямая соединительная линия 74"/>
            <p:cNvCxnSpPr/>
            <p:nvPr/>
          </p:nvCxnSpPr>
          <p:spPr>
            <a:xfrm>
              <a:off x="899592" y="5373216"/>
              <a:ext cx="46805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Прямоугольник 75"/>
            <p:cNvSpPr/>
            <p:nvPr/>
          </p:nvSpPr>
          <p:spPr>
            <a:xfrm>
              <a:off x="971600" y="4977172"/>
              <a:ext cx="50687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</a:rPr>
                <a:t>7</a:t>
              </a:r>
              <a:r>
                <a:rPr lang="el-GR" sz="2400" b="1" dirty="0" smtClean="0">
                  <a:solidFill>
                    <a:srgbClr val="FF0000"/>
                  </a:solidFill>
                </a:rPr>
                <a:t>π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007604" y="5301208"/>
              <a:ext cx="5400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</a:rPr>
                <a:t>4</a:t>
              </a:r>
              <a:endParaRPr lang="ru-RU" sz="2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3995936" y="5121188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-45</a:t>
            </a:r>
            <a:r>
              <a:rPr lang="ru-RU" sz="2400" b="1" baseline="30000" dirty="0" smtClean="0">
                <a:solidFill>
                  <a:srgbClr val="FF0000"/>
                </a:solidFill>
              </a:rPr>
              <a:t> 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pSp>
        <p:nvGrpSpPr>
          <p:cNvPr id="79" name="Группа 78"/>
          <p:cNvGrpSpPr/>
          <p:nvPr/>
        </p:nvGrpSpPr>
        <p:grpSpPr>
          <a:xfrm>
            <a:off x="4860032" y="4905164"/>
            <a:ext cx="648072" cy="785701"/>
            <a:chOff x="899592" y="4977172"/>
            <a:chExt cx="648072" cy="785701"/>
          </a:xfrm>
        </p:grpSpPr>
        <p:cxnSp>
          <p:nvCxnSpPr>
            <p:cNvPr id="80" name="Прямая соединительная линия 79"/>
            <p:cNvCxnSpPr/>
            <p:nvPr/>
          </p:nvCxnSpPr>
          <p:spPr>
            <a:xfrm>
              <a:off x="899592" y="5373216"/>
              <a:ext cx="46805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Прямоугольник 80"/>
            <p:cNvSpPr/>
            <p:nvPr/>
          </p:nvSpPr>
          <p:spPr>
            <a:xfrm>
              <a:off x="971600" y="4977172"/>
              <a:ext cx="50687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</a:rPr>
                <a:t>7</a:t>
              </a:r>
              <a:r>
                <a:rPr lang="el-GR" sz="2400" b="1" dirty="0" smtClean="0">
                  <a:solidFill>
                    <a:srgbClr val="FF0000"/>
                  </a:solidFill>
                </a:rPr>
                <a:t>π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1007604" y="5301208"/>
              <a:ext cx="5400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</a:rPr>
                <a:t>8</a:t>
              </a:r>
              <a:endParaRPr lang="ru-RU" sz="2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5580112" y="5121188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- 300</a:t>
            </a:r>
            <a:r>
              <a:rPr lang="ru-RU" sz="2400" b="1" baseline="30000" dirty="0" smtClean="0">
                <a:solidFill>
                  <a:srgbClr val="FF0000"/>
                </a:solidFill>
              </a:rPr>
              <a:t> 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804248" y="5121188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-250</a:t>
            </a:r>
            <a:r>
              <a:rPr lang="ru-RU" sz="2400" b="1" baseline="30000" dirty="0" smtClean="0">
                <a:solidFill>
                  <a:srgbClr val="FF0000"/>
                </a:solidFill>
              </a:rPr>
              <a:t> 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59532" y="605729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-150</a:t>
            </a:r>
            <a:r>
              <a:rPr lang="ru-RU" sz="2400" b="1" baseline="30000" dirty="0" smtClean="0">
                <a:solidFill>
                  <a:srgbClr val="FF0000"/>
                </a:solidFill>
              </a:rPr>
              <a:t> 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691680" y="6057292"/>
            <a:ext cx="828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210</a:t>
            </a:r>
            <a:r>
              <a:rPr lang="ru-RU" sz="2400" b="1" baseline="30000" dirty="0" smtClean="0">
                <a:solidFill>
                  <a:srgbClr val="FF0000"/>
                </a:solidFill>
              </a:rPr>
              <a:t>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887924" y="6057292"/>
            <a:ext cx="828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330</a:t>
            </a:r>
            <a:r>
              <a:rPr lang="ru-RU" sz="2400" b="1" baseline="30000" dirty="0" smtClean="0">
                <a:solidFill>
                  <a:srgbClr val="FF0000"/>
                </a:solidFill>
              </a:rPr>
              <a:t>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771800" y="6057292"/>
            <a:ext cx="828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390</a:t>
            </a:r>
            <a:r>
              <a:rPr lang="ru-RU" sz="2400" b="1" baseline="30000" dirty="0" smtClean="0">
                <a:solidFill>
                  <a:srgbClr val="FF0000"/>
                </a:solidFill>
              </a:rPr>
              <a:t>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968044" y="6057292"/>
            <a:ext cx="828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460</a:t>
            </a:r>
            <a:r>
              <a:rPr lang="ru-RU" sz="2400" b="1" baseline="30000" dirty="0" smtClean="0">
                <a:solidFill>
                  <a:srgbClr val="FF0000"/>
                </a:solidFill>
              </a:rPr>
              <a:t>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120172" y="6057292"/>
            <a:ext cx="972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-120</a:t>
            </a:r>
            <a:r>
              <a:rPr lang="ru-RU" sz="2400" b="1" baseline="30000" dirty="0" smtClean="0">
                <a:solidFill>
                  <a:srgbClr val="FF0000"/>
                </a:solidFill>
              </a:rPr>
              <a:t>0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8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072462" cy="57150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/>
              <a:t> Координаты точки на единичной окружности</a:t>
            </a:r>
            <a:endParaRPr lang="ru-RU" sz="2800" b="1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 flipH="1" flipV="1">
            <a:off x="521442" y="3014735"/>
            <a:ext cx="4286280" cy="1588"/>
          </a:xfrm>
          <a:prstGeom prst="straightConnector1">
            <a:avLst/>
          </a:prstGeom>
          <a:ln w="1905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4388" y="3284984"/>
            <a:ext cx="5286412" cy="1588"/>
          </a:xfrm>
          <a:prstGeom prst="straightConnector1">
            <a:avLst/>
          </a:prstGeom>
          <a:ln w="1905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1151620" y="1760865"/>
            <a:ext cx="3060000" cy="306000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417733" y="3251281"/>
            <a:ext cx="255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>О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19972" y="2564904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Р (1;0)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699792" y="2804982"/>
            <a:ext cx="6480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4024305" y="804910"/>
            <a:ext cx="2008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</a:t>
            </a:r>
            <a:r>
              <a:rPr lang="ru-RU" dirty="0" smtClean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четверть</a:t>
            </a:r>
            <a:endParaRPr lang="ru-RU" dirty="0">
              <a:ln w="12700">
                <a:solidFill>
                  <a:srgbClr val="0000FF"/>
                </a:solidFill>
              </a:ln>
              <a:solidFill>
                <a:srgbClr val="0000FF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36492" y="800708"/>
            <a:ext cx="1302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II</a:t>
            </a:r>
            <a:r>
              <a:rPr lang="ru-RU" dirty="0" smtClean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четверть</a:t>
            </a:r>
            <a:endParaRPr lang="ru-RU" dirty="0">
              <a:ln w="12700">
                <a:solidFill>
                  <a:srgbClr val="0000FF"/>
                </a:solidFill>
              </a:ln>
              <a:solidFill>
                <a:srgbClr val="0000FF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26953" y="4821340"/>
            <a:ext cx="1379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III</a:t>
            </a:r>
            <a:r>
              <a:rPr lang="ru-RU" dirty="0" smtClean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четверть</a:t>
            </a:r>
            <a:endParaRPr lang="ru-RU" dirty="0">
              <a:ln w="12700">
                <a:solidFill>
                  <a:srgbClr val="0000FF"/>
                </a:solidFill>
              </a:ln>
              <a:solidFill>
                <a:srgbClr val="0000FF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4206870" y="4821340"/>
            <a:ext cx="1445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IV</a:t>
            </a:r>
            <a:r>
              <a:rPr lang="ru-RU" dirty="0" smtClean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 четверть</a:t>
            </a:r>
            <a:endParaRPr lang="ru-RU" dirty="0">
              <a:ln w="12700">
                <a:solidFill>
                  <a:srgbClr val="0000FF"/>
                </a:solidFill>
              </a:ln>
              <a:solidFill>
                <a:srgbClr val="0000FF"/>
              </a:solidFill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4150461" y="3237029"/>
            <a:ext cx="108000" cy="10801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4139952" y="3237029"/>
            <a:ext cx="108000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283968" y="2888940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0</a:t>
            </a:r>
            <a:r>
              <a:rPr lang="ru-RU" sz="2000" b="1" baseline="30000" dirty="0" smtClean="0">
                <a:solidFill>
                  <a:schemeClr val="bg2">
                    <a:lumMod val="10000"/>
                  </a:schemeClr>
                </a:solidFill>
              </a:rPr>
              <a:t>0</a:t>
            </a:r>
            <a:endParaRPr lang="ru-RU" sz="2000" b="1" baseline="30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583668" y="1232756"/>
            <a:ext cx="7360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90</a:t>
            </a:r>
            <a:r>
              <a:rPr lang="ru-RU" sz="2000" b="1" baseline="30000" dirty="0" smtClean="0">
                <a:solidFill>
                  <a:schemeClr val="bg2">
                    <a:lumMod val="10000"/>
                  </a:schemeClr>
                </a:solidFill>
              </a:rPr>
              <a:t>0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 =</a:t>
            </a:r>
            <a:endParaRPr lang="ru-RU" sz="2000" b="1" baseline="30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0" y="3429000"/>
            <a:ext cx="9717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180</a:t>
            </a:r>
            <a:r>
              <a:rPr lang="ru-RU" sz="2000" b="1" baseline="30000" dirty="0" smtClean="0">
                <a:solidFill>
                  <a:schemeClr val="bg2">
                    <a:lumMod val="10000"/>
                  </a:schemeClr>
                </a:solidFill>
              </a:rPr>
              <a:t>0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 =</a:t>
            </a:r>
            <a:r>
              <a:rPr lang="ru-RU" sz="2000" b="1" baseline="30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ru-RU" sz="2000" b="1" baseline="30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511660" y="4905164"/>
            <a:ext cx="9076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270</a:t>
            </a:r>
            <a:r>
              <a:rPr lang="ru-RU" sz="2000" b="1" baseline="30000" dirty="0" smtClean="0">
                <a:solidFill>
                  <a:schemeClr val="bg2">
                    <a:lumMod val="10000"/>
                  </a:schemeClr>
                </a:solidFill>
              </a:rPr>
              <a:t>0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 =</a:t>
            </a:r>
            <a:endParaRPr lang="ru-RU" sz="2000" b="1" baseline="30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247964" y="3356992"/>
            <a:ext cx="8290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360</a:t>
            </a:r>
            <a:r>
              <a:rPr lang="ru-RU" sz="2000" b="1" baseline="30000" dirty="0" smtClean="0">
                <a:solidFill>
                  <a:schemeClr val="bg2">
                    <a:lumMod val="10000"/>
                  </a:schemeClr>
                </a:solidFill>
              </a:rPr>
              <a:t>0=</a:t>
            </a:r>
            <a:endParaRPr lang="ru-RU" sz="2000" b="1" baseline="30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16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626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035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1" y="3415469"/>
            <a:ext cx="356196" cy="373571"/>
          </a:xfrm>
          <a:prstGeom prst="rect">
            <a:avLst/>
          </a:prstGeom>
          <a:noFill/>
        </p:spPr>
      </p:pic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035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31740" y="1196753"/>
            <a:ext cx="167343" cy="540059"/>
          </a:xfrm>
          <a:prstGeom prst="rect">
            <a:avLst/>
          </a:prstGeom>
          <a:noFill/>
        </p:spPr>
      </p:pic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035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3429001"/>
            <a:ext cx="202627" cy="396044"/>
          </a:xfrm>
          <a:prstGeom prst="rect">
            <a:avLst/>
          </a:prstGeom>
          <a:noFill/>
        </p:spPr>
      </p:pic>
      <p:sp>
        <p:nvSpPr>
          <p:cNvPr id="10036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0362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4869160"/>
            <a:ext cx="302803" cy="576064"/>
          </a:xfrm>
          <a:prstGeom prst="rect">
            <a:avLst/>
          </a:prstGeom>
          <a:noFill/>
        </p:spPr>
      </p:pic>
      <p:sp>
        <p:nvSpPr>
          <p:cNvPr id="100364" name="Rectangle 12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2627784" y="1700808"/>
            <a:ext cx="108000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1079612" y="3212976"/>
            <a:ext cx="108000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2627784" y="4761148"/>
            <a:ext cx="108000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2771800" y="1196752"/>
            <a:ext cx="133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А (0;1)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0" y="2744924"/>
            <a:ext cx="133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В (-1;0)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735796" y="4869160"/>
            <a:ext cx="133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С (0;-1)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8" name="Прямоугольник с двумя скругленными противолежащими углами 67"/>
          <p:cNvSpPr/>
          <p:nvPr/>
        </p:nvSpPr>
        <p:spPr>
          <a:xfrm>
            <a:off x="5580360" y="692695"/>
            <a:ext cx="3131840" cy="6157367"/>
          </a:xfrm>
          <a:prstGeom prst="round2DiagRect">
            <a:avLst/>
          </a:prstGeom>
          <a:solidFill>
            <a:schemeClr val="bg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Box 68"/>
          <p:cNvSpPr txBox="1"/>
          <p:nvPr/>
        </p:nvSpPr>
        <p:spPr>
          <a:xfrm>
            <a:off x="5904148" y="980729"/>
            <a:ext cx="25202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Точке А (0,1) соответствую углы:</a:t>
            </a:r>
          </a:p>
          <a:p>
            <a:r>
              <a:rPr lang="ru-RU" sz="2000" dirty="0" smtClean="0"/>
              <a:t>90</a:t>
            </a:r>
            <a:r>
              <a:rPr lang="ru-RU" sz="2000" baseline="30000" dirty="0" smtClean="0"/>
              <a:t>0</a:t>
            </a:r>
          </a:p>
          <a:p>
            <a:r>
              <a:rPr lang="ru-RU" sz="2000" dirty="0" smtClean="0"/>
              <a:t>90</a:t>
            </a:r>
            <a:r>
              <a:rPr lang="ru-RU" sz="2000" baseline="30000" dirty="0" smtClean="0"/>
              <a:t>0</a:t>
            </a:r>
            <a:r>
              <a:rPr lang="ru-RU" sz="2000" dirty="0" smtClean="0"/>
              <a:t>+360</a:t>
            </a:r>
            <a:r>
              <a:rPr lang="ru-RU" sz="2000" baseline="30000" dirty="0" smtClean="0"/>
              <a:t>0 </a:t>
            </a:r>
          </a:p>
          <a:p>
            <a:r>
              <a:rPr lang="ru-RU" sz="2000" dirty="0" smtClean="0"/>
              <a:t>90</a:t>
            </a:r>
            <a:r>
              <a:rPr lang="ru-RU" sz="2000" baseline="30000" dirty="0" smtClean="0"/>
              <a:t>0</a:t>
            </a:r>
            <a:r>
              <a:rPr lang="ru-RU" sz="2000" dirty="0" smtClean="0"/>
              <a:t>+360</a:t>
            </a:r>
            <a:r>
              <a:rPr lang="ru-RU" sz="2000" baseline="30000" dirty="0" smtClean="0"/>
              <a:t>0 </a:t>
            </a:r>
            <a:r>
              <a:rPr lang="ru-RU" sz="2000" dirty="0" smtClean="0"/>
              <a:t> +360</a:t>
            </a:r>
            <a:r>
              <a:rPr lang="ru-RU" sz="2000" baseline="30000" dirty="0" smtClean="0"/>
              <a:t>0 </a:t>
            </a:r>
            <a:r>
              <a:rPr lang="ru-RU" sz="2000" dirty="0" smtClean="0"/>
              <a:t> +…</a:t>
            </a:r>
          </a:p>
          <a:p>
            <a:r>
              <a:rPr lang="ru-RU" sz="2000" dirty="0" smtClean="0"/>
              <a:t>90</a:t>
            </a:r>
            <a:r>
              <a:rPr lang="ru-RU" sz="2000" baseline="30000" dirty="0" smtClean="0"/>
              <a:t>0</a:t>
            </a:r>
            <a:r>
              <a:rPr lang="ru-RU" sz="2000" dirty="0" smtClean="0"/>
              <a:t>-360</a:t>
            </a:r>
            <a:r>
              <a:rPr lang="ru-RU" sz="2000" baseline="30000" dirty="0" smtClean="0"/>
              <a:t>0 </a:t>
            </a:r>
          </a:p>
          <a:p>
            <a:r>
              <a:rPr lang="ru-RU" sz="2000" dirty="0" smtClean="0"/>
              <a:t>90</a:t>
            </a:r>
            <a:r>
              <a:rPr lang="ru-RU" sz="2000" baseline="30000" dirty="0" smtClean="0"/>
              <a:t>0</a:t>
            </a:r>
            <a:r>
              <a:rPr lang="ru-RU" sz="2000" dirty="0" smtClean="0"/>
              <a:t>-360</a:t>
            </a:r>
            <a:r>
              <a:rPr lang="ru-RU" sz="2000" baseline="30000" dirty="0" smtClean="0"/>
              <a:t>0 </a:t>
            </a:r>
            <a:r>
              <a:rPr lang="ru-RU" sz="2000" dirty="0" smtClean="0"/>
              <a:t> -360</a:t>
            </a:r>
            <a:r>
              <a:rPr lang="ru-RU" sz="2000" baseline="30000" dirty="0" smtClean="0"/>
              <a:t>0 </a:t>
            </a:r>
            <a:r>
              <a:rPr lang="ru-RU" sz="2000" dirty="0" smtClean="0"/>
              <a:t> -…</a:t>
            </a:r>
            <a:endParaRPr lang="ru-RU" sz="2000" baseline="30000" dirty="0" smtClean="0"/>
          </a:p>
          <a:p>
            <a:r>
              <a:rPr lang="ru-RU" sz="2000" dirty="0" smtClean="0"/>
              <a:t>Или в радианах</a:t>
            </a:r>
            <a:r>
              <a:rPr lang="ru-RU" sz="2000" dirty="0" smtClean="0"/>
              <a:t>:</a:t>
            </a:r>
            <a:endParaRPr lang="ru-RU" dirty="0"/>
          </a:p>
        </p:txBody>
      </p:sp>
      <p:sp>
        <p:nvSpPr>
          <p:cNvPr id="10036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0365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48164" y="4617132"/>
            <a:ext cx="1876425" cy="561975"/>
          </a:xfrm>
          <a:prstGeom prst="rect">
            <a:avLst/>
          </a:prstGeom>
          <a:noFill/>
        </p:spPr>
      </p:pic>
      <p:sp>
        <p:nvSpPr>
          <p:cNvPr id="100367" name="Rectangle 15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036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0368" name="Picture 1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48164" y="4077072"/>
            <a:ext cx="752475" cy="561975"/>
          </a:xfrm>
          <a:prstGeom prst="rect">
            <a:avLst/>
          </a:prstGeom>
          <a:noFill/>
        </p:spPr>
      </p:pic>
      <p:sp>
        <p:nvSpPr>
          <p:cNvPr id="100370" name="Rectangle 18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037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0371" name="Picture 1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5193196"/>
            <a:ext cx="752475" cy="561975"/>
          </a:xfrm>
          <a:prstGeom prst="rect">
            <a:avLst/>
          </a:prstGeom>
          <a:noFill/>
        </p:spPr>
      </p:pic>
      <p:sp>
        <p:nvSpPr>
          <p:cNvPr id="100373" name="Rectangle 21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037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0374" name="Picture 22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48164" y="3501008"/>
            <a:ext cx="152400" cy="561975"/>
          </a:xfrm>
          <a:prstGeom prst="rect">
            <a:avLst/>
          </a:prstGeom>
          <a:noFill/>
        </p:spPr>
      </p:pic>
      <p:sp>
        <p:nvSpPr>
          <p:cNvPr id="100376" name="Rectangle 24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037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0377" name="Picture 25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5769260"/>
            <a:ext cx="1876425" cy="561975"/>
          </a:xfrm>
          <a:prstGeom prst="rect">
            <a:avLst/>
          </a:prstGeom>
          <a:noFill/>
        </p:spPr>
      </p:pic>
      <p:sp>
        <p:nvSpPr>
          <p:cNvPr id="100379" name="Rectangle 27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37" name="Rectangle 25"/>
          <p:cNvSpPr>
            <a:spLocks noChangeArrowheads="1"/>
          </p:cNvSpPr>
          <p:nvPr/>
        </p:nvSpPr>
        <p:spPr bwMode="auto">
          <a:xfrm>
            <a:off x="0" y="1914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94" name="Группа 93"/>
          <p:cNvGrpSpPr/>
          <p:nvPr/>
        </p:nvGrpSpPr>
        <p:grpSpPr>
          <a:xfrm>
            <a:off x="359532" y="5373216"/>
            <a:ext cx="5076564" cy="1476847"/>
            <a:chOff x="359532" y="5373216"/>
            <a:chExt cx="5076564" cy="1476847"/>
          </a:xfrm>
          <a:solidFill>
            <a:srgbClr val="99FFCC"/>
          </a:solidFill>
        </p:grpSpPr>
        <p:sp>
          <p:nvSpPr>
            <p:cNvPr id="71" name="Прямоугольник с двумя скругленными противолежащими углами 70"/>
            <p:cNvSpPr/>
            <p:nvPr/>
          </p:nvSpPr>
          <p:spPr>
            <a:xfrm>
              <a:off x="359532" y="5373216"/>
              <a:ext cx="5076564" cy="1476847"/>
            </a:xfrm>
            <a:prstGeom prst="round2DiagRect">
              <a:avLst>
                <a:gd name="adj1" fmla="val 48944"/>
                <a:gd name="adj2" fmla="val 0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334" name="Picture 22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43608" y="5481228"/>
              <a:ext cx="1857375" cy="381000"/>
            </a:xfrm>
            <a:prstGeom prst="rect">
              <a:avLst/>
            </a:prstGeom>
            <a:grpFill/>
          </p:spPr>
        </p:pic>
        <p:pic>
          <p:nvPicPr>
            <p:cNvPr id="13338" name="Picture 26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43608" y="6021288"/>
              <a:ext cx="3886200" cy="619125"/>
            </a:xfrm>
            <a:prstGeom prst="rect">
              <a:avLst/>
            </a:prstGeom>
            <a:grpFill/>
          </p:spPr>
        </p:pic>
      </p:grpSp>
      <p:sp>
        <p:nvSpPr>
          <p:cNvPr id="1334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41" name="Rectangle 29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42" name="Rectangle 30"/>
          <p:cNvSpPr>
            <a:spLocks noChangeArrowheads="1"/>
          </p:cNvSpPr>
          <p:nvPr/>
        </p:nvSpPr>
        <p:spPr bwMode="auto">
          <a:xfrm>
            <a:off x="0" y="1914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0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0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0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0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00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Шаблон оформления «Тетрадь в клетку»">
  <a:themeElements>
    <a:clrScheme name="Тема Office 1">
      <a:dk1>
        <a:srgbClr val="663300"/>
      </a:dk1>
      <a:lt1>
        <a:srgbClr val="FFF8E2"/>
      </a:lt1>
      <a:dk2>
        <a:srgbClr val="996600"/>
      </a:dk2>
      <a:lt2>
        <a:srgbClr val="DDDDDD"/>
      </a:lt2>
      <a:accent1>
        <a:srgbClr val="92D0A4"/>
      </a:accent1>
      <a:accent2>
        <a:srgbClr val="BDAB71"/>
      </a:accent2>
      <a:accent3>
        <a:srgbClr val="FFFBEE"/>
      </a:accent3>
      <a:accent4>
        <a:srgbClr val="562A00"/>
      </a:accent4>
      <a:accent5>
        <a:srgbClr val="C7E4CF"/>
      </a:accent5>
      <a:accent6>
        <a:srgbClr val="AB9B66"/>
      </a:accent6>
      <a:hlink>
        <a:srgbClr val="FF9999"/>
      </a:hlink>
      <a:folHlink>
        <a:srgbClr val="E5DF94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663300"/>
        </a:dk1>
        <a:lt1>
          <a:srgbClr val="FFF8E2"/>
        </a:lt1>
        <a:dk2>
          <a:srgbClr val="996600"/>
        </a:dk2>
        <a:lt2>
          <a:srgbClr val="DDDDDD"/>
        </a:lt2>
        <a:accent1>
          <a:srgbClr val="92D0A4"/>
        </a:accent1>
        <a:accent2>
          <a:srgbClr val="BDAB71"/>
        </a:accent2>
        <a:accent3>
          <a:srgbClr val="FFFBEE"/>
        </a:accent3>
        <a:accent4>
          <a:srgbClr val="562A00"/>
        </a:accent4>
        <a:accent5>
          <a:srgbClr val="C7E4CF"/>
        </a:accent5>
        <a:accent6>
          <a:srgbClr val="AB9B66"/>
        </a:accent6>
        <a:hlink>
          <a:srgbClr val="FF9999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663300"/>
        </a:dk1>
        <a:lt1>
          <a:srgbClr val="F8F8F8"/>
        </a:lt1>
        <a:dk2>
          <a:srgbClr val="3366CC"/>
        </a:dk2>
        <a:lt2>
          <a:srgbClr val="CCECFF"/>
        </a:lt2>
        <a:accent1>
          <a:srgbClr val="93C4D0"/>
        </a:accent1>
        <a:accent2>
          <a:srgbClr val="BDAB71"/>
        </a:accent2>
        <a:accent3>
          <a:srgbClr val="FBFBFB"/>
        </a:accent3>
        <a:accent4>
          <a:srgbClr val="562A00"/>
        </a:accent4>
        <a:accent5>
          <a:srgbClr val="C8DEE4"/>
        </a:accent5>
        <a:accent6>
          <a:srgbClr val="AB9B66"/>
        </a:accent6>
        <a:hlink>
          <a:srgbClr val="E6B2BE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«Тетрадь в клетку»</Template>
  <TotalTime>1429</TotalTime>
  <Words>670</Words>
  <Application>Microsoft Office PowerPoint</Application>
  <PresentationFormat>Экран (4:3)</PresentationFormat>
  <Paragraphs>238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Шаблон оформления «Тетрадь в клетку»</vt:lpstr>
      <vt:lpstr>Тригонометрические Функции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Manager/>
  <Company>drozdov.company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Дроздова Н.Г.</dc:creator>
  <cp:keywords/>
  <dc:description/>
  <cp:lastModifiedBy>Наталья</cp:lastModifiedBy>
  <cp:revision>136</cp:revision>
  <dcterms:created xsi:type="dcterms:W3CDTF">2010-01-10T09:37:02Z</dcterms:created>
  <dcterms:modified xsi:type="dcterms:W3CDTF">2012-05-14T11:36:13Z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TC010690641049</vt:lpwstr>
  </property>
</Properties>
</file>