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7" r:id="rId4"/>
    <p:sldId id="259" r:id="rId5"/>
    <p:sldId id="262" r:id="rId6"/>
    <p:sldId id="260" r:id="rId7"/>
    <p:sldId id="261" r:id="rId8"/>
    <p:sldId id="263" r:id="rId9"/>
    <p:sldId id="264" r:id="rId10"/>
    <p:sldId id="265" r:id="rId11"/>
    <p:sldId id="266" r:id="rId12"/>
    <p:sldId id="267" r:id="rId13"/>
    <p:sldId id="268" r:id="rId14"/>
    <p:sldId id="269" r:id="rId15"/>
    <p:sldId id="270" r:id="rId16"/>
  </p:sldIdLst>
  <p:sldSz cx="9144000" cy="6858000" type="screen4x3"/>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93B2A"/>
    <a:srgbClr val="8A7258"/>
    <a:srgbClr val="593B52"/>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5" d="100"/>
          <a:sy n="65" d="100"/>
        </p:scale>
        <p:origin x="-66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ru-RU" smtClean="0"/>
              <a:t>Образец заголовка</a:t>
            </a:r>
            <a:endParaRPr lang="fr-FR"/>
          </a:p>
        </p:txBody>
      </p:sp>
      <p:sp>
        <p:nvSpPr>
          <p:cNvPr id="3" name="Sous-titr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fr-FR"/>
          </a:p>
        </p:txBody>
      </p:sp>
      <p:sp>
        <p:nvSpPr>
          <p:cNvPr id="4" name="Espace réservé de la date 3"/>
          <p:cNvSpPr>
            <a:spLocks noGrp="1"/>
          </p:cNvSpPr>
          <p:nvPr>
            <p:ph type="dt" sz="half" idx="10"/>
          </p:nvPr>
        </p:nvSpPr>
        <p:spPr/>
        <p:txBody>
          <a:bodyPr/>
          <a:lstStyle>
            <a:lvl1pPr>
              <a:defRPr/>
            </a:lvl1pPr>
          </a:lstStyle>
          <a:p>
            <a:pPr>
              <a:defRPr/>
            </a:pPr>
            <a:fld id="{A6314912-B523-41A7-B173-80B06791C42D}" type="datetimeFigureOut">
              <a:rPr lang="fr-FR"/>
              <a:pPr>
                <a:defRPr/>
              </a:pPr>
              <a:t>12/11/2009</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8E93B811-C358-4971-8A7A-B3F69C5CCACA}" type="slidenum">
              <a:rPr lang="fr-FR"/>
              <a:pPr>
                <a:defRPr/>
              </a:pPr>
              <a:t>‹#›</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ru-RU" smtClean="0"/>
              <a:t>Образец заголовка</a:t>
            </a:r>
            <a:endParaRPr lang="fr-FR"/>
          </a:p>
        </p:txBody>
      </p:sp>
      <p:sp>
        <p:nvSpPr>
          <p:cNvPr id="3" name="Espace réservé du texte vertical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fr-FR"/>
          </a:p>
        </p:txBody>
      </p:sp>
      <p:sp>
        <p:nvSpPr>
          <p:cNvPr id="4" name="Espace réservé de la date 3"/>
          <p:cNvSpPr>
            <a:spLocks noGrp="1"/>
          </p:cNvSpPr>
          <p:nvPr>
            <p:ph type="dt" sz="half" idx="10"/>
          </p:nvPr>
        </p:nvSpPr>
        <p:spPr/>
        <p:txBody>
          <a:bodyPr/>
          <a:lstStyle>
            <a:lvl1pPr>
              <a:defRPr/>
            </a:lvl1pPr>
          </a:lstStyle>
          <a:p>
            <a:pPr>
              <a:defRPr/>
            </a:pPr>
            <a:fld id="{787A2FFE-9F36-4C5D-A471-490B96056093}" type="datetimeFigureOut">
              <a:rPr lang="fr-FR"/>
              <a:pPr>
                <a:defRPr/>
              </a:pPr>
              <a:t>12/11/2009</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9CCD25E6-B1F6-49FF-AD14-B1423AAF0ECB}" type="slidenum">
              <a:rPr lang="fr-FR"/>
              <a:pPr>
                <a:defRPr/>
              </a:pPr>
              <a:t>‹#›</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ru-RU" smtClean="0"/>
              <a:t>Образец заголовка</a:t>
            </a:r>
            <a:endParaRPr lang="fr-FR"/>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fr-FR"/>
          </a:p>
        </p:txBody>
      </p:sp>
      <p:sp>
        <p:nvSpPr>
          <p:cNvPr id="4" name="Espace réservé de la date 3"/>
          <p:cNvSpPr>
            <a:spLocks noGrp="1"/>
          </p:cNvSpPr>
          <p:nvPr>
            <p:ph type="dt" sz="half" idx="10"/>
          </p:nvPr>
        </p:nvSpPr>
        <p:spPr/>
        <p:txBody>
          <a:bodyPr/>
          <a:lstStyle>
            <a:lvl1pPr>
              <a:defRPr/>
            </a:lvl1pPr>
          </a:lstStyle>
          <a:p>
            <a:pPr>
              <a:defRPr/>
            </a:pPr>
            <a:fld id="{097E8EEC-EC73-47AF-869D-AE324BFDE721}" type="datetimeFigureOut">
              <a:rPr lang="fr-FR"/>
              <a:pPr>
                <a:defRPr/>
              </a:pPr>
              <a:t>12/11/2009</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E8C1F287-3377-4E47-9F73-9FF1FE5240EE}" type="slidenum">
              <a:rPr lang="fr-FR"/>
              <a:pPr>
                <a:defRPr/>
              </a:pPr>
              <a:t>‹#›</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ru-RU" smtClean="0"/>
              <a:t>Образец заголовка</a:t>
            </a:r>
            <a:endParaRPr lang="fr-FR"/>
          </a:p>
        </p:txBody>
      </p:sp>
      <p:sp>
        <p:nvSpPr>
          <p:cNvPr id="3" name="Espace réservé du contenu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fr-FR"/>
          </a:p>
        </p:txBody>
      </p:sp>
      <p:sp>
        <p:nvSpPr>
          <p:cNvPr id="4" name="Espace réservé de la date 3"/>
          <p:cNvSpPr>
            <a:spLocks noGrp="1"/>
          </p:cNvSpPr>
          <p:nvPr>
            <p:ph type="dt" sz="half" idx="10"/>
          </p:nvPr>
        </p:nvSpPr>
        <p:spPr/>
        <p:txBody>
          <a:bodyPr/>
          <a:lstStyle>
            <a:lvl1pPr>
              <a:defRPr/>
            </a:lvl1pPr>
          </a:lstStyle>
          <a:p>
            <a:pPr>
              <a:defRPr/>
            </a:pPr>
            <a:fld id="{A59911C8-BF80-421D-878F-C4C26E8BA27F}" type="datetimeFigureOut">
              <a:rPr lang="fr-FR"/>
              <a:pPr>
                <a:defRPr/>
              </a:pPr>
              <a:t>12/11/2009</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0B4D70ED-CD60-4538-91E1-78CA34170024}" type="slidenum">
              <a:rPr lang="fr-FR"/>
              <a:pPr>
                <a:defRPr/>
              </a:pPr>
              <a:t>‹#›</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fr-FR"/>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Espace réservé de la date 3"/>
          <p:cNvSpPr>
            <a:spLocks noGrp="1"/>
          </p:cNvSpPr>
          <p:nvPr>
            <p:ph type="dt" sz="half" idx="10"/>
          </p:nvPr>
        </p:nvSpPr>
        <p:spPr/>
        <p:txBody>
          <a:bodyPr/>
          <a:lstStyle>
            <a:lvl1pPr>
              <a:defRPr/>
            </a:lvl1pPr>
          </a:lstStyle>
          <a:p>
            <a:pPr>
              <a:defRPr/>
            </a:pPr>
            <a:fld id="{0DD22996-05D4-4869-B793-6D67CE16AA4C}" type="datetimeFigureOut">
              <a:rPr lang="fr-FR"/>
              <a:pPr>
                <a:defRPr/>
              </a:pPr>
              <a:t>12/11/2009</a:t>
            </a:fld>
            <a:endParaRPr lang="fr-FR"/>
          </a:p>
        </p:txBody>
      </p:sp>
      <p:sp>
        <p:nvSpPr>
          <p:cNvPr id="5" name="Espace réservé du pied de page 4"/>
          <p:cNvSpPr>
            <a:spLocks noGrp="1"/>
          </p:cNvSpPr>
          <p:nvPr>
            <p:ph type="ftr" sz="quarter" idx="11"/>
          </p:nvPr>
        </p:nvSpPr>
        <p:spPr/>
        <p:txBody>
          <a:bodyPr/>
          <a:lstStyle>
            <a:lvl1pPr>
              <a:defRPr/>
            </a:lvl1pPr>
          </a:lstStyle>
          <a:p>
            <a:pPr>
              <a:defRPr/>
            </a:pPr>
            <a:endParaRPr lang="fr-FR"/>
          </a:p>
        </p:txBody>
      </p:sp>
      <p:sp>
        <p:nvSpPr>
          <p:cNvPr id="6" name="Espace réservé du numéro de diapositive 5"/>
          <p:cNvSpPr>
            <a:spLocks noGrp="1"/>
          </p:cNvSpPr>
          <p:nvPr>
            <p:ph type="sldNum" sz="quarter" idx="12"/>
          </p:nvPr>
        </p:nvSpPr>
        <p:spPr/>
        <p:txBody>
          <a:bodyPr/>
          <a:lstStyle>
            <a:lvl1pPr>
              <a:defRPr/>
            </a:lvl1pPr>
          </a:lstStyle>
          <a:p>
            <a:pPr>
              <a:defRPr/>
            </a:pPr>
            <a:fld id="{355150BE-11A3-4ADD-B7B4-ADFF61B01944}" type="slidenum">
              <a:rPr lang="fr-FR"/>
              <a:pPr>
                <a:defRPr/>
              </a:pPr>
              <a:t>‹#›</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ru-RU" smtClean="0"/>
              <a:t>Образец заголовка</a:t>
            </a:r>
            <a:endParaRPr lang="fr-FR"/>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fr-FR"/>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fr-FR"/>
          </a:p>
        </p:txBody>
      </p:sp>
      <p:sp>
        <p:nvSpPr>
          <p:cNvPr id="5" name="Espace réservé de la date 3"/>
          <p:cNvSpPr>
            <a:spLocks noGrp="1"/>
          </p:cNvSpPr>
          <p:nvPr>
            <p:ph type="dt" sz="half" idx="10"/>
          </p:nvPr>
        </p:nvSpPr>
        <p:spPr/>
        <p:txBody>
          <a:bodyPr/>
          <a:lstStyle>
            <a:lvl1pPr>
              <a:defRPr/>
            </a:lvl1pPr>
          </a:lstStyle>
          <a:p>
            <a:pPr>
              <a:defRPr/>
            </a:pPr>
            <a:fld id="{45101101-FAE2-4B32-A189-152276F3006A}" type="datetimeFigureOut">
              <a:rPr lang="fr-FR"/>
              <a:pPr>
                <a:defRPr/>
              </a:pPr>
              <a:t>12/11/2009</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7921BE94-FDC9-4A0C-A897-84037D4BD3F0}" type="slidenum">
              <a:rPr lang="fr-FR"/>
              <a:pPr>
                <a:defRPr/>
              </a:pPr>
              <a:t>‹#›</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ru-RU" smtClean="0"/>
              <a:t>Образец заголовка</a:t>
            </a:r>
            <a:endParaRPr lang="fr-FR"/>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fr-FR"/>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fr-FR"/>
          </a:p>
        </p:txBody>
      </p:sp>
      <p:sp>
        <p:nvSpPr>
          <p:cNvPr id="7" name="Espace réservé de la date 3"/>
          <p:cNvSpPr>
            <a:spLocks noGrp="1"/>
          </p:cNvSpPr>
          <p:nvPr>
            <p:ph type="dt" sz="half" idx="10"/>
          </p:nvPr>
        </p:nvSpPr>
        <p:spPr/>
        <p:txBody>
          <a:bodyPr/>
          <a:lstStyle>
            <a:lvl1pPr>
              <a:defRPr/>
            </a:lvl1pPr>
          </a:lstStyle>
          <a:p>
            <a:pPr>
              <a:defRPr/>
            </a:pPr>
            <a:fld id="{3CAB6519-C694-436D-B9D5-54FFD09C8678}" type="datetimeFigureOut">
              <a:rPr lang="fr-FR"/>
              <a:pPr>
                <a:defRPr/>
              </a:pPr>
              <a:t>12/11/2009</a:t>
            </a:fld>
            <a:endParaRPr lang="fr-FR"/>
          </a:p>
        </p:txBody>
      </p:sp>
      <p:sp>
        <p:nvSpPr>
          <p:cNvPr id="8" name="Espace réservé du pied de page 4"/>
          <p:cNvSpPr>
            <a:spLocks noGrp="1"/>
          </p:cNvSpPr>
          <p:nvPr>
            <p:ph type="ftr" sz="quarter" idx="11"/>
          </p:nvPr>
        </p:nvSpPr>
        <p:spPr/>
        <p:txBody>
          <a:bodyPr/>
          <a:lstStyle>
            <a:lvl1pPr>
              <a:defRPr/>
            </a:lvl1pPr>
          </a:lstStyle>
          <a:p>
            <a:pPr>
              <a:defRPr/>
            </a:pPr>
            <a:endParaRPr lang="fr-FR"/>
          </a:p>
        </p:txBody>
      </p:sp>
      <p:sp>
        <p:nvSpPr>
          <p:cNvPr id="9" name="Espace réservé du numéro de diapositive 5"/>
          <p:cNvSpPr>
            <a:spLocks noGrp="1"/>
          </p:cNvSpPr>
          <p:nvPr>
            <p:ph type="sldNum" sz="quarter" idx="12"/>
          </p:nvPr>
        </p:nvSpPr>
        <p:spPr/>
        <p:txBody>
          <a:bodyPr/>
          <a:lstStyle>
            <a:lvl1pPr>
              <a:defRPr/>
            </a:lvl1pPr>
          </a:lstStyle>
          <a:p>
            <a:pPr>
              <a:defRPr/>
            </a:pPr>
            <a:fld id="{9359F59E-B7E3-4F47-9D65-637E5C1104D2}" type="slidenum">
              <a:rPr lang="fr-FR"/>
              <a:pPr>
                <a:defRPr/>
              </a:pPr>
              <a:t>‹#›</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ru-RU" smtClean="0"/>
              <a:t>Образец заголовка</a:t>
            </a:r>
            <a:endParaRPr lang="fr-FR"/>
          </a:p>
        </p:txBody>
      </p:sp>
      <p:sp>
        <p:nvSpPr>
          <p:cNvPr id="3" name="Espace réservé de la date 3"/>
          <p:cNvSpPr>
            <a:spLocks noGrp="1"/>
          </p:cNvSpPr>
          <p:nvPr>
            <p:ph type="dt" sz="half" idx="10"/>
          </p:nvPr>
        </p:nvSpPr>
        <p:spPr/>
        <p:txBody>
          <a:bodyPr/>
          <a:lstStyle>
            <a:lvl1pPr>
              <a:defRPr/>
            </a:lvl1pPr>
          </a:lstStyle>
          <a:p>
            <a:pPr>
              <a:defRPr/>
            </a:pPr>
            <a:fld id="{47D61055-5C3D-443B-9D1E-F45ED81746CA}" type="datetimeFigureOut">
              <a:rPr lang="fr-FR"/>
              <a:pPr>
                <a:defRPr/>
              </a:pPr>
              <a:t>12/11/2009</a:t>
            </a:fld>
            <a:endParaRPr lang="fr-FR"/>
          </a:p>
        </p:txBody>
      </p:sp>
      <p:sp>
        <p:nvSpPr>
          <p:cNvPr id="4" name="Espace réservé du pied de page 4"/>
          <p:cNvSpPr>
            <a:spLocks noGrp="1"/>
          </p:cNvSpPr>
          <p:nvPr>
            <p:ph type="ftr" sz="quarter" idx="11"/>
          </p:nvPr>
        </p:nvSpPr>
        <p:spPr/>
        <p:txBody>
          <a:bodyPr/>
          <a:lstStyle>
            <a:lvl1pPr>
              <a:defRPr/>
            </a:lvl1pPr>
          </a:lstStyle>
          <a:p>
            <a:pPr>
              <a:defRPr/>
            </a:pPr>
            <a:endParaRPr lang="fr-FR"/>
          </a:p>
        </p:txBody>
      </p:sp>
      <p:sp>
        <p:nvSpPr>
          <p:cNvPr id="5" name="Espace réservé du numéro de diapositive 5"/>
          <p:cNvSpPr>
            <a:spLocks noGrp="1"/>
          </p:cNvSpPr>
          <p:nvPr>
            <p:ph type="sldNum" sz="quarter" idx="12"/>
          </p:nvPr>
        </p:nvSpPr>
        <p:spPr/>
        <p:txBody>
          <a:bodyPr/>
          <a:lstStyle>
            <a:lvl1pPr>
              <a:defRPr/>
            </a:lvl1pPr>
          </a:lstStyle>
          <a:p>
            <a:pPr>
              <a:defRPr/>
            </a:pPr>
            <a:fld id="{B898D8A9-0C5D-4E6E-AF7B-4319A7C36D00}" type="slidenum">
              <a:rPr lang="fr-FR"/>
              <a:pPr>
                <a:defRPr/>
              </a:pPr>
              <a:t>‹#›</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3"/>
          <p:cNvSpPr>
            <a:spLocks noGrp="1"/>
          </p:cNvSpPr>
          <p:nvPr>
            <p:ph type="dt" sz="half" idx="10"/>
          </p:nvPr>
        </p:nvSpPr>
        <p:spPr/>
        <p:txBody>
          <a:bodyPr/>
          <a:lstStyle>
            <a:lvl1pPr>
              <a:defRPr/>
            </a:lvl1pPr>
          </a:lstStyle>
          <a:p>
            <a:pPr>
              <a:defRPr/>
            </a:pPr>
            <a:fld id="{882AF618-0441-4D70-AF12-F90CBF8944EE}" type="datetimeFigureOut">
              <a:rPr lang="fr-FR"/>
              <a:pPr>
                <a:defRPr/>
              </a:pPr>
              <a:t>12/11/2009</a:t>
            </a:fld>
            <a:endParaRPr lang="fr-FR"/>
          </a:p>
        </p:txBody>
      </p:sp>
      <p:sp>
        <p:nvSpPr>
          <p:cNvPr id="3" name="Espace réservé du pied de page 4"/>
          <p:cNvSpPr>
            <a:spLocks noGrp="1"/>
          </p:cNvSpPr>
          <p:nvPr>
            <p:ph type="ftr" sz="quarter" idx="11"/>
          </p:nvPr>
        </p:nvSpPr>
        <p:spPr/>
        <p:txBody>
          <a:bodyPr/>
          <a:lstStyle>
            <a:lvl1pPr>
              <a:defRPr/>
            </a:lvl1pPr>
          </a:lstStyle>
          <a:p>
            <a:pPr>
              <a:defRPr/>
            </a:pPr>
            <a:endParaRPr lang="fr-FR"/>
          </a:p>
        </p:txBody>
      </p:sp>
      <p:sp>
        <p:nvSpPr>
          <p:cNvPr id="4" name="Espace réservé du numéro de diapositive 5"/>
          <p:cNvSpPr>
            <a:spLocks noGrp="1"/>
          </p:cNvSpPr>
          <p:nvPr>
            <p:ph type="sldNum" sz="quarter" idx="12"/>
          </p:nvPr>
        </p:nvSpPr>
        <p:spPr/>
        <p:txBody>
          <a:bodyPr/>
          <a:lstStyle>
            <a:lvl1pPr>
              <a:defRPr/>
            </a:lvl1pPr>
          </a:lstStyle>
          <a:p>
            <a:pPr>
              <a:defRPr/>
            </a:pPr>
            <a:fld id="{C827DFD9-7B8B-4CC2-902C-348A8E6F4CAA}" type="slidenum">
              <a:rPr lang="fr-FR"/>
              <a:pPr>
                <a:defRPr/>
              </a:pPr>
              <a:t>‹#›</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fr-FR"/>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fr-FR"/>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Espace réservé de la date 3"/>
          <p:cNvSpPr>
            <a:spLocks noGrp="1"/>
          </p:cNvSpPr>
          <p:nvPr>
            <p:ph type="dt" sz="half" idx="10"/>
          </p:nvPr>
        </p:nvSpPr>
        <p:spPr/>
        <p:txBody>
          <a:bodyPr/>
          <a:lstStyle>
            <a:lvl1pPr>
              <a:defRPr/>
            </a:lvl1pPr>
          </a:lstStyle>
          <a:p>
            <a:pPr>
              <a:defRPr/>
            </a:pPr>
            <a:fld id="{3E72BBE6-1C72-46DE-80CF-B4ADED753459}" type="datetimeFigureOut">
              <a:rPr lang="fr-FR"/>
              <a:pPr>
                <a:defRPr/>
              </a:pPr>
              <a:t>12/11/2009</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D45D8E45-3025-44F7-84ED-43402904C9A5}" type="slidenum">
              <a:rPr lang="fr-FR"/>
              <a:pPr>
                <a:defRPr/>
              </a:pPr>
              <a:t>‹#›</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fr-FR"/>
          </a:p>
        </p:txBody>
      </p:sp>
      <p:sp>
        <p:nvSpPr>
          <p:cNvPr id="3" name="Espace réservé pour une imag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fr-FR"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Espace réservé de la date 3"/>
          <p:cNvSpPr>
            <a:spLocks noGrp="1"/>
          </p:cNvSpPr>
          <p:nvPr>
            <p:ph type="dt" sz="half" idx="10"/>
          </p:nvPr>
        </p:nvSpPr>
        <p:spPr/>
        <p:txBody>
          <a:bodyPr/>
          <a:lstStyle>
            <a:lvl1pPr>
              <a:defRPr/>
            </a:lvl1pPr>
          </a:lstStyle>
          <a:p>
            <a:pPr>
              <a:defRPr/>
            </a:pPr>
            <a:fld id="{8B84D2D4-0E17-4931-A24F-D5089B68D422}" type="datetimeFigureOut">
              <a:rPr lang="fr-FR"/>
              <a:pPr>
                <a:defRPr/>
              </a:pPr>
              <a:t>12/11/2009</a:t>
            </a:fld>
            <a:endParaRPr lang="fr-FR"/>
          </a:p>
        </p:txBody>
      </p:sp>
      <p:sp>
        <p:nvSpPr>
          <p:cNvPr id="6" name="Espace réservé du pied de page 4"/>
          <p:cNvSpPr>
            <a:spLocks noGrp="1"/>
          </p:cNvSpPr>
          <p:nvPr>
            <p:ph type="ftr" sz="quarter" idx="11"/>
          </p:nvPr>
        </p:nvSpPr>
        <p:spPr/>
        <p:txBody>
          <a:bodyPr/>
          <a:lstStyle>
            <a:lvl1pPr>
              <a:defRPr/>
            </a:lvl1pPr>
          </a:lstStyle>
          <a:p>
            <a:pPr>
              <a:defRPr/>
            </a:pPr>
            <a:endParaRPr lang="fr-FR"/>
          </a:p>
        </p:txBody>
      </p:sp>
      <p:sp>
        <p:nvSpPr>
          <p:cNvPr id="7" name="Espace réservé du numéro de diapositive 5"/>
          <p:cNvSpPr>
            <a:spLocks noGrp="1"/>
          </p:cNvSpPr>
          <p:nvPr>
            <p:ph type="sldNum" sz="quarter" idx="12"/>
          </p:nvPr>
        </p:nvSpPr>
        <p:spPr/>
        <p:txBody>
          <a:bodyPr/>
          <a:lstStyle>
            <a:lvl1pPr>
              <a:defRPr/>
            </a:lvl1pPr>
          </a:lstStyle>
          <a:p>
            <a:pPr>
              <a:defRPr/>
            </a:pPr>
            <a:fld id="{0E052327-C4D5-42BF-BAD5-E2C6EE12FB69}" type="slidenum">
              <a:rPr lang="fr-FR"/>
              <a:pPr>
                <a:defRPr/>
              </a:pPr>
              <a:t>‹#›</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Espace réservé du texte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4" name="Espace réservé de la date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defRPr>
            </a:lvl1pPr>
          </a:lstStyle>
          <a:p>
            <a:pPr>
              <a:defRPr/>
            </a:pPr>
            <a:fld id="{E5DE6862-7615-4642-A032-C1A785C29CA2}" type="datetimeFigureOut">
              <a:rPr lang="fr-FR"/>
              <a:pPr>
                <a:defRPr/>
              </a:pPr>
              <a:t>12/11/2009</a:t>
            </a:fld>
            <a:endParaRPr lang="fr-FR"/>
          </a:p>
        </p:txBody>
      </p:sp>
      <p:sp>
        <p:nvSpPr>
          <p:cNvPr id="5" name="Espace réservé du pied de page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fr-FR"/>
          </a:p>
        </p:txBody>
      </p:sp>
      <p:sp>
        <p:nvSpPr>
          <p:cNvPr id="6" name="Espace réservé du numéro de diapositive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defRPr>
            </a:lvl1pPr>
          </a:lstStyle>
          <a:p>
            <a:pPr>
              <a:defRPr/>
            </a:pPr>
            <a:fld id="{C975EFD3-A6F1-4E32-B36E-0869F5BB81AC}" type="slidenum">
              <a:rPr lang="fr-FR"/>
              <a:pPr>
                <a:defRPr/>
              </a:pPr>
              <a:t>‹#›</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eaLnBrk="1" fontAlgn="base" hangingPunct="1">
        <a:spcBef>
          <a:spcPct val="0"/>
        </a:spcBef>
        <a:spcAft>
          <a:spcPct val="0"/>
        </a:spcAft>
        <a:defRPr sz="4400">
          <a:solidFill>
            <a:schemeClr val="tx1"/>
          </a:solidFill>
          <a:latin typeface="Calibri" pitchFamily="34" charset="0"/>
        </a:defRPr>
      </a:lvl6pPr>
      <a:lvl7pPr marL="914400" algn="ctr" rtl="0" eaLnBrk="1" fontAlgn="base" hangingPunct="1">
        <a:spcBef>
          <a:spcPct val="0"/>
        </a:spcBef>
        <a:spcAft>
          <a:spcPct val="0"/>
        </a:spcAft>
        <a:defRPr sz="4400">
          <a:solidFill>
            <a:schemeClr val="tx1"/>
          </a:solidFill>
          <a:latin typeface="Calibri" pitchFamily="34" charset="0"/>
        </a:defRPr>
      </a:lvl7pPr>
      <a:lvl8pPr marL="1371600" algn="ctr" rtl="0" eaLnBrk="1" fontAlgn="base" hangingPunct="1">
        <a:spcBef>
          <a:spcPct val="0"/>
        </a:spcBef>
        <a:spcAft>
          <a:spcPct val="0"/>
        </a:spcAft>
        <a:defRPr sz="4400">
          <a:solidFill>
            <a:schemeClr val="tx1"/>
          </a:solidFill>
          <a:latin typeface="Calibri" pitchFamily="34" charset="0"/>
        </a:defRPr>
      </a:lvl8pPr>
      <a:lvl9pPr marL="1828800" algn="ctr" rtl="0" eaLnBrk="1" fontAlgn="base" hangingPunct="1">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slide" Target="slide3.xml"/></Relationships>
</file>

<file path=ppt/slides/_rels/slide11.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slide" Target="slide12.xml"/><Relationship Id="rId7" Type="http://schemas.openxmlformats.org/officeDocument/2006/relationships/slide" Target="slide3.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slide" Target="slide15.xml"/><Relationship Id="rId5" Type="http://schemas.openxmlformats.org/officeDocument/2006/relationships/slide" Target="slide14.xml"/><Relationship Id="rId4" Type="http://schemas.openxmlformats.org/officeDocument/2006/relationships/slide" Target="slide13.xml"/></Relationships>
</file>

<file path=ppt/slides/_rels/slide12.xml.rels><?xml version="1.0" encoding="UTF-8" standalone="yes"?>
<Relationships xmlns="http://schemas.openxmlformats.org/package/2006/relationships"><Relationship Id="rId3" Type="http://schemas.openxmlformats.org/officeDocument/2006/relationships/image" Target="../media/image20.gif"/><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slide" Target="slide11.xml"/></Relationships>
</file>

<file path=ppt/slides/_rels/slide13.xml.rels><?xml version="1.0" encoding="UTF-8" standalone="yes"?>
<Relationships xmlns="http://schemas.openxmlformats.org/package/2006/relationships"><Relationship Id="rId3" Type="http://schemas.openxmlformats.org/officeDocument/2006/relationships/image" Target="../media/image21.gif"/><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slide" Target="slide11.xml"/></Relationships>
</file>

<file path=ppt/slides/_rels/slide14.xml.rels><?xml version="1.0" encoding="UTF-8" standalone="yes"?>
<Relationships xmlns="http://schemas.openxmlformats.org/package/2006/relationships"><Relationship Id="rId3" Type="http://schemas.openxmlformats.org/officeDocument/2006/relationships/image" Target="../media/image22.gif"/><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slide" Target="slide11.xml"/></Relationships>
</file>

<file path=ppt/slides/_rels/slide15.xml.rels><?xml version="1.0" encoding="UTF-8" standalone="yes"?>
<Relationships xmlns="http://schemas.openxmlformats.org/package/2006/relationships"><Relationship Id="rId3" Type="http://schemas.openxmlformats.org/officeDocument/2006/relationships/image" Target="../media/image23.jpeg"/><Relationship Id="rId2" Type="http://schemas.openxmlformats.org/officeDocument/2006/relationships/image" Target="../media/image3.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slide" Target="slide1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slide" Target="slide5.xml"/><Relationship Id="rId7" Type="http://schemas.openxmlformats.org/officeDocument/2006/relationships/slide" Target="slide10.xml"/><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5.jpeg"/><Relationship Id="rId11" Type="http://schemas.openxmlformats.org/officeDocument/2006/relationships/slide" Target="slide1.xml"/><Relationship Id="rId5" Type="http://schemas.openxmlformats.org/officeDocument/2006/relationships/slide" Target="slide4.xml"/><Relationship Id="rId10" Type="http://schemas.openxmlformats.org/officeDocument/2006/relationships/image" Target="../media/image7.jpeg"/><Relationship Id="rId4" Type="http://schemas.openxmlformats.org/officeDocument/2006/relationships/image" Target="../media/image4.jpeg"/><Relationship Id="rId9" Type="http://schemas.openxmlformats.org/officeDocument/2006/relationships/slide" Target="slide11.xml"/></Relationships>
</file>

<file path=ppt/slides/_rels/slide4.xml.rels><?xml version="1.0" encoding="UTF-8" standalone="yes"?>
<Relationships xmlns="http://schemas.openxmlformats.org/package/2006/relationships"><Relationship Id="rId3" Type="http://schemas.openxmlformats.org/officeDocument/2006/relationships/image" Target="../media/image9.jpeg"/><Relationship Id="rId7" Type="http://schemas.openxmlformats.org/officeDocument/2006/relationships/image" Target="../media/image12.jpeg"/><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slide" Target="slide3.xml"/><Relationship Id="rId5" Type="http://schemas.openxmlformats.org/officeDocument/2006/relationships/image" Target="../media/image11.jpeg"/><Relationship Id="rId4" Type="http://schemas.openxmlformats.org/officeDocument/2006/relationships/image" Target="../media/image10.jpeg"/></Relationships>
</file>

<file path=ppt/slides/_rels/slide5.xml.rels><?xml version="1.0" encoding="UTF-8" standalone="yes"?>
<Relationships xmlns="http://schemas.openxmlformats.org/package/2006/relationships"><Relationship Id="rId8" Type="http://schemas.openxmlformats.org/officeDocument/2006/relationships/image" Target="../media/image12.jpeg"/><Relationship Id="rId3" Type="http://schemas.openxmlformats.org/officeDocument/2006/relationships/slide" Target="slide6.xml"/><Relationship Id="rId7" Type="http://schemas.openxmlformats.org/officeDocument/2006/relationships/slide" Target="slide3.xml"/><Relationship Id="rId2" Type="http://schemas.openxmlformats.org/officeDocument/2006/relationships/image" Target="../media/image8.jpeg"/><Relationship Id="rId1" Type="http://schemas.openxmlformats.org/officeDocument/2006/relationships/slideLayout" Target="../slideLayouts/slideLayout2.xml"/><Relationship Id="rId6" Type="http://schemas.openxmlformats.org/officeDocument/2006/relationships/slide" Target="slide9.xml"/><Relationship Id="rId5" Type="http://schemas.openxmlformats.org/officeDocument/2006/relationships/slide" Target="slide8.xml"/><Relationship Id="rId4" Type="http://schemas.openxmlformats.org/officeDocument/2006/relationships/slide" Target="slide7.xml"/></Relationships>
</file>

<file path=ppt/slides/_rels/slide6.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slide" Target="slide5.xml"/></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slide" Target="slide5.xml"/><Relationship Id="rId4" Type="http://schemas.openxmlformats.org/officeDocument/2006/relationships/image" Target="../media/image15.jpeg"/></Relationships>
</file>

<file path=ppt/slides/_rels/slide8.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image" Target="../media/image8.jpeg"/><Relationship Id="rId1" Type="http://schemas.openxmlformats.org/officeDocument/2006/relationships/slideLayout" Target="../slideLayouts/slideLayout2.xml"/><Relationship Id="rId5" Type="http://schemas.openxmlformats.org/officeDocument/2006/relationships/image" Target="../media/image12.jpeg"/><Relationship Id="rId4" Type="http://schemas.openxmlformats.org/officeDocument/2006/relationships/slide" Target="slide5.xml"/></Relationships>
</file>

<file path=ppt/slides/_rels/slide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3.jpeg"/><Relationship Id="rId1" Type="http://schemas.openxmlformats.org/officeDocument/2006/relationships/slideLayout" Target="../slideLayouts/slideLayout2.xml"/><Relationship Id="rId6" Type="http://schemas.openxmlformats.org/officeDocument/2006/relationships/image" Target="../media/image12.jpeg"/><Relationship Id="rId5" Type="http://schemas.openxmlformats.org/officeDocument/2006/relationships/slide" Target="slide5.xml"/><Relationship Id="rId4"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2050" name="Titre 1"/>
          <p:cNvSpPr>
            <a:spLocks noGrp="1"/>
          </p:cNvSpPr>
          <p:nvPr>
            <p:ph type="ctrTitle"/>
          </p:nvPr>
        </p:nvSpPr>
        <p:spPr>
          <a:xfrm>
            <a:off x="3071802" y="1643050"/>
            <a:ext cx="5643563" cy="2357454"/>
          </a:xfrm>
        </p:spPr>
        <p:txBody>
          <a:bodyPr>
            <a:scene3d>
              <a:camera prst="orthographicFront"/>
              <a:lightRig rig="balanced" dir="t">
                <a:rot lat="0" lon="0" rev="2100000"/>
              </a:lightRig>
            </a:scene3d>
            <a:sp3d extrusionH="57150" prstMaterial="metal">
              <a:bevelT w="38100" h="25400"/>
              <a:contourClr>
                <a:schemeClr val="bg2"/>
              </a:contourClr>
            </a:sp3d>
          </a:bodyPr>
          <a:lstStyle/>
          <a:p>
            <a:pPr algn="l">
              <a:defRPr/>
            </a:pPr>
            <a:r>
              <a:rPr lang="ru-RU" sz="6000" b="1" i="1" dirty="0" smtClean="0">
                <a:ln w="50800"/>
                <a:solidFill>
                  <a:srgbClr val="8A7258"/>
                </a:solidFill>
              </a:rPr>
              <a:t>Невербальные средства общения</a:t>
            </a:r>
            <a:endParaRPr lang="fr-FR" sz="6000" b="1" i="1" dirty="0" smtClean="0">
              <a:ln w="50800"/>
              <a:solidFill>
                <a:srgbClr val="8A7258"/>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6000" b="-6000"/>
          </a:stretch>
        </a:blipFill>
        <a:effectLst/>
      </p:bgPr>
    </p:bg>
    <p:spTree>
      <p:nvGrpSpPr>
        <p:cNvPr id="1" name=""/>
        <p:cNvGrpSpPr/>
        <p:nvPr/>
      </p:nvGrpSpPr>
      <p:grpSpPr>
        <a:xfrm>
          <a:off x="0" y="0"/>
          <a:ext cx="0" cy="0"/>
          <a:chOff x="0" y="0"/>
          <a:chExt cx="0" cy="0"/>
        </a:xfrm>
      </p:grpSpPr>
      <p:pic>
        <p:nvPicPr>
          <p:cNvPr id="21506" name="Picture 2" descr="C:\Documents and Settings\Admin\Рабочий стол\1.jpeg"/>
          <p:cNvPicPr>
            <a:picLocks noChangeAspect="1" noChangeArrowheads="1"/>
          </p:cNvPicPr>
          <p:nvPr/>
        </p:nvPicPr>
        <p:blipFill>
          <a:blip r:embed="rId3" cstate="print"/>
          <a:srcRect/>
          <a:stretch>
            <a:fillRect/>
          </a:stretch>
        </p:blipFill>
        <p:spPr bwMode="auto">
          <a:xfrm>
            <a:off x="857250" y="5357813"/>
            <a:ext cx="1785938" cy="857250"/>
          </a:xfrm>
          <a:prstGeom prst="rect">
            <a:avLst/>
          </a:prstGeom>
          <a:ln>
            <a:noFill/>
          </a:ln>
          <a:effectLst>
            <a:outerShdw blurRad="292100" dist="139700" dir="2700000" algn="tl" rotWithShape="0">
              <a:srgbClr val="333333">
                <a:alpha val="65000"/>
              </a:srgbClr>
            </a:outerShdw>
          </a:effectLst>
        </p:spPr>
      </p:pic>
      <p:pic>
        <p:nvPicPr>
          <p:cNvPr id="5" name="Picture 2" descr="C:\Documents and Settings\Admin\Рабочий стол\1.jpeg"/>
          <p:cNvPicPr>
            <a:picLocks noChangeAspect="1" noChangeArrowheads="1"/>
          </p:cNvPicPr>
          <p:nvPr/>
        </p:nvPicPr>
        <p:blipFill>
          <a:blip r:embed="rId3" cstate="print"/>
          <a:srcRect/>
          <a:stretch>
            <a:fillRect/>
          </a:stretch>
        </p:blipFill>
        <p:spPr bwMode="auto">
          <a:xfrm>
            <a:off x="2643188" y="5357813"/>
            <a:ext cx="1785937" cy="857250"/>
          </a:xfrm>
          <a:prstGeom prst="rect">
            <a:avLst/>
          </a:prstGeom>
          <a:ln>
            <a:noFill/>
          </a:ln>
          <a:effectLst>
            <a:outerShdw blurRad="292100" dist="139700" dir="2700000" algn="tl" rotWithShape="0">
              <a:srgbClr val="333333">
                <a:alpha val="65000"/>
              </a:srgbClr>
            </a:outerShdw>
          </a:effectLst>
        </p:spPr>
      </p:pic>
      <p:sp>
        <p:nvSpPr>
          <p:cNvPr id="11268" name="Заголовок 1"/>
          <p:cNvSpPr>
            <a:spLocks noGrp="1"/>
          </p:cNvSpPr>
          <p:nvPr>
            <p:ph type="title"/>
          </p:nvPr>
        </p:nvSpPr>
        <p:spPr>
          <a:xfrm>
            <a:off x="0" y="214313"/>
            <a:ext cx="8929688" cy="1143000"/>
          </a:xfrm>
        </p:spPr>
        <p:txBody>
          <a:bodyPr/>
          <a:lstStyle/>
          <a:p>
            <a:r>
              <a:rPr lang="ru-RU" sz="6600" smtClean="0">
                <a:solidFill>
                  <a:srgbClr val="593B2A"/>
                </a:solidFill>
                <a:latin typeface="Monotype Corsiva" pitchFamily="66" charset="0"/>
              </a:rPr>
              <a:t>Голосовые характеристики</a:t>
            </a:r>
          </a:p>
        </p:txBody>
      </p:sp>
      <p:sp>
        <p:nvSpPr>
          <p:cNvPr id="11269" name="Содержимое 2"/>
          <p:cNvSpPr>
            <a:spLocks noGrp="1"/>
          </p:cNvSpPr>
          <p:nvPr>
            <p:ph idx="1"/>
          </p:nvPr>
        </p:nvSpPr>
        <p:spPr>
          <a:xfrm>
            <a:off x="500063" y="1785938"/>
            <a:ext cx="8229600" cy="3500437"/>
          </a:xfrm>
        </p:spPr>
        <p:txBody>
          <a:bodyPr/>
          <a:lstStyle/>
          <a:p>
            <a:r>
              <a:rPr lang="ru-RU" sz="2400" smtClean="0">
                <a:solidFill>
                  <a:srgbClr val="593B2A"/>
                </a:solidFill>
              </a:rPr>
              <a:t>Голос содержит в себе очень много информации о хозяине. Опытный специалист по голосу сможет определить возраст, местность проживания, состояние здоровья, характер и темперамент его обладателя.</a:t>
            </a:r>
          </a:p>
          <a:p>
            <a:r>
              <a:rPr lang="ru-RU" sz="2400" smtClean="0">
                <a:solidFill>
                  <a:srgbClr val="593B2A"/>
                </a:solidFill>
              </a:rPr>
              <a:t>Хотя природа и наградила людей уникальным голосом, окраску ему они придают сами. Те, кому свойственно резко менять высоту голоса, как правило, бодрее. Общительнее, увереннее, компетентнее и гораздо приятнее, чем люди, говорящие монотонно.</a:t>
            </a:r>
          </a:p>
          <a:p>
            <a:endParaRPr lang="ru-RU" sz="2400" smtClean="0"/>
          </a:p>
        </p:txBody>
      </p:sp>
      <p:pic>
        <p:nvPicPr>
          <p:cNvPr id="6" name="Picture 2" descr="C:\Documents and Settings\Admin\Рабочий стол\1.jpeg"/>
          <p:cNvPicPr>
            <a:picLocks noChangeAspect="1" noChangeArrowheads="1"/>
          </p:cNvPicPr>
          <p:nvPr/>
        </p:nvPicPr>
        <p:blipFill>
          <a:blip r:embed="rId3" cstate="print"/>
          <a:srcRect/>
          <a:stretch>
            <a:fillRect/>
          </a:stretch>
        </p:blipFill>
        <p:spPr bwMode="auto">
          <a:xfrm>
            <a:off x="4357688" y="5357813"/>
            <a:ext cx="1785937" cy="857250"/>
          </a:xfrm>
          <a:prstGeom prst="rect">
            <a:avLst/>
          </a:prstGeom>
          <a:ln>
            <a:noFill/>
          </a:ln>
          <a:effectLst>
            <a:outerShdw blurRad="292100" dist="139700" dir="2700000" algn="tl" rotWithShape="0">
              <a:srgbClr val="333333">
                <a:alpha val="65000"/>
              </a:srgbClr>
            </a:outerShdw>
          </a:effectLst>
        </p:spPr>
      </p:pic>
      <p:pic>
        <p:nvPicPr>
          <p:cNvPr id="11271" name="Picture 3" descr="C:\Documents and Settings\Admin\Рабочий стол\images.jpeg">
            <a:hlinkClick r:id="rId4" action="ppaction://hlinksldjump"/>
          </p:cNvPr>
          <p:cNvPicPr>
            <a:picLocks noChangeAspect="1" noChangeArrowheads="1"/>
          </p:cNvPicPr>
          <p:nvPr/>
        </p:nvPicPr>
        <p:blipFill>
          <a:blip r:embed="rId5" cstate="print"/>
          <a:srcRect/>
          <a:stretch>
            <a:fillRect/>
          </a:stretch>
        </p:blipFill>
        <p:spPr bwMode="auto">
          <a:xfrm>
            <a:off x="7715250" y="5643563"/>
            <a:ext cx="433388" cy="428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6000" b="-6000"/>
          </a:stretch>
        </a:blipFill>
        <a:effectLst/>
      </p:bgPr>
    </p:bg>
    <p:spTree>
      <p:nvGrpSpPr>
        <p:cNvPr id="1" name=""/>
        <p:cNvGrpSpPr/>
        <p:nvPr/>
      </p:nvGrpSpPr>
      <p:grpSpPr>
        <a:xfrm>
          <a:off x="0" y="0"/>
          <a:ext cx="0" cy="0"/>
          <a:chOff x="0" y="0"/>
          <a:chExt cx="0" cy="0"/>
        </a:xfrm>
      </p:grpSpPr>
      <p:sp>
        <p:nvSpPr>
          <p:cNvPr id="12290" name="Заголовок 1"/>
          <p:cNvSpPr>
            <a:spLocks noGrp="1"/>
          </p:cNvSpPr>
          <p:nvPr>
            <p:ph type="title"/>
          </p:nvPr>
        </p:nvSpPr>
        <p:spPr>
          <a:xfrm>
            <a:off x="428625" y="142875"/>
            <a:ext cx="8229600" cy="1143000"/>
          </a:xfrm>
        </p:spPr>
        <p:txBody>
          <a:bodyPr/>
          <a:lstStyle/>
          <a:p>
            <a:r>
              <a:rPr lang="ru-RU" sz="6600" smtClean="0">
                <a:solidFill>
                  <a:srgbClr val="593B2A"/>
                </a:solidFill>
                <a:latin typeface="Monotype Corsiva" pitchFamily="66" charset="0"/>
              </a:rPr>
              <a:t>Сигналы глаз</a:t>
            </a:r>
          </a:p>
        </p:txBody>
      </p:sp>
      <p:sp>
        <p:nvSpPr>
          <p:cNvPr id="12291" name="Содержимое 2"/>
          <p:cNvSpPr>
            <a:spLocks noGrp="1"/>
          </p:cNvSpPr>
          <p:nvPr>
            <p:ph idx="1"/>
          </p:nvPr>
        </p:nvSpPr>
        <p:spPr>
          <a:xfrm>
            <a:off x="357188" y="1928813"/>
            <a:ext cx="8286750" cy="3857625"/>
          </a:xfrm>
        </p:spPr>
        <p:txBody>
          <a:bodyPr/>
          <a:lstStyle/>
          <a:p>
            <a:r>
              <a:rPr lang="ru-RU" sz="2400" smtClean="0">
                <a:solidFill>
                  <a:srgbClr val="593B2A"/>
                </a:solidFill>
              </a:rPr>
              <a:t>Основа для настоящего общения может быть установлена только тогда, когда вы общаетесь с человеком с глазу на глаз. Если при общении с одними людьми вы чувствуете себя уютно, то с другими вы чувствуете себя неуютно и недоверчиво. Рассмотрим несколько взглядов:</a:t>
            </a:r>
          </a:p>
          <a:p>
            <a:r>
              <a:rPr lang="ru-RU" sz="2400" smtClean="0">
                <a:solidFill>
                  <a:srgbClr val="593B2A"/>
                </a:solidFill>
                <a:hlinkClick r:id="rId3" action="ppaction://hlinksldjump"/>
              </a:rPr>
              <a:t>Деловой взгляд</a:t>
            </a:r>
            <a:endParaRPr lang="ru-RU" sz="2400" smtClean="0">
              <a:solidFill>
                <a:srgbClr val="593B2A"/>
              </a:solidFill>
            </a:endParaRPr>
          </a:p>
          <a:p>
            <a:r>
              <a:rPr lang="ru-RU" sz="2400" smtClean="0">
                <a:solidFill>
                  <a:srgbClr val="593B2A"/>
                </a:solidFill>
                <a:hlinkClick r:id="rId4" action="ppaction://hlinksldjump"/>
              </a:rPr>
              <a:t>Социальный взгляд</a:t>
            </a:r>
            <a:endParaRPr lang="ru-RU" sz="2400" smtClean="0">
              <a:solidFill>
                <a:srgbClr val="593B2A"/>
              </a:solidFill>
            </a:endParaRPr>
          </a:p>
          <a:p>
            <a:r>
              <a:rPr lang="ru-RU" sz="2400" smtClean="0">
                <a:solidFill>
                  <a:srgbClr val="593B2A"/>
                </a:solidFill>
                <a:hlinkClick r:id="rId5" action="ppaction://hlinksldjump"/>
              </a:rPr>
              <a:t>Интимный взгляд</a:t>
            </a:r>
            <a:endParaRPr lang="ru-RU" sz="2400" smtClean="0">
              <a:solidFill>
                <a:srgbClr val="593B2A"/>
              </a:solidFill>
            </a:endParaRPr>
          </a:p>
          <a:p>
            <a:r>
              <a:rPr lang="ru-RU" sz="2400" smtClean="0">
                <a:solidFill>
                  <a:srgbClr val="593B2A"/>
                </a:solidFill>
                <a:hlinkClick r:id="rId6" action="ppaction://hlinksldjump"/>
              </a:rPr>
              <a:t>Прикрытые веки</a:t>
            </a:r>
            <a:endParaRPr lang="ru-RU" sz="2400" smtClean="0">
              <a:solidFill>
                <a:srgbClr val="593B2A"/>
              </a:solidFill>
            </a:endParaRPr>
          </a:p>
          <a:p>
            <a:endParaRPr lang="ru-RU" sz="2400" smtClean="0">
              <a:solidFill>
                <a:srgbClr val="593B2A"/>
              </a:solidFill>
            </a:endParaRPr>
          </a:p>
          <a:p>
            <a:endParaRPr lang="ru-RU" smtClean="0"/>
          </a:p>
        </p:txBody>
      </p:sp>
      <p:sp>
        <p:nvSpPr>
          <p:cNvPr id="12292" name="TextBox 3"/>
          <p:cNvSpPr txBox="1">
            <a:spLocks noChangeArrowheads="1"/>
          </p:cNvSpPr>
          <p:nvPr/>
        </p:nvSpPr>
        <p:spPr bwMode="auto">
          <a:xfrm>
            <a:off x="6500813" y="1285875"/>
            <a:ext cx="2049462" cy="369888"/>
          </a:xfrm>
          <a:prstGeom prst="rect">
            <a:avLst/>
          </a:prstGeom>
          <a:noFill/>
          <a:ln w="9525">
            <a:noFill/>
            <a:miter lim="800000"/>
            <a:headEnd/>
            <a:tailEnd/>
          </a:ln>
        </p:spPr>
        <p:txBody>
          <a:bodyPr wrap="none">
            <a:spAutoFit/>
          </a:bodyPr>
          <a:lstStyle/>
          <a:p>
            <a:r>
              <a:rPr lang="ru-RU">
                <a:solidFill>
                  <a:srgbClr val="593B2A"/>
                </a:solidFill>
                <a:latin typeface="Monotype Corsiva" pitchFamily="66" charset="0"/>
              </a:rPr>
              <a:t>Глаза – зеркало души</a:t>
            </a:r>
          </a:p>
        </p:txBody>
      </p:sp>
      <p:pic>
        <p:nvPicPr>
          <p:cNvPr id="12293" name="Picture 3" descr="C:\Documents and Settings\Admin\Рабочий стол\images.jpeg">
            <a:hlinkClick r:id="rId7" action="ppaction://hlinksldjump"/>
          </p:cNvPr>
          <p:cNvPicPr>
            <a:picLocks noChangeAspect="1" noChangeArrowheads="1"/>
          </p:cNvPicPr>
          <p:nvPr/>
        </p:nvPicPr>
        <p:blipFill>
          <a:blip r:embed="rId8" cstate="print"/>
          <a:srcRect/>
          <a:stretch>
            <a:fillRect/>
          </a:stretch>
        </p:blipFill>
        <p:spPr bwMode="auto">
          <a:xfrm>
            <a:off x="7715250" y="5857875"/>
            <a:ext cx="433388" cy="428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6000" b="-6000"/>
          </a:stretch>
        </a:blipFill>
        <a:effectLst/>
      </p:bgPr>
    </p:bg>
    <p:spTree>
      <p:nvGrpSpPr>
        <p:cNvPr id="1" name=""/>
        <p:cNvGrpSpPr/>
        <p:nvPr/>
      </p:nvGrpSpPr>
      <p:grpSpPr>
        <a:xfrm>
          <a:off x="0" y="0"/>
          <a:ext cx="0" cy="0"/>
          <a:chOff x="0" y="0"/>
          <a:chExt cx="0" cy="0"/>
        </a:xfrm>
      </p:grpSpPr>
      <p:sp>
        <p:nvSpPr>
          <p:cNvPr id="13314" name="Заголовок 1"/>
          <p:cNvSpPr>
            <a:spLocks noGrp="1"/>
          </p:cNvSpPr>
          <p:nvPr>
            <p:ph type="title"/>
          </p:nvPr>
        </p:nvSpPr>
        <p:spPr/>
        <p:txBody>
          <a:bodyPr/>
          <a:lstStyle/>
          <a:p>
            <a:r>
              <a:rPr lang="ru-RU" sz="6600" smtClean="0">
                <a:solidFill>
                  <a:srgbClr val="593B2A"/>
                </a:solidFill>
                <a:latin typeface="Monotype Corsiva" pitchFamily="66" charset="0"/>
              </a:rPr>
              <a:t>Деловой взгляд</a:t>
            </a:r>
          </a:p>
        </p:txBody>
      </p:sp>
      <p:sp>
        <p:nvSpPr>
          <p:cNvPr id="13315" name="Содержимое 2"/>
          <p:cNvSpPr>
            <a:spLocks noGrp="1"/>
          </p:cNvSpPr>
          <p:nvPr>
            <p:ph idx="1"/>
          </p:nvPr>
        </p:nvSpPr>
        <p:spPr>
          <a:xfrm>
            <a:off x="2714625" y="1928813"/>
            <a:ext cx="6043613" cy="3857625"/>
          </a:xfrm>
        </p:spPr>
        <p:txBody>
          <a:bodyPr/>
          <a:lstStyle/>
          <a:p>
            <a:r>
              <a:rPr lang="ru-RU" sz="2400" smtClean="0">
                <a:solidFill>
                  <a:srgbClr val="593B2A"/>
                </a:solidFill>
              </a:rPr>
              <a:t>Ведя деловые переговоры, представьте, что на лбу вашего собеседника находится треугольник. Направив свой взгляд на этот треугольник, вы создаете серьезную атмосферу, и другой человек чувствует, что вы настроены по- деловому. При условии, что ваш взгляд не опускается ниже глаз другого человека, вы сможете контролировать ход переговоров при помощи взгляда.</a:t>
            </a:r>
          </a:p>
          <a:p>
            <a:endParaRPr lang="ru-RU" smtClean="0"/>
          </a:p>
        </p:txBody>
      </p:sp>
      <p:pic>
        <p:nvPicPr>
          <p:cNvPr id="4" name="Picture 2" descr="C:\Documents and Settings\Admin\Рабочий стол\clip_image001.gif"/>
          <p:cNvPicPr>
            <a:picLocks noChangeAspect="1" noChangeArrowheads="1"/>
          </p:cNvPicPr>
          <p:nvPr/>
        </p:nvPicPr>
        <p:blipFill>
          <a:blip r:embed="rId3" cstate="print"/>
          <a:srcRect/>
          <a:stretch>
            <a:fillRect/>
          </a:stretch>
        </p:blipFill>
        <p:spPr bwMode="auto">
          <a:xfrm>
            <a:off x="428596" y="2428868"/>
            <a:ext cx="1990725" cy="2724150"/>
          </a:xfrm>
          <a:prstGeom prst="rect">
            <a:avLst/>
          </a:prstGeom>
          <a:ln>
            <a:noFill/>
          </a:ln>
          <a:effectLst>
            <a:softEdge rad="112500"/>
          </a:effectLst>
        </p:spPr>
      </p:pic>
      <p:pic>
        <p:nvPicPr>
          <p:cNvPr id="13317" name="Picture 3" descr="C:\Documents and Settings\Admin\Рабочий стол\images.jpeg">
            <a:hlinkClick r:id="rId4" action="ppaction://hlinksldjump"/>
          </p:cNvPr>
          <p:cNvPicPr>
            <a:picLocks noChangeAspect="1" noChangeArrowheads="1"/>
          </p:cNvPicPr>
          <p:nvPr/>
        </p:nvPicPr>
        <p:blipFill>
          <a:blip r:embed="rId5" cstate="print"/>
          <a:srcRect/>
          <a:stretch>
            <a:fillRect/>
          </a:stretch>
        </p:blipFill>
        <p:spPr bwMode="auto">
          <a:xfrm>
            <a:off x="8001000" y="5857875"/>
            <a:ext cx="433388" cy="428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6000" b="-6000"/>
          </a:stretch>
        </a:blipFill>
        <a:effectLst/>
      </p:bgPr>
    </p:bg>
    <p:spTree>
      <p:nvGrpSpPr>
        <p:cNvPr id="1" name=""/>
        <p:cNvGrpSpPr/>
        <p:nvPr/>
      </p:nvGrpSpPr>
      <p:grpSpPr>
        <a:xfrm>
          <a:off x="0" y="0"/>
          <a:ext cx="0" cy="0"/>
          <a:chOff x="0" y="0"/>
          <a:chExt cx="0" cy="0"/>
        </a:xfrm>
      </p:grpSpPr>
      <p:sp>
        <p:nvSpPr>
          <p:cNvPr id="14338" name="Заголовок 1"/>
          <p:cNvSpPr>
            <a:spLocks noGrp="1"/>
          </p:cNvSpPr>
          <p:nvPr>
            <p:ph type="title"/>
          </p:nvPr>
        </p:nvSpPr>
        <p:spPr/>
        <p:txBody>
          <a:bodyPr/>
          <a:lstStyle/>
          <a:p>
            <a:r>
              <a:rPr lang="ru-RU" sz="6600" smtClean="0">
                <a:solidFill>
                  <a:srgbClr val="593B2A"/>
                </a:solidFill>
                <a:latin typeface="Monotype Corsiva" pitchFamily="66" charset="0"/>
              </a:rPr>
              <a:t>Социальный взгляд</a:t>
            </a:r>
          </a:p>
        </p:txBody>
      </p:sp>
      <p:sp>
        <p:nvSpPr>
          <p:cNvPr id="14339" name="Содержимое 2"/>
          <p:cNvSpPr>
            <a:spLocks noGrp="1"/>
          </p:cNvSpPr>
          <p:nvPr>
            <p:ph idx="1"/>
          </p:nvPr>
        </p:nvSpPr>
        <p:spPr>
          <a:xfrm>
            <a:off x="500063" y="1857375"/>
            <a:ext cx="6043612" cy="4554538"/>
          </a:xfrm>
        </p:spPr>
        <p:txBody>
          <a:bodyPr/>
          <a:lstStyle/>
          <a:p>
            <a:r>
              <a:rPr lang="ru-RU" sz="2400" smtClean="0">
                <a:solidFill>
                  <a:srgbClr val="593B2A"/>
                </a:solidFill>
              </a:rPr>
              <a:t>Если ваш взгляд опускается ниже уровня глаз другого человека, создается атмосфера социального общения. Эксперименты по исследованию особенностей взгляда показали, что во время социального общения глаза тоже смотрят на символический треугольник на лице человека, в данном случае расположенный на линии глаз и области рта.</a:t>
            </a:r>
          </a:p>
          <a:p>
            <a:endParaRPr lang="ru-RU" smtClean="0"/>
          </a:p>
        </p:txBody>
      </p:sp>
      <p:pic>
        <p:nvPicPr>
          <p:cNvPr id="23554" name="Picture 2" descr="C:\Documents and Settings\Admin\Рабочий стол\clip_image0012.gif"/>
          <p:cNvPicPr>
            <a:picLocks noChangeAspect="1" noChangeArrowheads="1"/>
          </p:cNvPicPr>
          <p:nvPr/>
        </p:nvPicPr>
        <p:blipFill>
          <a:blip r:embed="rId3" cstate="print"/>
          <a:srcRect/>
          <a:stretch>
            <a:fillRect/>
          </a:stretch>
        </p:blipFill>
        <p:spPr bwMode="auto">
          <a:xfrm>
            <a:off x="6929454" y="2643182"/>
            <a:ext cx="1590675" cy="1981200"/>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pic>
        <p:nvPicPr>
          <p:cNvPr id="14341" name="Picture 3" descr="C:\Documents and Settings\Admin\Рабочий стол\images.jpeg">
            <a:hlinkClick r:id="rId4" action="ppaction://hlinksldjump"/>
          </p:cNvPr>
          <p:cNvPicPr>
            <a:picLocks noChangeAspect="1" noChangeArrowheads="1"/>
          </p:cNvPicPr>
          <p:nvPr/>
        </p:nvPicPr>
        <p:blipFill>
          <a:blip r:embed="rId5" cstate="print"/>
          <a:srcRect/>
          <a:stretch>
            <a:fillRect/>
          </a:stretch>
        </p:blipFill>
        <p:spPr bwMode="auto">
          <a:xfrm>
            <a:off x="7715250" y="5643563"/>
            <a:ext cx="433388" cy="428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6000" b="-6000"/>
          </a:stretch>
        </a:blipFill>
        <a:effectLst/>
      </p:bgPr>
    </p:bg>
    <p:spTree>
      <p:nvGrpSpPr>
        <p:cNvPr id="1" name=""/>
        <p:cNvGrpSpPr/>
        <p:nvPr/>
      </p:nvGrpSpPr>
      <p:grpSpPr>
        <a:xfrm>
          <a:off x="0" y="0"/>
          <a:ext cx="0" cy="0"/>
          <a:chOff x="0" y="0"/>
          <a:chExt cx="0" cy="0"/>
        </a:xfrm>
      </p:grpSpPr>
      <p:sp>
        <p:nvSpPr>
          <p:cNvPr id="15362" name="Заголовок 1"/>
          <p:cNvSpPr>
            <a:spLocks noGrp="1"/>
          </p:cNvSpPr>
          <p:nvPr>
            <p:ph type="title"/>
          </p:nvPr>
        </p:nvSpPr>
        <p:spPr/>
        <p:txBody>
          <a:bodyPr/>
          <a:lstStyle/>
          <a:p>
            <a:r>
              <a:rPr lang="ru-RU" sz="6600" smtClean="0">
                <a:solidFill>
                  <a:srgbClr val="593B2A"/>
                </a:solidFill>
                <a:latin typeface="Monotype Corsiva" pitchFamily="66" charset="0"/>
              </a:rPr>
              <a:t>Интимный взгляд</a:t>
            </a:r>
          </a:p>
        </p:txBody>
      </p:sp>
      <p:sp>
        <p:nvSpPr>
          <p:cNvPr id="15363" name="Содержимое 2"/>
          <p:cNvSpPr>
            <a:spLocks noGrp="1"/>
          </p:cNvSpPr>
          <p:nvPr>
            <p:ph idx="1"/>
          </p:nvPr>
        </p:nvSpPr>
        <p:spPr>
          <a:xfrm>
            <a:off x="3143250" y="1714500"/>
            <a:ext cx="5686425" cy="4483100"/>
          </a:xfrm>
        </p:spPr>
        <p:txBody>
          <a:bodyPr/>
          <a:lstStyle/>
          <a:p>
            <a:r>
              <a:rPr lang="ru-RU" sz="2400" smtClean="0">
                <a:solidFill>
                  <a:srgbClr val="593B2A"/>
                </a:solidFill>
              </a:rPr>
              <a:t>Этот взгляд проходит через линию глаз и спускается ниже подбородка на другие части тела собеседника. При тесном общении этот треугольник опускается от глаз до груди, а при отдаленном -от глаз до промежности. Мужчины и женщины при помощи этого взгляда показывают свою заинтересованность к человеку, а если он тоже заинтересован, то он ответит тем же взглядом.</a:t>
            </a:r>
          </a:p>
          <a:p>
            <a:endParaRPr lang="ru-RU" smtClean="0"/>
          </a:p>
        </p:txBody>
      </p:sp>
      <p:pic>
        <p:nvPicPr>
          <p:cNvPr id="24578" name="Picture 2" descr="C:\Documents and Settings\Admin\Рабочий стол\Копия clip_image0012.gif"/>
          <p:cNvPicPr>
            <a:picLocks noChangeAspect="1" noChangeArrowheads="1"/>
          </p:cNvPicPr>
          <p:nvPr/>
        </p:nvPicPr>
        <p:blipFill>
          <a:blip r:embed="rId3" cstate="print"/>
          <a:srcRect/>
          <a:stretch>
            <a:fillRect/>
          </a:stretch>
        </p:blipFill>
        <p:spPr bwMode="auto">
          <a:xfrm>
            <a:off x="785786" y="2500306"/>
            <a:ext cx="1628775" cy="2019300"/>
          </a:xfrm>
          <a:prstGeom prst="snip2DiagRect">
            <a:avLst/>
          </a:prstGeom>
          <a:solidFill>
            <a:srgbClr val="FFFFFF">
              <a:shade val="85000"/>
            </a:srgbClr>
          </a:solidFill>
          <a:ln w="88900" cap="sq">
            <a:solidFill>
              <a:srgbClr val="FFFFFF"/>
            </a:solidFill>
            <a:miter lim="800000"/>
          </a:ln>
          <a:effectLst>
            <a:outerShdw blurRad="88900" algn="tl" rotWithShape="0">
              <a:srgbClr val="000000">
                <a:alpha val="45000"/>
              </a:srgbClr>
            </a:outerShdw>
          </a:effectLst>
          <a:scene3d>
            <a:camera prst="orthographicFront"/>
            <a:lightRig rig="twoPt" dir="t">
              <a:rot lat="0" lon="0" rev="7200000"/>
            </a:lightRig>
          </a:scene3d>
          <a:sp3d>
            <a:bevelT w="25400" h="19050"/>
            <a:contourClr>
              <a:srgbClr val="FFFFFF"/>
            </a:contourClr>
          </a:sp3d>
        </p:spPr>
      </p:pic>
      <p:pic>
        <p:nvPicPr>
          <p:cNvPr id="15365" name="Picture 3" descr="C:\Documents and Settings\Admin\Рабочий стол\images.jpeg">
            <a:hlinkClick r:id="rId4" action="ppaction://hlinksldjump"/>
          </p:cNvPr>
          <p:cNvPicPr>
            <a:picLocks noChangeAspect="1" noChangeArrowheads="1"/>
          </p:cNvPicPr>
          <p:nvPr/>
        </p:nvPicPr>
        <p:blipFill>
          <a:blip r:embed="rId5" cstate="print"/>
          <a:srcRect/>
          <a:stretch>
            <a:fillRect/>
          </a:stretch>
        </p:blipFill>
        <p:spPr bwMode="auto">
          <a:xfrm>
            <a:off x="7715250" y="5929313"/>
            <a:ext cx="433388" cy="428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6000" b="-6000"/>
          </a:stretch>
        </a:blipFill>
        <a:effectLst/>
      </p:bgPr>
    </p:bg>
    <p:spTree>
      <p:nvGrpSpPr>
        <p:cNvPr id="1" name=""/>
        <p:cNvGrpSpPr/>
        <p:nvPr/>
      </p:nvGrpSpPr>
      <p:grpSpPr>
        <a:xfrm>
          <a:off x="0" y="0"/>
          <a:ext cx="0" cy="0"/>
          <a:chOff x="0" y="0"/>
          <a:chExt cx="0" cy="0"/>
        </a:xfrm>
      </p:grpSpPr>
      <p:sp>
        <p:nvSpPr>
          <p:cNvPr id="16386" name="Заголовок 1"/>
          <p:cNvSpPr>
            <a:spLocks noGrp="1"/>
          </p:cNvSpPr>
          <p:nvPr>
            <p:ph type="title"/>
          </p:nvPr>
        </p:nvSpPr>
        <p:spPr/>
        <p:txBody>
          <a:bodyPr/>
          <a:lstStyle/>
          <a:p>
            <a:r>
              <a:rPr lang="ru-RU" sz="6600" smtClean="0">
                <a:solidFill>
                  <a:srgbClr val="593B2A"/>
                </a:solidFill>
                <a:latin typeface="Monotype Corsiva" pitchFamily="66" charset="0"/>
              </a:rPr>
              <a:t>Прикрытые веки</a:t>
            </a:r>
          </a:p>
        </p:txBody>
      </p:sp>
      <p:sp>
        <p:nvSpPr>
          <p:cNvPr id="16387" name="Содержимое 2"/>
          <p:cNvSpPr>
            <a:spLocks noGrp="1"/>
          </p:cNvSpPr>
          <p:nvPr>
            <p:ph idx="1"/>
          </p:nvPr>
        </p:nvSpPr>
        <p:spPr>
          <a:xfrm>
            <a:off x="457200" y="1600200"/>
            <a:ext cx="5757863" cy="4900613"/>
          </a:xfrm>
        </p:spPr>
        <p:txBody>
          <a:bodyPr/>
          <a:lstStyle/>
          <a:p>
            <a:r>
              <a:rPr lang="ru-RU" sz="2400" smtClean="0">
                <a:solidFill>
                  <a:srgbClr val="593B2A"/>
                </a:solidFill>
              </a:rPr>
              <a:t>Больше всего нас раздражают люди, которые во время разговора опускают веки. Этот жест подсознательный и является попыткой человека убрать вас из поля своего зрения, потому что вы ему надоели или стали неинтересным, или он чувствует свое превосходство над вами. При нормальной частоте моргания 6-8 раз в минуту, веки этого человека закрываются на секунду или больше, как будто человек моментально стирает вас из своей памяти.</a:t>
            </a:r>
          </a:p>
        </p:txBody>
      </p:sp>
      <p:pic>
        <p:nvPicPr>
          <p:cNvPr id="22531" name="Picture 3" descr="C:\Documents and Settings\Admin\Рабочий стол\clip_image002.jpg"/>
          <p:cNvPicPr>
            <a:picLocks noChangeAspect="1" noChangeArrowheads="1"/>
          </p:cNvPicPr>
          <p:nvPr/>
        </p:nvPicPr>
        <p:blipFill>
          <a:blip r:embed="rId3" cstate="print"/>
          <a:srcRect/>
          <a:stretch>
            <a:fillRect/>
          </a:stretch>
        </p:blipFill>
        <p:spPr bwMode="auto">
          <a:xfrm>
            <a:off x="6357950" y="2285992"/>
            <a:ext cx="2417747" cy="2611134"/>
          </a:xfrm>
          <a:prstGeom prst="rect">
            <a:avLst/>
          </a:prstGeom>
          <a:ln>
            <a:noFill/>
          </a:ln>
          <a:effectLst>
            <a:softEdge rad="112500"/>
          </a:effectLst>
        </p:spPr>
      </p:pic>
      <p:pic>
        <p:nvPicPr>
          <p:cNvPr id="16389" name="Picture 3" descr="C:\Documents and Settings\Admin\Рабочий стол\images.jpeg">
            <a:hlinkClick r:id="rId4" action="ppaction://hlinksldjump"/>
          </p:cNvPr>
          <p:cNvPicPr>
            <a:picLocks noChangeAspect="1" noChangeArrowheads="1"/>
          </p:cNvPicPr>
          <p:nvPr/>
        </p:nvPicPr>
        <p:blipFill>
          <a:blip r:embed="rId5" cstate="print"/>
          <a:srcRect/>
          <a:stretch>
            <a:fillRect/>
          </a:stretch>
        </p:blipFill>
        <p:spPr bwMode="auto">
          <a:xfrm>
            <a:off x="7715250" y="5643563"/>
            <a:ext cx="433388" cy="428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3074" name="Titre 1"/>
          <p:cNvSpPr>
            <a:spLocks noGrp="1"/>
          </p:cNvSpPr>
          <p:nvPr>
            <p:ph type="title"/>
          </p:nvPr>
        </p:nvSpPr>
        <p:spPr>
          <a:xfrm>
            <a:off x="357188" y="428625"/>
            <a:ext cx="6143625" cy="654050"/>
          </a:xfrm>
        </p:spPr>
        <p:txBody>
          <a:bodyPr/>
          <a:lstStyle/>
          <a:p>
            <a:pPr algn="l"/>
            <a:r>
              <a:rPr lang="ru-RU" sz="3600" i="1" smtClean="0">
                <a:solidFill>
                  <a:srgbClr val="593B2A"/>
                </a:solidFill>
                <a:latin typeface="Monotype Corsiva" pitchFamily="66" charset="0"/>
              </a:rPr>
              <a:t>Слушай, что говорят люди, но понимай, что они чувствуют.</a:t>
            </a:r>
            <a:endParaRPr lang="fr-FR" sz="3600" i="1" smtClean="0">
              <a:solidFill>
                <a:srgbClr val="593B2A"/>
              </a:solidFill>
              <a:latin typeface="Monotype Corsiva" pitchFamily="66" charset="0"/>
            </a:endParaRPr>
          </a:p>
        </p:txBody>
      </p:sp>
      <p:sp>
        <p:nvSpPr>
          <p:cNvPr id="3075" name="Espace réservé du contenu 2"/>
          <p:cNvSpPr>
            <a:spLocks noGrp="1"/>
          </p:cNvSpPr>
          <p:nvPr>
            <p:ph idx="1"/>
          </p:nvPr>
        </p:nvSpPr>
        <p:spPr>
          <a:xfrm>
            <a:off x="500063" y="2428875"/>
            <a:ext cx="8229600" cy="3643313"/>
          </a:xfrm>
        </p:spPr>
        <p:txBody>
          <a:bodyPr/>
          <a:lstStyle/>
          <a:p>
            <a:r>
              <a:rPr lang="ru-RU" smtClean="0">
                <a:solidFill>
                  <a:srgbClr val="593B2A"/>
                </a:solidFill>
              </a:rPr>
              <a:t>Язык нашего тела, по сравнению с другими вербальными (речевыми) средствами общения, является уникальным. Если представить, что именно он несет от 60 до 80 процентов передаваемой собеседнику информации, легко понять необходимость в интерпретации этого способа контакта</a:t>
            </a:r>
            <a:endParaRPr lang="fr-FR" smtClean="0">
              <a:solidFill>
                <a:srgbClr val="593B2A"/>
              </a:solidFill>
            </a:endParaRPr>
          </a:p>
        </p:txBody>
      </p:sp>
      <p:sp>
        <p:nvSpPr>
          <p:cNvPr id="3076" name="TextBox 3"/>
          <p:cNvSpPr txBox="1">
            <a:spLocks noChangeArrowheads="1"/>
          </p:cNvSpPr>
          <p:nvPr/>
        </p:nvSpPr>
        <p:spPr bwMode="auto">
          <a:xfrm>
            <a:off x="4572000" y="1428750"/>
            <a:ext cx="2028825" cy="369888"/>
          </a:xfrm>
          <a:prstGeom prst="rect">
            <a:avLst/>
          </a:prstGeom>
          <a:noFill/>
          <a:ln w="9525">
            <a:noFill/>
            <a:miter lim="800000"/>
            <a:headEnd/>
            <a:tailEnd/>
          </a:ln>
        </p:spPr>
        <p:txBody>
          <a:bodyPr wrap="none">
            <a:spAutoFit/>
          </a:bodyPr>
          <a:lstStyle/>
          <a:p>
            <a:r>
              <a:rPr lang="ru-RU">
                <a:solidFill>
                  <a:srgbClr val="593B2A"/>
                </a:solidFill>
                <a:latin typeface="Monotype Corsiva" pitchFamily="66" charset="0"/>
              </a:rPr>
              <a:t>Восточная мудрость</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pic>
        <p:nvPicPr>
          <p:cNvPr id="3077" name="Picture 5" descr="C:\Documents and Settings\Admin\Рабочий стол\дистанция.jpeg">
            <a:hlinkClick r:id="rId3" action="ppaction://hlinksldjump"/>
          </p:cNvPr>
          <p:cNvPicPr>
            <a:picLocks noChangeAspect="1" noChangeArrowheads="1"/>
          </p:cNvPicPr>
          <p:nvPr/>
        </p:nvPicPr>
        <p:blipFill>
          <a:blip r:embed="rId4" cstate="print"/>
          <a:srcRect/>
          <a:stretch>
            <a:fillRect/>
          </a:stretch>
        </p:blipFill>
        <p:spPr bwMode="auto">
          <a:xfrm>
            <a:off x="1071538" y="4429132"/>
            <a:ext cx="1057283" cy="1395614"/>
          </a:xfrm>
          <a:prstGeom prst="rect">
            <a:avLst/>
          </a:prstGeom>
          <a:ln>
            <a:noFill/>
          </a:ln>
          <a:effectLst>
            <a:softEdge rad="112500"/>
          </a:effectLst>
        </p:spPr>
      </p:pic>
      <p:sp>
        <p:nvSpPr>
          <p:cNvPr id="7" name="Titre 1"/>
          <p:cNvSpPr txBox="1">
            <a:spLocks/>
          </p:cNvSpPr>
          <p:nvPr/>
        </p:nvSpPr>
        <p:spPr bwMode="auto">
          <a:xfrm>
            <a:off x="285720" y="3857628"/>
            <a:ext cx="2972612" cy="714380"/>
          </a:xfrm>
          <a:prstGeom prst="rect">
            <a:avLst/>
          </a:prstGeom>
          <a:noFill/>
          <a:ln w="9525">
            <a:noFill/>
            <a:miter lim="800000"/>
            <a:headEnd/>
            <a:tailEnd/>
          </a:ln>
        </p:spPr>
        <p:txBody>
          <a:bodyPr anchor="ctr"/>
          <a:lstStyle/>
          <a:p>
            <a:pPr>
              <a:defRPr/>
            </a:pPr>
            <a:r>
              <a:rPr lang="ru-RU" sz="4400" dirty="0">
                <a:solidFill>
                  <a:schemeClr val="accent6">
                    <a:lumMod val="50000"/>
                  </a:schemeClr>
                </a:solidFill>
                <a:effectLst>
                  <a:glow rad="228600">
                    <a:schemeClr val="accent6">
                      <a:satMod val="175000"/>
                      <a:alpha val="40000"/>
                    </a:schemeClr>
                  </a:glow>
                </a:effectLst>
                <a:latin typeface="+mj-lt"/>
                <a:ea typeface="+mj-ea"/>
                <a:cs typeface="+mj-cs"/>
                <a:hlinkClick r:id="rId3" action="ppaction://hlinksldjump"/>
              </a:rPr>
              <a:t>дистанция</a:t>
            </a:r>
            <a:endParaRPr lang="fr-FR" sz="4400" dirty="0">
              <a:solidFill>
                <a:schemeClr val="accent6">
                  <a:lumMod val="50000"/>
                </a:schemeClr>
              </a:solidFill>
              <a:effectLst>
                <a:glow rad="228600">
                  <a:schemeClr val="accent6">
                    <a:satMod val="175000"/>
                    <a:alpha val="40000"/>
                  </a:schemeClr>
                </a:glow>
              </a:effectLst>
              <a:latin typeface="+mj-lt"/>
              <a:ea typeface="+mj-ea"/>
              <a:cs typeface="+mj-cs"/>
            </a:endParaRPr>
          </a:p>
        </p:txBody>
      </p:sp>
      <p:pic>
        <p:nvPicPr>
          <p:cNvPr id="8" name="Picture 4" descr="C:\Documents and Settings\Admin\Рабочий стол\прикосновение.jpeg">
            <a:hlinkClick r:id="rId5" action="ppaction://hlinksldjump"/>
          </p:cNvPr>
          <p:cNvPicPr>
            <a:picLocks noChangeAspect="1" noChangeArrowheads="1"/>
          </p:cNvPicPr>
          <p:nvPr/>
        </p:nvPicPr>
        <p:blipFill>
          <a:blip r:embed="rId6" cstate="print"/>
          <a:srcRect/>
          <a:stretch>
            <a:fillRect/>
          </a:stretch>
        </p:blipFill>
        <p:spPr bwMode="auto">
          <a:xfrm>
            <a:off x="1071538" y="1285860"/>
            <a:ext cx="1238250" cy="1238250"/>
          </a:xfrm>
          <a:prstGeom prst="rect">
            <a:avLst/>
          </a:prstGeom>
          <a:ln>
            <a:noFill/>
          </a:ln>
          <a:effectLst>
            <a:softEdge rad="112500"/>
          </a:effectLst>
        </p:spPr>
      </p:pic>
      <p:sp>
        <p:nvSpPr>
          <p:cNvPr id="9" name="Titre 1"/>
          <p:cNvSpPr txBox="1">
            <a:spLocks/>
          </p:cNvSpPr>
          <p:nvPr/>
        </p:nvSpPr>
        <p:spPr bwMode="auto">
          <a:xfrm>
            <a:off x="571472" y="500042"/>
            <a:ext cx="2428891" cy="714380"/>
          </a:xfrm>
          <a:prstGeom prst="rect">
            <a:avLst/>
          </a:prstGeom>
          <a:noFill/>
          <a:ln w="9525">
            <a:noFill/>
            <a:miter lim="800000"/>
            <a:headEnd/>
            <a:tailEnd/>
          </a:ln>
        </p:spPr>
        <p:txBody>
          <a:bodyPr anchor="ctr"/>
          <a:lstStyle/>
          <a:p>
            <a:pPr>
              <a:defRPr/>
            </a:pPr>
            <a:r>
              <a:rPr lang="ru-RU" sz="4400" dirty="0">
                <a:solidFill>
                  <a:schemeClr val="tx1">
                    <a:lumMod val="95000"/>
                    <a:lumOff val="5000"/>
                  </a:schemeClr>
                </a:solidFill>
                <a:effectLst>
                  <a:glow rad="228600">
                    <a:schemeClr val="accent6">
                      <a:satMod val="175000"/>
                      <a:alpha val="40000"/>
                    </a:schemeClr>
                  </a:glow>
                </a:effectLst>
                <a:latin typeface="+mj-lt"/>
                <a:ea typeface="+mj-ea"/>
                <a:cs typeface="+mj-cs"/>
                <a:hlinkClick r:id="rId5" action="ppaction://hlinksldjump"/>
              </a:rPr>
              <a:t>такесика</a:t>
            </a:r>
            <a:endParaRPr lang="fr-FR" sz="4400" dirty="0">
              <a:solidFill>
                <a:schemeClr val="tx1">
                  <a:lumMod val="95000"/>
                  <a:lumOff val="5000"/>
                </a:schemeClr>
              </a:solidFill>
              <a:effectLst>
                <a:glow rad="228600">
                  <a:schemeClr val="accent6">
                    <a:satMod val="175000"/>
                    <a:alpha val="40000"/>
                  </a:schemeClr>
                </a:glow>
              </a:effectLst>
              <a:latin typeface="+mj-lt"/>
              <a:ea typeface="+mj-ea"/>
              <a:cs typeface="+mj-cs"/>
            </a:endParaRPr>
          </a:p>
        </p:txBody>
      </p:sp>
      <p:pic>
        <p:nvPicPr>
          <p:cNvPr id="3078" name="Picture 6" descr="C:\Documents and Settings\Admin\Рабочий стол\tenor-sm.thumbnail.jpg">
            <a:hlinkClick r:id="rId7" action="ppaction://hlinksldjump"/>
          </p:cNvPr>
          <p:cNvPicPr>
            <a:picLocks noChangeAspect="1" noChangeArrowheads="1"/>
          </p:cNvPicPr>
          <p:nvPr/>
        </p:nvPicPr>
        <p:blipFill>
          <a:blip r:embed="rId8" cstate="print"/>
          <a:srcRect/>
          <a:stretch>
            <a:fillRect/>
          </a:stretch>
        </p:blipFill>
        <p:spPr bwMode="auto">
          <a:xfrm>
            <a:off x="6500826" y="1285860"/>
            <a:ext cx="1371610" cy="1143008"/>
          </a:xfrm>
          <a:prstGeom prst="rect">
            <a:avLst/>
          </a:prstGeom>
          <a:ln>
            <a:noFill/>
          </a:ln>
          <a:effectLst>
            <a:softEdge rad="112500"/>
          </a:effectLst>
        </p:spPr>
      </p:pic>
      <p:sp>
        <p:nvSpPr>
          <p:cNvPr id="12" name="TextBox 11"/>
          <p:cNvSpPr txBox="1"/>
          <p:nvPr/>
        </p:nvSpPr>
        <p:spPr>
          <a:xfrm>
            <a:off x="6429388" y="500042"/>
            <a:ext cx="1487138" cy="769441"/>
          </a:xfrm>
          <a:prstGeom prst="rect">
            <a:avLst/>
          </a:prstGeom>
          <a:noFill/>
        </p:spPr>
        <p:txBody>
          <a:bodyPr wrap="none">
            <a:spAutoFit/>
          </a:bodyPr>
          <a:lstStyle/>
          <a:p>
            <a:pPr>
              <a:defRPr/>
            </a:pPr>
            <a:r>
              <a:rPr lang="ru-RU" sz="4400" dirty="0">
                <a:solidFill>
                  <a:schemeClr val="accent6">
                    <a:lumMod val="50000"/>
                  </a:schemeClr>
                </a:solidFill>
                <a:effectLst>
                  <a:glow rad="228600">
                    <a:schemeClr val="accent6">
                      <a:satMod val="175000"/>
                      <a:alpha val="40000"/>
                    </a:schemeClr>
                  </a:glow>
                </a:effectLst>
                <a:latin typeface="+mj-lt"/>
                <a:hlinkClick r:id="rId7" action="ppaction://hlinksldjump"/>
              </a:rPr>
              <a:t>голос</a:t>
            </a:r>
            <a:endParaRPr lang="ru-RU" sz="4400" dirty="0">
              <a:solidFill>
                <a:schemeClr val="accent6">
                  <a:lumMod val="50000"/>
                </a:schemeClr>
              </a:solidFill>
              <a:effectLst>
                <a:glow rad="228600">
                  <a:schemeClr val="accent6">
                    <a:satMod val="175000"/>
                    <a:alpha val="40000"/>
                  </a:schemeClr>
                </a:glow>
              </a:effectLst>
              <a:latin typeface="+mj-lt"/>
            </a:endParaRPr>
          </a:p>
        </p:txBody>
      </p:sp>
      <p:sp>
        <p:nvSpPr>
          <p:cNvPr id="10" name="TextBox 9"/>
          <p:cNvSpPr txBox="1"/>
          <p:nvPr/>
        </p:nvSpPr>
        <p:spPr>
          <a:xfrm>
            <a:off x="3500430" y="1000108"/>
            <a:ext cx="2428892" cy="3939540"/>
          </a:xfrm>
          <a:prstGeom prst="rect">
            <a:avLst/>
          </a:prstGeom>
          <a:noFill/>
        </p:spPr>
        <p:txBody>
          <a:bodyPr>
            <a:spAutoFit/>
            <a:scene3d>
              <a:camera prst="orthographicFront"/>
              <a:lightRig rig="threePt" dir="t"/>
            </a:scene3d>
            <a:sp3d extrusionH="57150">
              <a:bevelT w="82550" h="38100" prst="coolSlant"/>
            </a:sp3d>
          </a:bodyPr>
          <a:lstStyle/>
          <a:p>
            <a:pPr>
              <a:defRPr/>
            </a:pPr>
            <a:r>
              <a:rPr lang="ru-RU" sz="25000" b="1" dirty="0">
                <a:solidFill>
                  <a:schemeClr val="accent6">
                    <a:lumMod val="60000"/>
                    <a:lumOff val="40000"/>
                  </a:schemeClr>
                </a:solidFill>
                <a:effectLst>
                  <a:glow rad="63500">
                    <a:schemeClr val="accent6">
                      <a:satMod val="175000"/>
                      <a:alpha val="40000"/>
                    </a:schemeClr>
                  </a:glow>
                  <a:reflection blurRad="6350" stA="60000" endA="900" endPos="58000" dir="5400000" sy="-100000" algn="bl" rotWithShape="0"/>
                </a:effectLst>
              </a:rPr>
              <a:t>?</a:t>
            </a:r>
            <a:endParaRPr lang="ru-RU" sz="25000" b="1" dirty="0">
              <a:solidFill>
                <a:schemeClr val="accent6">
                  <a:lumMod val="60000"/>
                  <a:lumOff val="40000"/>
                </a:schemeClr>
              </a:solidFill>
              <a:effectLst>
                <a:glow rad="63500">
                  <a:schemeClr val="accent6">
                    <a:satMod val="175000"/>
                    <a:alpha val="40000"/>
                  </a:schemeClr>
                </a:glow>
                <a:reflection blurRad="6350" stA="60000" endA="900" endPos="58000" dir="5400000" sy="-100000" algn="bl" rotWithShape="0"/>
              </a:effectLst>
            </a:endParaRPr>
          </a:p>
        </p:txBody>
      </p:sp>
      <p:pic>
        <p:nvPicPr>
          <p:cNvPr id="4098" name="Picture 2" descr="C:\Documents and Settings\Admin\Рабочий стол\3.jpeg">
            <a:hlinkClick r:id="rId9" action="ppaction://hlinksldjump"/>
          </p:cNvPr>
          <p:cNvPicPr>
            <a:picLocks noChangeAspect="1" noChangeArrowheads="1"/>
          </p:cNvPicPr>
          <p:nvPr/>
        </p:nvPicPr>
        <p:blipFill>
          <a:blip r:embed="rId10" cstate="print"/>
          <a:srcRect/>
          <a:stretch>
            <a:fillRect/>
          </a:stretch>
        </p:blipFill>
        <p:spPr bwMode="auto">
          <a:xfrm>
            <a:off x="6572264" y="4500570"/>
            <a:ext cx="1428750" cy="1076325"/>
          </a:xfrm>
          <a:prstGeom prst="rect">
            <a:avLst/>
          </a:prstGeom>
          <a:ln>
            <a:noFill/>
          </a:ln>
          <a:effectLst>
            <a:softEdge rad="112500"/>
          </a:effectLst>
        </p:spPr>
      </p:pic>
      <p:sp>
        <p:nvSpPr>
          <p:cNvPr id="11" name="Titre 1"/>
          <p:cNvSpPr txBox="1">
            <a:spLocks/>
          </p:cNvSpPr>
          <p:nvPr/>
        </p:nvSpPr>
        <p:spPr bwMode="auto">
          <a:xfrm>
            <a:off x="5715008" y="3929066"/>
            <a:ext cx="2972612" cy="714380"/>
          </a:xfrm>
          <a:prstGeom prst="rect">
            <a:avLst/>
          </a:prstGeom>
          <a:noFill/>
          <a:ln w="9525">
            <a:noFill/>
            <a:miter lim="800000"/>
            <a:headEnd/>
            <a:tailEnd/>
          </a:ln>
        </p:spPr>
        <p:txBody>
          <a:bodyPr anchor="ctr"/>
          <a:lstStyle/>
          <a:p>
            <a:pPr algn="ctr">
              <a:defRPr/>
            </a:pPr>
            <a:r>
              <a:rPr lang="ru-RU" sz="4400" dirty="0">
                <a:solidFill>
                  <a:schemeClr val="accent6">
                    <a:lumMod val="50000"/>
                  </a:schemeClr>
                </a:solidFill>
                <a:effectLst>
                  <a:glow rad="228600">
                    <a:schemeClr val="accent6">
                      <a:satMod val="175000"/>
                      <a:alpha val="40000"/>
                    </a:schemeClr>
                  </a:glow>
                </a:effectLst>
                <a:latin typeface="+mj-lt"/>
                <a:ea typeface="+mj-ea"/>
                <a:cs typeface="+mj-cs"/>
                <a:hlinkClick r:id="rId9" action="ppaction://hlinksldjump"/>
              </a:rPr>
              <a:t>глаза</a:t>
            </a:r>
            <a:endParaRPr lang="fr-FR" sz="4400" dirty="0">
              <a:solidFill>
                <a:schemeClr val="accent6">
                  <a:lumMod val="50000"/>
                </a:schemeClr>
              </a:solidFill>
              <a:effectLst>
                <a:glow rad="228600">
                  <a:schemeClr val="accent6">
                    <a:satMod val="175000"/>
                    <a:alpha val="40000"/>
                  </a:schemeClr>
                </a:glow>
              </a:effectLst>
              <a:latin typeface="+mj-lt"/>
              <a:ea typeface="+mj-ea"/>
              <a:cs typeface="+mj-cs"/>
            </a:endParaRPr>
          </a:p>
        </p:txBody>
      </p:sp>
      <p:sp>
        <p:nvSpPr>
          <p:cNvPr id="4107" name="TextBox 12"/>
          <p:cNvSpPr txBox="1">
            <a:spLocks noChangeArrowheads="1"/>
          </p:cNvSpPr>
          <p:nvPr/>
        </p:nvSpPr>
        <p:spPr bwMode="auto">
          <a:xfrm>
            <a:off x="8143875" y="6357938"/>
            <a:ext cx="857250" cy="369887"/>
          </a:xfrm>
          <a:prstGeom prst="rect">
            <a:avLst/>
          </a:prstGeom>
          <a:noFill/>
          <a:ln w="9525">
            <a:noFill/>
            <a:miter lim="800000"/>
            <a:headEnd/>
            <a:tailEnd/>
          </a:ln>
        </p:spPr>
        <p:txBody>
          <a:bodyPr>
            <a:spAutoFit/>
          </a:bodyPr>
          <a:lstStyle/>
          <a:p>
            <a:r>
              <a:rPr lang="ru-RU">
                <a:solidFill>
                  <a:srgbClr val="593B2A"/>
                </a:solidFill>
                <a:hlinkClick r:id="rId11" action="ppaction://hlinksldjump"/>
              </a:rPr>
              <a:t>выход</a:t>
            </a:r>
            <a:endParaRPr lang="ru-RU">
              <a:solidFill>
                <a:srgbClr val="593B2A"/>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0">
          <a:blip r:embed="rId2" cstate="print"/>
          <a:srcRect/>
          <a:stretch>
            <a:fillRect/>
          </a:stretch>
        </a:blipFill>
        <a:effectLst/>
      </p:bgPr>
    </p:bg>
    <p:spTree>
      <p:nvGrpSpPr>
        <p:cNvPr id="1" name=""/>
        <p:cNvGrpSpPr/>
        <p:nvPr/>
      </p:nvGrpSpPr>
      <p:grpSpPr>
        <a:xfrm>
          <a:off x="0" y="0"/>
          <a:ext cx="0" cy="0"/>
          <a:chOff x="0" y="0"/>
          <a:chExt cx="0" cy="0"/>
        </a:xfrm>
      </p:grpSpPr>
      <p:sp>
        <p:nvSpPr>
          <p:cNvPr id="5122" name="Titre 1"/>
          <p:cNvSpPr>
            <a:spLocks noGrp="1"/>
          </p:cNvSpPr>
          <p:nvPr>
            <p:ph type="title"/>
          </p:nvPr>
        </p:nvSpPr>
        <p:spPr>
          <a:xfrm>
            <a:off x="457200" y="274638"/>
            <a:ext cx="7829550" cy="1143000"/>
          </a:xfrm>
        </p:spPr>
        <p:txBody>
          <a:bodyPr/>
          <a:lstStyle/>
          <a:p>
            <a:r>
              <a:rPr lang="ru-RU" sz="6600" smtClean="0">
                <a:solidFill>
                  <a:srgbClr val="593B2A"/>
                </a:solidFill>
                <a:latin typeface="Monotype Corsiva" pitchFamily="66" charset="0"/>
              </a:rPr>
              <a:t>Такесика</a:t>
            </a:r>
            <a:endParaRPr lang="fr-FR" sz="6600" smtClean="0">
              <a:solidFill>
                <a:srgbClr val="593B2A"/>
              </a:solidFill>
              <a:latin typeface="Monotype Corsiva" pitchFamily="66" charset="0"/>
            </a:endParaRPr>
          </a:p>
        </p:txBody>
      </p:sp>
      <p:sp>
        <p:nvSpPr>
          <p:cNvPr id="5123" name="Espace réservé du contenu 2"/>
          <p:cNvSpPr>
            <a:spLocks noGrp="1"/>
          </p:cNvSpPr>
          <p:nvPr>
            <p:ph idx="1"/>
          </p:nvPr>
        </p:nvSpPr>
        <p:spPr>
          <a:xfrm>
            <a:off x="428625" y="1785938"/>
            <a:ext cx="8401050" cy="2025650"/>
          </a:xfrm>
        </p:spPr>
        <p:txBody>
          <a:bodyPr/>
          <a:lstStyle/>
          <a:p>
            <a:r>
              <a:rPr lang="ru-RU" sz="2400" smtClean="0">
                <a:solidFill>
                  <a:srgbClr val="593B2A"/>
                </a:solidFill>
              </a:rPr>
              <a:t>Такесика изучает прикосновения в ситуации общения. К такесическим средствам общения относятся динамические прикосновения в форме рукопожатия, похлопывания, поцелуя. Доказано, что динамические прикосновения являются биологически необходимой формой стимуляции. </a:t>
            </a:r>
          </a:p>
        </p:txBody>
      </p:sp>
      <p:pic>
        <p:nvPicPr>
          <p:cNvPr id="1026" name="Picture 2" descr="C:\Documents and Settings\Admin\Рабочий стол\10.jpg"/>
          <p:cNvPicPr>
            <a:picLocks noChangeAspect="1" noChangeArrowheads="1"/>
          </p:cNvPicPr>
          <p:nvPr/>
        </p:nvPicPr>
        <p:blipFill>
          <a:blip r:embed="rId3" cstate="print"/>
          <a:srcRect/>
          <a:stretch>
            <a:fillRect/>
          </a:stretch>
        </p:blipFill>
        <p:spPr bwMode="auto">
          <a:xfrm>
            <a:off x="1071538" y="3929066"/>
            <a:ext cx="1767907" cy="2255849"/>
          </a:xfrm>
          <a:prstGeom prst="rect">
            <a:avLst/>
          </a:prstGeom>
          <a:ln>
            <a:noFill/>
          </a:ln>
          <a:effectLst>
            <a:softEdge rad="112500"/>
          </a:effectLst>
        </p:spPr>
      </p:pic>
      <p:pic>
        <p:nvPicPr>
          <p:cNvPr id="1027" name="Picture 3" descr="C:\Documents and Settings\Admin\Рабочий стол\11.jpg"/>
          <p:cNvPicPr>
            <a:picLocks noChangeAspect="1" noChangeArrowheads="1"/>
          </p:cNvPicPr>
          <p:nvPr/>
        </p:nvPicPr>
        <p:blipFill>
          <a:blip r:embed="rId4" cstate="print"/>
          <a:srcRect/>
          <a:stretch>
            <a:fillRect/>
          </a:stretch>
        </p:blipFill>
        <p:spPr bwMode="auto">
          <a:xfrm>
            <a:off x="3643306" y="4214818"/>
            <a:ext cx="1319207" cy="1978811"/>
          </a:xfrm>
          <a:prstGeom prst="rect">
            <a:avLst/>
          </a:prstGeom>
          <a:ln>
            <a:noFill/>
          </a:ln>
          <a:effectLst>
            <a:softEdge rad="112500"/>
          </a:effectLst>
        </p:spPr>
      </p:pic>
      <p:pic>
        <p:nvPicPr>
          <p:cNvPr id="1028" name="Picture 4" descr="C:\Documents and Settings\Admin\Рабочий стол\12.jpg"/>
          <p:cNvPicPr>
            <a:picLocks noChangeAspect="1" noChangeArrowheads="1"/>
          </p:cNvPicPr>
          <p:nvPr/>
        </p:nvPicPr>
        <p:blipFill>
          <a:blip r:embed="rId5" cstate="print"/>
          <a:srcRect/>
          <a:stretch>
            <a:fillRect/>
          </a:stretch>
        </p:blipFill>
        <p:spPr bwMode="auto">
          <a:xfrm>
            <a:off x="6500826" y="3929066"/>
            <a:ext cx="1711459" cy="2279664"/>
          </a:xfrm>
          <a:prstGeom prst="rect">
            <a:avLst/>
          </a:prstGeom>
          <a:ln>
            <a:noFill/>
          </a:ln>
          <a:effectLst>
            <a:softEdge rad="112500"/>
          </a:effectLst>
        </p:spPr>
      </p:pic>
      <p:pic>
        <p:nvPicPr>
          <p:cNvPr id="5127" name="Picture 3" descr="C:\Documents and Settings\Admin\Рабочий стол\images.jpeg">
            <a:hlinkClick r:id="rId6" action="ppaction://hlinksldjump"/>
          </p:cNvPr>
          <p:cNvPicPr>
            <a:picLocks noChangeAspect="1" noChangeArrowheads="1"/>
          </p:cNvPicPr>
          <p:nvPr/>
        </p:nvPicPr>
        <p:blipFill>
          <a:blip r:embed="rId7" cstate="print"/>
          <a:srcRect/>
          <a:stretch>
            <a:fillRect/>
          </a:stretch>
        </p:blipFill>
        <p:spPr bwMode="auto">
          <a:xfrm>
            <a:off x="8429625" y="6072188"/>
            <a:ext cx="361950" cy="361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6000" b="-6000"/>
          </a:stretch>
        </a:blipFill>
        <a:effectLst/>
      </p:bgPr>
    </p:bg>
    <p:spTree>
      <p:nvGrpSpPr>
        <p:cNvPr id="1" name=""/>
        <p:cNvGrpSpPr/>
        <p:nvPr/>
      </p:nvGrpSpPr>
      <p:grpSpPr>
        <a:xfrm>
          <a:off x="0" y="0"/>
          <a:ext cx="0" cy="0"/>
          <a:chOff x="0" y="0"/>
          <a:chExt cx="0" cy="0"/>
        </a:xfrm>
      </p:grpSpPr>
      <p:sp>
        <p:nvSpPr>
          <p:cNvPr id="6146" name="Заголовок 1"/>
          <p:cNvSpPr>
            <a:spLocks noGrp="1"/>
          </p:cNvSpPr>
          <p:nvPr>
            <p:ph type="title"/>
          </p:nvPr>
        </p:nvSpPr>
        <p:spPr/>
        <p:txBody>
          <a:bodyPr/>
          <a:lstStyle/>
          <a:p>
            <a:r>
              <a:rPr lang="ru-RU" sz="6600" smtClean="0">
                <a:solidFill>
                  <a:srgbClr val="593B2A"/>
                </a:solidFill>
                <a:latin typeface="Monotype Corsiva" pitchFamily="66" charset="0"/>
              </a:rPr>
              <a:t>Дистанция</a:t>
            </a:r>
          </a:p>
        </p:txBody>
      </p:sp>
      <p:sp>
        <p:nvSpPr>
          <p:cNvPr id="6147" name="Содержимое 2"/>
          <p:cNvSpPr>
            <a:spLocks noGrp="1"/>
          </p:cNvSpPr>
          <p:nvPr>
            <p:ph idx="1"/>
          </p:nvPr>
        </p:nvSpPr>
        <p:spPr>
          <a:xfrm>
            <a:off x="357188" y="1643063"/>
            <a:ext cx="8472487" cy="4525962"/>
          </a:xfrm>
        </p:spPr>
        <p:txBody>
          <a:bodyPr/>
          <a:lstStyle/>
          <a:p>
            <a:r>
              <a:rPr lang="ru-RU" sz="2400" smtClean="0">
                <a:solidFill>
                  <a:srgbClr val="593B2A"/>
                </a:solidFill>
              </a:rPr>
              <a:t>Нормы приближения двух людей друг к другу описал Э. Холл. Данные нормы определены четырьмя расстояниями:</a:t>
            </a:r>
          </a:p>
          <a:p>
            <a:r>
              <a:rPr lang="ru-RU" sz="2400" smtClean="0">
                <a:solidFill>
                  <a:srgbClr val="593B2A"/>
                </a:solidFill>
                <a:hlinkClick r:id="rId3" action="ppaction://hlinksldjump"/>
              </a:rPr>
              <a:t>Интимное расстояние </a:t>
            </a:r>
            <a:endParaRPr lang="ru-RU" sz="2400" smtClean="0">
              <a:solidFill>
                <a:srgbClr val="593B2A"/>
              </a:solidFill>
            </a:endParaRPr>
          </a:p>
          <a:p>
            <a:r>
              <a:rPr lang="ru-RU" sz="2400" smtClean="0">
                <a:solidFill>
                  <a:srgbClr val="593B2A"/>
                </a:solidFill>
                <a:hlinkClick r:id="rId4" action="ppaction://hlinksldjump"/>
              </a:rPr>
              <a:t>Персональное расстояние</a:t>
            </a:r>
            <a:endParaRPr lang="ru-RU" sz="2400" smtClean="0">
              <a:solidFill>
                <a:srgbClr val="593B2A"/>
              </a:solidFill>
            </a:endParaRPr>
          </a:p>
          <a:p>
            <a:r>
              <a:rPr lang="ru-RU" sz="2400" smtClean="0">
                <a:solidFill>
                  <a:srgbClr val="593B2A"/>
                </a:solidFill>
                <a:hlinkClick r:id="rId5" action="ppaction://hlinksldjump"/>
              </a:rPr>
              <a:t>Социальное расстояние</a:t>
            </a:r>
            <a:endParaRPr lang="ru-RU" sz="2400" smtClean="0">
              <a:solidFill>
                <a:srgbClr val="593B2A"/>
              </a:solidFill>
            </a:endParaRPr>
          </a:p>
          <a:p>
            <a:r>
              <a:rPr lang="ru-RU" sz="2400" smtClean="0">
                <a:solidFill>
                  <a:srgbClr val="593B2A"/>
                </a:solidFill>
                <a:hlinkClick r:id="rId6" action="ppaction://hlinksldjump"/>
              </a:rPr>
              <a:t>Публичное расстояние</a:t>
            </a:r>
            <a:endParaRPr lang="ru-RU" sz="2400" smtClean="0">
              <a:solidFill>
                <a:srgbClr val="593B2A"/>
              </a:solidFill>
            </a:endParaRPr>
          </a:p>
          <a:p>
            <a:endParaRPr lang="ru-RU" sz="2400" smtClean="0">
              <a:solidFill>
                <a:srgbClr val="8A7258"/>
              </a:solidFill>
            </a:endParaRPr>
          </a:p>
        </p:txBody>
      </p:sp>
      <p:pic>
        <p:nvPicPr>
          <p:cNvPr id="6148" name="Picture 3" descr="C:\Documents and Settings\Admin\Рабочий стол\images.jpeg">
            <a:hlinkClick r:id="rId7" action="ppaction://hlinksldjump"/>
          </p:cNvPr>
          <p:cNvPicPr>
            <a:picLocks noChangeAspect="1" noChangeArrowheads="1"/>
          </p:cNvPicPr>
          <p:nvPr/>
        </p:nvPicPr>
        <p:blipFill>
          <a:blip r:embed="rId8" cstate="print"/>
          <a:srcRect/>
          <a:stretch>
            <a:fillRect/>
          </a:stretch>
        </p:blipFill>
        <p:spPr bwMode="auto">
          <a:xfrm>
            <a:off x="7786688" y="5857875"/>
            <a:ext cx="361950" cy="361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6000" b="-6000"/>
          </a:stretch>
        </a:blipFill>
        <a:effectLst/>
      </p:bgPr>
    </p:bg>
    <p:spTree>
      <p:nvGrpSpPr>
        <p:cNvPr id="1" name=""/>
        <p:cNvGrpSpPr/>
        <p:nvPr/>
      </p:nvGrpSpPr>
      <p:grpSpPr>
        <a:xfrm>
          <a:off x="0" y="0"/>
          <a:ext cx="0" cy="0"/>
          <a:chOff x="0" y="0"/>
          <a:chExt cx="0" cy="0"/>
        </a:xfrm>
      </p:grpSpPr>
      <p:sp>
        <p:nvSpPr>
          <p:cNvPr id="7170" name="Заголовок 1"/>
          <p:cNvSpPr>
            <a:spLocks noGrp="1"/>
          </p:cNvSpPr>
          <p:nvPr>
            <p:ph type="title"/>
          </p:nvPr>
        </p:nvSpPr>
        <p:spPr/>
        <p:txBody>
          <a:bodyPr/>
          <a:lstStyle/>
          <a:p>
            <a:r>
              <a:rPr lang="ru-RU" sz="6600" smtClean="0">
                <a:latin typeface="Monotype Corsiva" pitchFamily="66" charset="0"/>
              </a:rPr>
              <a:t>Интимное расстояние</a:t>
            </a:r>
          </a:p>
        </p:txBody>
      </p:sp>
      <p:sp>
        <p:nvSpPr>
          <p:cNvPr id="7171" name="Содержимое 2"/>
          <p:cNvSpPr>
            <a:spLocks noGrp="1"/>
          </p:cNvSpPr>
          <p:nvPr>
            <p:ph idx="1"/>
          </p:nvPr>
        </p:nvSpPr>
        <p:spPr>
          <a:xfrm>
            <a:off x="3857625" y="1785938"/>
            <a:ext cx="4829175" cy="4525962"/>
          </a:xfrm>
        </p:spPr>
        <p:txBody>
          <a:bodyPr/>
          <a:lstStyle/>
          <a:p>
            <a:pPr lvl="1">
              <a:buFont typeface="Arial" charset="0"/>
              <a:buNone/>
            </a:pPr>
            <a:r>
              <a:rPr lang="ru-RU" sz="2400" smtClean="0">
                <a:solidFill>
                  <a:srgbClr val="593B2A"/>
                </a:solidFill>
              </a:rPr>
              <a:t>         От 0 до 45 см – на таком расстоянии общаются самые близкие люди; в этой зоне имеется еще одна подзона радиусом 15 см, в которую можно проникнуть только посредством физического контакта, это сверх интимная зона.</a:t>
            </a:r>
          </a:p>
          <a:p>
            <a:endParaRPr lang="ru-RU" smtClean="0"/>
          </a:p>
        </p:txBody>
      </p:sp>
      <p:pic>
        <p:nvPicPr>
          <p:cNvPr id="3074" name="Picture 2" descr="C:\Documents and Settings\Admin\Рабочий стол\9.jpg"/>
          <p:cNvPicPr>
            <a:picLocks noChangeAspect="1" noChangeArrowheads="1"/>
          </p:cNvPicPr>
          <p:nvPr/>
        </p:nvPicPr>
        <p:blipFill>
          <a:blip r:embed="rId3" cstate="print"/>
          <a:srcRect/>
          <a:stretch>
            <a:fillRect/>
          </a:stretch>
        </p:blipFill>
        <p:spPr bwMode="auto">
          <a:xfrm>
            <a:off x="500034" y="2000240"/>
            <a:ext cx="3081894" cy="3143272"/>
          </a:xfrm>
          <a:prstGeom prst="rect">
            <a:avLst/>
          </a:prstGeom>
          <a:ln>
            <a:noFill/>
          </a:ln>
          <a:effectLst>
            <a:softEdge rad="112500"/>
          </a:effectLst>
        </p:spPr>
      </p:pic>
      <p:pic>
        <p:nvPicPr>
          <p:cNvPr id="7173" name="Picture 3" descr="C:\Documents and Settings\Admin\Рабочий стол\images.jpeg">
            <a:hlinkClick r:id="rId4" action="ppaction://hlinksldjump"/>
          </p:cNvPr>
          <p:cNvPicPr>
            <a:picLocks noChangeAspect="1" noChangeArrowheads="1"/>
          </p:cNvPicPr>
          <p:nvPr/>
        </p:nvPicPr>
        <p:blipFill>
          <a:blip r:embed="rId5" cstate="print"/>
          <a:srcRect/>
          <a:stretch>
            <a:fillRect/>
          </a:stretch>
        </p:blipFill>
        <p:spPr bwMode="auto">
          <a:xfrm>
            <a:off x="7500938" y="6000750"/>
            <a:ext cx="361950" cy="361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6000" b="-6000"/>
          </a:stretch>
        </a:blipFill>
        <a:effectLst/>
      </p:bgPr>
    </p:bg>
    <p:spTree>
      <p:nvGrpSpPr>
        <p:cNvPr id="1" name=""/>
        <p:cNvGrpSpPr/>
        <p:nvPr/>
      </p:nvGrpSpPr>
      <p:grpSpPr>
        <a:xfrm>
          <a:off x="0" y="0"/>
          <a:ext cx="0" cy="0"/>
          <a:chOff x="0" y="0"/>
          <a:chExt cx="0" cy="0"/>
        </a:xfrm>
      </p:grpSpPr>
      <p:sp>
        <p:nvSpPr>
          <p:cNvPr id="8194" name="Заголовок 1"/>
          <p:cNvSpPr>
            <a:spLocks noGrp="1"/>
          </p:cNvSpPr>
          <p:nvPr>
            <p:ph type="title"/>
          </p:nvPr>
        </p:nvSpPr>
        <p:spPr>
          <a:xfrm>
            <a:off x="357188" y="285750"/>
            <a:ext cx="8472487" cy="1143000"/>
          </a:xfrm>
        </p:spPr>
        <p:txBody>
          <a:bodyPr/>
          <a:lstStyle/>
          <a:p>
            <a:r>
              <a:rPr lang="ru-RU" sz="6600" smtClean="0">
                <a:solidFill>
                  <a:srgbClr val="593B2A"/>
                </a:solidFill>
                <a:latin typeface="Monotype Corsiva" pitchFamily="66" charset="0"/>
              </a:rPr>
              <a:t>Персональное расстояние</a:t>
            </a:r>
          </a:p>
        </p:txBody>
      </p:sp>
      <p:sp>
        <p:nvSpPr>
          <p:cNvPr id="8195" name="Содержимое 2"/>
          <p:cNvSpPr>
            <a:spLocks noGrp="1"/>
          </p:cNvSpPr>
          <p:nvPr>
            <p:ph idx="1"/>
          </p:nvPr>
        </p:nvSpPr>
        <p:spPr>
          <a:xfrm>
            <a:off x="2143125" y="1571625"/>
            <a:ext cx="4857750" cy="4643438"/>
          </a:xfrm>
        </p:spPr>
        <p:txBody>
          <a:bodyPr/>
          <a:lstStyle/>
          <a:p>
            <a:r>
              <a:rPr lang="ru-RU" smtClean="0">
                <a:solidFill>
                  <a:srgbClr val="593B2A"/>
                </a:solidFill>
              </a:rPr>
              <a:t>Это расстояние от 45 до 120 см, которое обычно разделяет нас, когда мы находимся на коктейль - вечеринках, официальных приемах, официальных вечерах и дружеских вечеринках.</a:t>
            </a:r>
          </a:p>
          <a:p>
            <a:endParaRPr lang="ru-RU" smtClean="0">
              <a:solidFill>
                <a:srgbClr val="593B2A"/>
              </a:solidFill>
            </a:endParaRPr>
          </a:p>
        </p:txBody>
      </p:sp>
      <p:pic>
        <p:nvPicPr>
          <p:cNvPr id="2049" name="Picture 1" descr="C:\Documents and Settings\Admin\Рабочий стол\image044.jpg"/>
          <p:cNvPicPr>
            <a:picLocks noChangeAspect="1" noChangeArrowheads="1"/>
          </p:cNvPicPr>
          <p:nvPr/>
        </p:nvPicPr>
        <p:blipFill>
          <a:blip r:embed="rId3" cstate="print"/>
          <a:srcRect/>
          <a:stretch>
            <a:fillRect/>
          </a:stretch>
        </p:blipFill>
        <p:spPr bwMode="auto">
          <a:xfrm>
            <a:off x="428596" y="1714488"/>
            <a:ext cx="1590675" cy="1981200"/>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pic>
        <p:nvPicPr>
          <p:cNvPr id="2050" name="Picture 2" descr="C:\Documents and Settings\Admin\Рабочий стол\Копия image044.jpg"/>
          <p:cNvPicPr>
            <a:picLocks noChangeAspect="1" noChangeArrowheads="1"/>
          </p:cNvPicPr>
          <p:nvPr/>
        </p:nvPicPr>
        <p:blipFill>
          <a:blip r:embed="rId4" cstate="print"/>
          <a:srcRect/>
          <a:stretch>
            <a:fillRect/>
          </a:stretch>
        </p:blipFill>
        <p:spPr bwMode="auto">
          <a:xfrm>
            <a:off x="7143768" y="1785926"/>
            <a:ext cx="1362075" cy="2019300"/>
          </a:xfrm>
          <a:prstGeom prst="rect">
            <a:avLst/>
          </a:prstGeom>
          <a:solidFill>
            <a:srgbClr val="FFFFFF">
              <a:shade val="85000"/>
            </a:srgbClr>
          </a:solidFill>
          <a:ln w="190500" cap="rnd">
            <a:solidFill>
              <a:srgbClr val="FFFFFF"/>
            </a:solidFill>
          </a:ln>
          <a:effectLst>
            <a:outerShdw blurRad="36195" dist="12700" dir="11400000" algn="tl" rotWithShape="0">
              <a:srgbClr val="000000">
                <a:alpha val="33000"/>
              </a:srgbClr>
            </a:outerShdw>
          </a:effectLst>
          <a:scene3d>
            <a:camera prst="perspectiveContrastingLeftFacing">
              <a:rot lat="540000" lon="2100000" rev="0"/>
            </a:camera>
            <a:lightRig rig="soft" dir="t"/>
          </a:scene3d>
          <a:sp3d contourW="12700" prstMaterial="matte">
            <a:bevelT w="63500" h="50800"/>
            <a:contourClr>
              <a:srgbClr val="C0C0C0"/>
            </a:contourClr>
          </a:sp3d>
        </p:spPr>
      </p:pic>
      <p:pic>
        <p:nvPicPr>
          <p:cNvPr id="8198" name="Picture 3" descr="C:\Documents and Settings\Admin\Рабочий стол\images.jpeg">
            <a:hlinkClick r:id="rId5" action="ppaction://hlinksldjump"/>
          </p:cNvPr>
          <p:cNvPicPr>
            <a:picLocks noChangeAspect="1" noChangeArrowheads="1"/>
          </p:cNvPicPr>
          <p:nvPr/>
        </p:nvPicPr>
        <p:blipFill>
          <a:blip r:embed="rId6" cstate="print"/>
          <a:srcRect/>
          <a:stretch>
            <a:fillRect/>
          </a:stretch>
        </p:blipFill>
        <p:spPr bwMode="auto">
          <a:xfrm>
            <a:off x="7215188" y="5857875"/>
            <a:ext cx="361950" cy="361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6000" b="-6000"/>
          </a:stretch>
        </a:blipFill>
        <a:effectLst/>
      </p:bgPr>
    </p:bg>
    <p:spTree>
      <p:nvGrpSpPr>
        <p:cNvPr id="1" name=""/>
        <p:cNvGrpSpPr/>
        <p:nvPr/>
      </p:nvGrpSpPr>
      <p:grpSpPr>
        <a:xfrm>
          <a:off x="0" y="0"/>
          <a:ext cx="0" cy="0"/>
          <a:chOff x="0" y="0"/>
          <a:chExt cx="0" cy="0"/>
        </a:xfrm>
      </p:grpSpPr>
      <p:sp>
        <p:nvSpPr>
          <p:cNvPr id="9218" name="Заголовок 1"/>
          <p:cNvSpPr>
            <a:spLocks noGrp="1"/>
          </p:cNvSpPr>
          <p:nvPr>
            <p:ph type="title"/>
          </p:nvPr>
        </p:nvSpPr>
        <p:spPr/>
        <p:txBody>
          <a:bodyPr/>
          <a:lstStyle/>
          <a:p>
            <a:r>
              <a:rPr lang="ru-RU" sz="6600" smtClean="0">
                <a:solidFill>
                  <a:srgbClr val="593B2A"/>
                </a:solidFill>
                <a:latin typeface="Monotype Corsiva" pitchFamily="66" charset="0"/>
              </a:rPr>
              <a:t>Социальное расстояние</a:t>
            </a:r>
          </a:p>
        </p:txBody>
      </p:sp>
      <p:sp>
        <p:nvSpPr>
          <p:cNvPr id="9219" name="Содержимое 2"/>
          <p:cNvSpPr>
            <a:spLocks noGrp="1"/>
          </p:cNvSpPr>
          <p:nvPr>
            <p:ph idx="1"/>
          </p:nvPr>
        </p:nvSpPr>
        <p:spPr>
          <a:xfrm>
            <a:off x="3714750" y="1643063"/>
            <a:ext cx="4714875" cy="4786312"/>
          </a:xfrm>
        </p:spPr>
        <p:txBody>
          <a:bodyPr/>
          <a:lstStyle/>
          <a:p>
            <a:r>
              <a:rPr lang="ru-RU" sz="2400" smtClean="0">
                <a:solidFill>
                  <a:srgbClr val="593B2A"/>
                </a:solidFill>
              </a:rPr>
              <a:t>Это расстояние от 120 до 400 см –на таком расстоянии мы держимся от посторонних людей, например, водопроводчика или плотника, пришедшего заняться ремонтом в нашем доме, почтальона, нового служащего на работе и от людей, которых не очень хорошо знаем.</a:t>
            </a:r>
          </a:p>
          <a:p>
            <a:endParaRPr lang="ru-RU" sz="2400" smtClean="0">
              <a:solidFill>
                <a:srgbClr val="593B2A"/>
              </a:solidFill>
            </a:endParaRPr>
          </a:p>
          <a:p>
            <a:endParaRPr lang="ru-RU" smtClean="0"/>
          </a:p>
        </p:txBody>
      </p:sp>
      <p:pic>
        <p:nvPicPr>
          <p:cNvPr id="19458" name="Picture 2" descr="C:\Documents and Settings\Admin\Рабочий стол\image018.jpg"/>
          <p:cNvPicPr>
            <a:picLocks noChangeAspect="1" noChangeArrowheads="1"/>
          </p:cNvPicPr>
          <p:nvPr/>
        </p:nvPicPr>
        <p:blipFill>
          <a:blip r:embed="rId3" cstate="print"/>
          <a:srcRect/>
          <a:stretch>
            <a:fillRect/>
          </a:stretch>
        </p:blipFill>
        <p:spPr bwMode="auto">
          <a:xfrm>
            <a:off x="571500" y="2143125"/>
            <a:ext cx="2619375" cy="3476625"/>
          </a:xfrm>
          <a:prstGeom prst="rect">
            <a:avLst/>
          </a:prstGeom>
          <a:ln>
            <a:noFill/>
          </a:ln>
          <a:effectLst>
            <a:outerShdw blurRad="292100" dist="139700" dir="2700000" algn="tl" rotWithShape="0">
              <a:srgbClr val="333333">
                <a:alpha val="65000"/>
              </a:srgbClr>
            </a:outerShdw>
          </a:effectLst>
        </p:spPr>
      </p:pic>
      <p:pic>
        <p:nvPicPr>
          <p:cNvPr id="9221" name="Picture 3" descr="C:\Documents and Settings\Admin\Рабочий стол\images.jpeg">
            <a:hlinkClick r:id="rId4" action="ppaction://hlinksldjump"/>
          </p:cNvPr>
          <p:cNvPicPr>
            <a:picLocks noChangeAspect="1" noChangeArrowheads="1"/>
          </p:cNvPicPr>
          <p:nvPr/>
        </p:nvPicPr>
        <p:blipFill>
          <a:blip r:embed="rId5" cstate="print"/>
          <a:srcRect/>
          <a:stretch>
            <a:fillRect/>
          </a:stretch>
        </p:blipFill>
        <p:spPr bwMode="auto">
          <a:xfrm>
            <a:off x="7215188" y="5857875"/>
            <a:ext cx="361950" cy="361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2" cstate="print">
            <a:lum/>
          </a:blip>
          <a:srcRect/>
          <a:stretch>
            <a:fillRect t="-6000" b="-6000"/>
          </a:stretch>
        </a:blipFill>
        <a:effectLst/>
      </p:bgPr>
    </p:bg>
    <p:spTree>
      <p:nvGrpSpPr>
        <p:cNvPr id="1" name=""/>
        <p:cNvGrpSpPr/>
        <p:nvPr/>
      </p:nvGrpSpPr>
      <p:grpSpPr>
        <a:xfrm>
          <a:off x="0" y="0"/>
          <a:ext cx="0" cy="0"/>
          <a:chOff x="0" y="0"/>
          <a:chExt cx="0" cy="0"/>
        </a:xfrm>
      </p:grpSpPr>
      <p:sp>
        <p:nvSpPr>
          <p:cNvPr id="10242" name="Заголовок 1"/>
          <p:cNvSpPr>
            <a:spLocks noGrp="1"/>
          </p:cNvSpPr>
          <p:nvPr>
            <p:ph type="title"/>
          </p:nvPr>
        </p:nvSpPr>
        <p:spPr/>
        <p:txBody>
          <a:bodyPr/>
          <a:lstStyle/>
          <a:p>
            <a:r>
              <a:rPr lang="ru-RU" sz="6600" smtClean="0">
                <a:solidFill>
                  <a:srgbClr val="593B2A"/>
                </a:solidFill>
                <a:latin typeface="Monotype Corsiva" pitchFamily="66" charset="0"/>
              </a:rPr>
              <a:t>Публичное расстояние</a:t>
            </a:r>
          </a:p>
        </p:txBody>
      </p:sp>
      <p:sp>
        <p:nvSpPr>
          <p:cNvPr id="10243" name="Содержимое 2"/>
          <p:cNvSpPr>
            <a:spLocks noGrp="1"/>
          </p:cNvSpPr>
          <p:nvPr>
            <p:ph idx="1"/>
          </p:nvPr>
        </p:nvSpPr>
        <p:spPr>
          <a:xfrm>
            <a:off x="785813" y="1643063"/>
            <a:ext cx="8229600" cy="2543175"/>
          </a:xfrm>
        </p:spPr>
        <p:txBody>
          <a:bodyPr/>
          <a:lstStyle/>
          <a:p>
            <a:r>
              <a:rPr lang="ru-RU" sz="2800" smtClean="0">
                <a:solidFill>
                  <a:srgbClr val="593B2A"/>
                </a:solidFill>
              </a:rPr>
              <a:t>от 400 до 750 см – на этом расстоянии не считается грубым обменяться несколькими словами или воздержаться от общения,  на таком расстоянии происходят выступления перед аудиторией</a:t>
            </a:r>
            <a:r>
              <a:rPr lang="ru-RU" smtClean="0"/>
              <a:t>.</a:t>
            </a:r>
          </a:p>
          <a:p>
            <a:endParaRPr lang="ru-RU" smtClean="0"/>
          </a:p>
        </p:txBody>
      </p:sp>
      <p:pic>
        <p:nvPicPr>
          <p:cNvPr id="20482" name="Picture 2" descr="C:\Documents and Settings\Admin\Рабочий стол\images123.jpeg"/>
          <p:cNvPicPr>
            <a:picLocks noChangeAspect="1" noChangeArrowheads="1"/>
          </p:cNvPicPr>
          <p:nvPr/>
        </p:nvPicPr>
        <p:blipFill>
          <a:blip r:embed="rId3" cstate="print"/>
          <a:srcRect/>
          <a:stretch>
            <a:fillRect/>
          </a:stretch>
        </p:blipFill>
        <p:spPr bwMode="auto">
          <a:xfrm>
            <a:off x="928662" y="4643446"/>
            <a:ext cx="1071570" cy="1588879"/>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pic>
        <p:nvPicPr>
          <p:cNvPr id="20484" name="Picture 4" descr="C:\Documents and Settings\Admin\Рабочий стол\images126.jpeg"/>
          <p:cNvPicPr>
            <a:picLocks noChangeAspect="1" noChangeArrowheads="1"/>
          </p:cNvPicPr>
          <p:nvPr/>
        </p:nvPicPr>
        <p:blipFill>
          <a:blip r:embed="rId4" cstate="print"/>
          <a:srcRect/>
          <a:stretch>
            <a:fillRect/>
          </a:stretch>
        </p:blipFill>
        <p:spPr bwMode="auto">
          <a:xfrm>
            <a:off x="7572396" y="4643446"/>
            <a:ext cx="1000132" cy="1583542"/>
          </a:xfrm>
          <a:prstGeom prst="rect">
            <a:avLst/>
          </a:prstGeom>
          <a:ln w="127000" cap="rnd">
            <a:solidFill>
              <a:srgbClr val="FFFFFF"/>
            </a:solidFill>
          </a:ln>
          <a:effectLst>
            <a:outerShdw blurRad="76200" dist="95250" dir="10500000" sx="97000" sy="23000" kx="900000" algn="br" rotWithShape="0">
              <a:srgbClr val="000000">
                <a:alpha val="20000"/>
              </a:srgbClr>
            </a:outerShdw>
          </a:effectLst>
          <a:scene3d>
            <a:camera prst="orthographicFront"/>
            <a:lightRig rig="twoPt" dir="t">
              <a:rot lat="0" lon="0" rev="7800000"/>
            </a:lightRig>
          </a:scene3d>
          <a:sp3d contourW="6350">
            <a:bevelT w="50800" h="16510"/>
            <a:contourClr>
              <a:srgbClr val="C0C0C0"/>
            </a:contourClr>
          </a:sp3d>
        </p:spPr>
      </p:pic>
      <p:cxnSp>
        <p:nvCxnSpPr>
          <p:cNvPr id="10" name="Прямая со стрелкой 9"/>
          <p:cNvCxnSpPr/>
          <p:nvPr/>
        </p:nvCxnSpPr>
        <p:spPr>
          <a:xfrm>
            <a:off x="2286000" y="5572125"/>
            <a:ext cx="5000625" cy="1588"/>
          </a:xfrm>
          <a:prstGeom prst="straightConnector1">
            <a:avLst/>
          </a:prstGeom>
          <a:ln w="38100">
            <a:solidFill>
              <a:srgbClr val="593B2A"/>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sp>
        <p:nvSpPr>
          <p:cNvPr id="10247" name="TextBox 11"/>
          <p:cNvSpPr txBox="1">
            <a:spLocks noChangeArrowheads="1"/>
          </p:cNvSpPr>
          <p:nvPr/>
        </p:nvSpPr>
        <p:spPr bwMode="auto">
          <a:xfrm>
            <a:off x="4071938" y="5286375"/>
            <a:ext cx="908050" cy="369888"/>
          </a:xfrm>
          <a:prstGeom prst="rect">
            <a:avLst/>
          </a:prstGeom>
          <a:noFill/>
          <a:ln w="9525">
            <a:noFill/>
            <a:miter lim="800000"/>
            <a:headEnd/>
            <a:tailEnd/>
          </a:ln>
        </p:spPr>
        <p:txBody>
          <a:bodyPr wrap="none">
            <a:spAutoFit/>
          </a:bodyPr>
          <a:lstStyle/>
          <a:p>
            <a:r>
              <a:rPr lang="ru-RU">
                <a:solidFill>
                  <a:srgbClr val="593B2A"/>
                </a:solidFill>
              </a:rPr>
              <a:t>500 см</a:t>
            </a:r>
          </a:p>
        </p:txBody>
      </p:sp>
      <p:pic>
        <p:nvPicPr>
          <p:cNvPr id="10248" name="Picture 3" descr="C:\Documents and Settings\Admin\Рабочий стол\images.jpeg">
            <a:hlinkClick r:id="rId5" action="ppaction://hlinksldjump"/>
          </p:cNvPr>
          <p:cNvPicPr>
            <a:picLocks noChangeAspect="1" noChangeArrowheads="1"/>
          </p:cNvPicPr>
          <p:nvPr/>
        </p:nvPicPr>
        <p:blipFill>
          <a:blip r:embed="rId6" cstate="print"/>
          <a:srcRect/>
          <a:stretch>
            <a:fillRect/>
          </a:stretch>
        </p:blipFill>
        <p:spPr bwMode="auto">
          <a:xfrm>
            <a:off x="7929563" y="4000500"/>
            <a:ext cx="361950" cy="3619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102">
  <a:themeElements>
    <a:clrScheme name="Другая 1">
      <a:dk1>
        <a:sysClr val="windowText" lastClr="000000"/>
      </a:dk1>
      <a:lt1>
        <a:sysClr val="window" lastClr="FFFFFF"/>
      </a:lt1>
      <a:dk2>
        <a:srgbClr val="A5A5A5"/>
      </a:dk2>
      <a:lt2>
        <a:srgbClr val="C9C2D1"/>
      </a:lt2>
      <a:accent1>
        <a:srgbClr val="E7584D"/>
      </a:accent1>
      <a:accent2>
        <a:srgbClr val="9CB084"/>
      </a:accent2>
      <a:accent3>
        <a:srgbClr val="6BB1C9"/>
      </a:accent3>
      <a:accent4>
        <a:srgbClr val="6585CF"/>
      </a:accent4>
      <a:accent5>
        <a:srgbClr val="7E6BC9"/>
      </a:accent5>
      <a:accent6>
        <a:srgbClr val="CC6600"/>
      </a:accent6>
      <a:hlink>
        <a:srgbClr val="8E4700"/>
      </a:hlink>
      <a:folHlink>
        <a:srgbClr val="93296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102</Template>
  <TotalTime>179</TotalTime>
  <Words>664</Words>
  <Application>Microsoft Office PowerPoint</Application>
  <PresentationFormat>Экран (4:3)</PresentationFormat>
  <Paragraphs>45</Paragraphs>
  <Slides>15</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15</vt:i4>
      </vt:variant>
    </vt:vector>
  </HeadingPairs>
  <TitlesOfParts>
    <vt:vector size="19" baseType="lpstr">
      <vt:lpstr>Arial</vt:lpstr>
      <vt:lpstr>Calibri</vt:lpstr>
      <vt:lpstr>Monotype Corsiva</vt:lpstr>
      <vt:lpstr>102</vt:lpstr>
      <vt:lpstr>Невербальные средства общения</vt:lpstr>
      <vt:lpstr>Слушай, что говорят люди, но понимай, что они чувствуют.</vt:lpstr>
      <vt:lpstr>Слайд 3</vt:lpstr>
      <vt:lpstr>Такесика</vt:lpstr>
      <vt:lpstr>Дистанция</vt:lpstr>
      <vt:lpstr>Интимное расстояние</vt:lpstr>
      <vt:lpstr>Персональное расстояние</vt:lpstr>
      <vt:lpstr>Социальное расстояние</vt:lpstr>
      <vt:lpstr>Публичное расстояние</vt:lpstr>
      <vt:lpstr>Голосовые характеристики</vt:lpstr>
      <vt:lpstr>Сигналы глаз</vt:lpstr>
      <vt:lpstr>Деловой взгляд</vt:lpstr>
      <vt:lpstr>Социальный взгляд</vt:lpstr>
      <vt:lpstr>Интимный взгляд</vt:lpstr>
      <vt:lpstr>Прикрытые веки</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PREntvfSENTATION  NAME</dc:title>
  <dc:creator>Admin</dc:creator>
  <cp:lastModifiedBy>Виталий</cp:lastModifiedBy>
  <cp:revision>21</cp:revision>
  <dcterms:created xsi:type="dcterms:W3CDTF">2009-05-20T16:43:08Z</dcterms:created>
  <dcterms:modified xsi:type="dcterms:W3CDTF">2009-11-12T16:00:19Z</dcterms:modified>
</cp:coreProperties>
</file>