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D37D3BD-04E6-4BD9-B9E7-0158BC201B85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F0D2098-28AB-44AA-88FC-D40BAECB27E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2857500" y="142875"/>
            <a:ext cx="2952750" cy="9366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Игра</a:t>
            </a:r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571500" y="571500"/>
            <a:ext cx="7643813" cy="122396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FF"/>
                </a:solidFill>
                <a:latin typeface="Times New Roman"/>
                <a:cs typeface="Times New Roman"/>
              </a:rPr>
              <a:t>"Составь слово".</a:t>
            </a:r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1214438" y="2714625"/>
            <a:ext cx="2605087" cy="2763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поднос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сказка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девочки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зима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лошадка</a:t>
            </a:r>
          </a:p>
        </p:txBody>
      </p:sp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5643563" y="2500313"/>
            <a:ext cx="3000375" cy="3094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городок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насадили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зимовье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лесник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журнал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27538" y="2636838"/>
            <a:ext cx="9144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4427538" y="3213100"/>
            <a:ext cx="914400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4572000" y="3860800"/>
            <a:ext cx="576263" cy="3603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4572000" y="4437063"/>
            <a:ext cx="576263" cy="36036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 rot="2665594">
            <a:off x="4572000" y="5013325"/>
            <a:ext cx="576263" cy="576263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11" name="WordArt 11"/>
          <p:cNvSpPr>
            <a:spLocks noChangeArrowheads="1" noChangeShapeType="1" noTextEdit="1"/>
          </p:cNvSpPr>
          <p:nvPr/>
        </p:nvSpPr>
        <p:spPr bwMode="auto">
          <a:xfrm>
            <a:off x="250825" y="5734050"/>
            <a:ext cx="4106863" cy="11239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подсказочка</a:t>
            </a:r>
          </a:p>
        </p:txBody>
      </p:sp>
      <p:sp>
        <p:nvSpPr>
          <p:cNvPr id="25612" name="WordArt 12"/>
          <p:cNvSpPr>
            <a:spLocks noChangeArrowheads="1" noChangeShapeType="1" noTextEdit="1"/>
          </p:cNvSpPr>
          <p:nvPr/>
        </p:nvSpPr>
        <p:spPr bwMode="auto">
          <a:xfrm>
            <a:off x="4500563" y="5734050"/>
            <a:ext cx="4356100" cy="11239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садовник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4" grpId="0" animBg="1"/>
      <p:bldP spid="25605" grpId="0" animBg="1"/>
      <p:bldP spid="25606" grpId="0" animBg="1"/>
      <p:bldP spid="25607" grpId="0" animBg="1"/>
      <p:bldP spid="25608" grpId="0" animBg="1"/>
      <p:bldP spid="25609" grpId="0" animBg="1"/>
      <p:bldP spid="25610" grpId="0" animBg="1"/>
      <p:bldP spid="25611" grpId="0" animBg="1"/>
      <p:bldP spid="256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2916238" y="404813"/>
            <a:ext cx="2952750" cy="9366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Игра</a:t>
            </a:r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714375" y="981075"/>
            <a:ext cx="7643813" cy="122396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FF"/>
                </a:solidFill>
                <a:latin typeface="Times New Roman"/>
                <a:cs typeface="Times New Roman"/>
              </a:rPr>
              <a:t>"Составь слово".</a:t>
            </a:r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323850" y="2708275"/>
            <a:ext cx="3671888" cy="2763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ослушаться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высмотреть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видеть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жгла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дети</a:t>
            </a:r>
          </a:p>
        </p:txBody>
      </p:sp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5724525" y="2636838"/>
            <a:ext cx="2735263" cy="2808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подлесок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загляденье</a:t>
            </a: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раздумывать</a:t>
            </a:r>
          </a:p>
          <a:p>
            <a:endParaRPr lang="ru-RU" sz="3600" kern="10">
              <a:ln w="9525">
                <a:solidFill>
                  <a:schemeClr val="tx2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пишет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27538" y="2636838"/>
            <a:ext cx="9144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4427538" y="3213100"/>
            <a:ext cx="914400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4572000" y="3860800"/>
            <a:ext cx="576263" cy="3603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4572000" y="4437063"/>
            <a:ext cx="576263" cy="36036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 rot="2665594">
            <a:off x="4572000" y="5013325"/>
            <a:ext cx="576263" cy="576263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11" name="WordArt 11"/>
          <p:cNvSpPr>
            <a:spLocks noChangeArrowheads="1" noChangeShapeType="1" noTextEdit="1"/>
          </p:cNvSpPr>
          <p:nvPr/>
        </p:nvSpPr>
        <p:spPr bwMode="auto">
          <a:xfrm>
            <a:off x="250825" y="5734050"/>
            <a:ext cx="3673475" cy="11239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осмотрели</a:t>
            </a:r>
          </a:p>
        </p:txBody>
      </p:sp>
      <p:sp>
        <p:nvSpPr>
          <p:cNvPr id="25612" name="WordArt 12"/>
          <p:cNvSpPr>
            <a:spLocks noChangeArrowheads="1" noChangeShapeType="1" noTextEdit="1"/>
          </p:cNvSpPr>
          <p:nvPr/>
        </p:nvSpPr>
        <p:spPr bwMode="auto">
          <a:xfrm>
            <a:off x="4500563" y="5734050"/>
            <a:ext cx="4356100" cy="11239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подглядывает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4" grpId="0" animBg="1"/>
      <p:bldP spid="25605" grpId="0" animBg="1"/>
      <p:bldP spid="25606" grpId="0" animBg="1"/>
      <p:bldP spid="25607" grpId="0" animBg="1"/>
      <p:bldP spid="25608" grpId="0" animBg="1"/>
      <p:bldP spid="25609" grpId="0" animBg="1"/>
      <p:bldP spid="25610" grpId="0" animBg="1"/>
      <p:bldP spid="25611" grpId="0" animBg="1"/>
      <p:bldP spid="256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2916238" y="404813"/>
            <a:ext cx="2952750" cy="9366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Игра</a:t>
            </a:r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785813" y="928688"/>
            <a:ext cx="7643812" cy="12239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"Составь слово".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323850" y="2708275"/>
            <a:ext cx="3671888" cy="2763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 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5724525" y="2636838"/>
            <a:ext cx="2735263" cy="2808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27538" y="2636838"/>
            <a:ext cx="914400" cy="3603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4427538" y="3213100"/>
            <a:ext cx="914400" cy="358775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4572000" y="3860800"/>
            <a:ext cx="576263" cy="360363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4572000" y="4437063"/>
            <a:ext cx="576263" cy="360362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 rot="2665594">
            <a:off x="4619625" y="4905375"/>
            <a:ext cx="576263" cy="576263"/>
          </a:xfrm>
          <a:prstGeom prst="diamond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25611" name="WordArt 11"/>
          <p:cNvSpPr>
            <a:spLocks noChangeArrowheads="1" noChangeShapeType="1" noTextEdit="1"/>
          </p:cNvSpPr>
          <p:nvPr/>
        </p:nvSpPr>
        <p:spPr bwMode="auto">
          <a:xfrm>
            <a:off x="0" y="5734050"/>
            <a:ext cx="4500563" cy="11239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подготовочка</a:t>
            </a:r>
          </a:p>
        </p:txBody>
      </p:sp>
      <p:sp>
        <p:nvSpPr>
          <p:cNvPr id="25612" name="WordArt 12"/>
          <p:cNvSpPr>
            <a:spLocks noChangeArrowheads="1" noChangeShapeType="1" noTextEdit="1"/>
          </p:cNvSpPr>
          <p:nvPr/>
        </p:nvSpPr>
        <p:spPr bwMode="auto">
          <a:xfrm>
            <a:off x="4500563" y="5734050"/>
            <a:ext cx="4356100" cy="11239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зарисовка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43625" y="2357438"/>
            <a:ext cx="2151063" cy="384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зашёл</a:t>
            </a:r>
          </a:p>
          <a:p>
            <a:r>
              <a:rPr lang="ru-RU" sz="4000" b="1">
                <a:latin typeface="Times New Roman" pitchFamily="18" charset="0"/>
              </a:rPr>
              <a:t>рисую</a:t>
            </a:r>
          </a:p>
          <a:p>
            <a:r>
              <a:rPr lang="ru-RU" sz="4000" b="1">
                <a:latin typeface="Times New Roman" pitchFamily="18" charset="0"/>
              </a:rPr>
              <a:t>садовый</a:t>
            </a:r>
          </a:p>
          <a:p>
            <a:r>
              <a:rPr lang="ru-RU" sz="4000" b="1">
                <a:latin typeface="Times New Roman" pitchFamily="18" charset="0"/>
              </a:rPr>
              <a:t>ночки</a:t>
            </a:r>
          </a:p>
          <a:p>
            <a:r>
              <a:rPr lang="ru-RU" sz="4000" b="1">
                <a:latin typeface="Times New Roman" pitchFamily="18" charset="0"/>
              </a:rPr>
              <a:t>лиса</a:t>
            </a:r>
          </a:p>
          <a:p>
            <a:endParaRPr lang="ru-RU" sz="4400" b="1"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786" y="2428869"/>
            <a:ext cx="312592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+mn-lt"/>
              </a:rPr>
              <a:t>подпрыгнул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+mn-lt"/>
              </a:rPr>
              <a:t>заготовка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+mn-lt"/>
              </a:rPr>
              <a:t>м</a:t>
            </a:r>
            <a:r>
              <a:rPr lang="ru-RU" sz="4000" b="1">
                <a:latin typeface="+mn-lt"/>
              </a:rPr>
              <a:t>амочка</a:t>
            </a:r>
            <a:endParaRPr lang="ru-RU" sz="4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+mn-lt"/>
              </a:rPr>
              <a:t>подруга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 </a:t>
            </a:r>
            <a:endParaRPr lang="ru-RU" sz="4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6" grpId="0" animBg="1"/>
      <p:bldP spid="25607" grpId="0" animBg="1"/>
      <p:bldP spid="25608" grpId="0" animBg="1"/>
      <p:bldP spid="25609" grpId="0" animBg="1"/>
      <p:bldP spid="25610" grpId="0" animBg="1"/>
      <p:bldP spid="25611" grpId="0" animBg="1"/>
      <p:bldP spid="25612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4">
    <a:dk1>
      <a:sysClr val="windowText" lastClr="000000"/>
    </a:dk1>
    <a:lt1>
      <a:sysClr val="window" lastClr="FFFFFF"/>
    </a:lt1>
    <a:dk2>
      <a:srgbClr val="7B2FA5"/>
    </a:dk2>
    <a:lt2>
      <a:srgbClr val="9FA3F5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</TotalTime>
  <Words>54</Words>
  <Application>Microsoft Office PowerPoint</Application>
  <PresentationFormat>Экран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Метро</vt:lpstr>
      <vt:lpstr>Слайд 1</vt:lpstr>
      <vt:lpstr>Слайд 2</vt:lpstr>
      <vt:lpstr>Слайд 3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</cp:revision>
  <dcterms:created xsi:type="dcterms:W3CDTF">2012-02-20T11:39:02Z</dcterms:created>
  <dcterms:modified xsi:type="dcterms:W3CDTF">2012-02-20T11:43:10Z</dcterms:modified>
</cp:coreProperties>
</file>