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sah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sah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ah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h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sah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EA74-5C1C-4079-A553-6812983F4F42}" type="datetimeFigureOut">
              <a:rPr lang="sah-RU" smtClean="0"/>
              <a:t>12.16.2011</a:t>
            </a:fld>
            <a:endParaRPr lang="sah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ah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E3C82-8BD7-4889-8DCE-E913D4E8E150}" type="slidenum">
              <a:rPr lang="sah-RU" smtClean="0"/>
              <a:t>‹#›</a:t>
            </a:fld>
            <a:endParaRPr lang="sah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ah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64318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>
                  <a:solidFill>
                    <a:srgbClr val="7030A0"/>
                  </a:solidFill>
                </a:ln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hlinkClick r:id="rId2" action="ppaction://hlinksldjump"/>
              </a:rPr>
              <a:t>Минутка чистописания</a:t>
            </a:r>
            <a:endParaRPr lang="ru-RU" sz="4000" b="1" dirty="0">
              <a:ln w="11430">
                <a:solidFill>
                  <a:srgbClr val="7030A0"/>
                </a:solidFill>
              </a:ln>
              <a:solidFill>
                <a:srgbClr val="CC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357166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 на уроках  русского языка</a:t>
            </a:r>
          </a:p>
          <a:p>
            <a:pPr algn="ctr"/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429264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Антоева</a:t>
            </a:r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Л.И. учительница начальных классов </a:t>
            </a:r>
          </a:p>
          <a:p>
            <a:pPr algn="ctr"/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1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Игидейская</a:t>
            </a:r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средняя общеобразовательная школа имени Э.К. Пекарского»</a:t>
            </a:r>
          </a:p>
          <a:p>
            <a:pPr algn="ctr"/>
            <a:endParaRPr lang="ru-RU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X300354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2132" y="785794"/>
            <a:ext cx="2148374" cy="2072459"/>
          </a:xfrm>
          <a:prstGeom prst="rect">
            <a:avLst/>
          </a:prstGeom>
        </p:spPr>
      </p:pic>
      <p:pic>
        <p:nvPicPr>
          <p:cNvPr id="14" name="Рисунок 13" descr="сканирование0128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800" t="7027" r="17938" b="15621"/>
          <a:stretch>
            <a:fillRect/>
          </a:stretch>
        </p:blipFill>
        <p:spPr>
          <a:xfrm rot="5400000">
            <a:off x="1285852" y="71414"/>
            <a:ext cx="2214578" cy="3214710"/>
          </a:xfrm>
          <a:prstGeom prst="rect">
            <a:avLst/>
          </a:prstGeom>
        </p:spPr>
      </p:pic>
      <p:pic>
        <p:nvPicPr>
          <p:cNvPr id="16" name="Рисунок 15" descr="X300699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252882">
            <a:off x="4819303" y="4237019"/>
            <a:ext cx="3578450" cy="1110006"/>
          </a:xfrm>
          <a:prstGeom prst="rect">
            <a:avLst/>
          </a:prstGeom>
        </p:spPr>
      </p:pic>
      <p:pic>
        <p:nvPicPr>
          <p:cNvPr id="17" name="Рисунок 16" descr="X3004217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3786190"/>
            <a:ext cx="2806700" cy="16764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14414" y="278605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РЫБА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4876" y="292893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РЕПА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388" y="592933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РАКЕТА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5852" y="571501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>
            <a:hlinkClick r:id="rId6" action="ppaction://hlinksldjump"/>
          </p:cNvPr>
          <p:cNvSpPr/>
          <p:nvPr/>
        </p:nvSpPr>
        <p:spPr>
          <a:xfrm>
            <a:off x="8429652" y="6143644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ah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5F33327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188913"/>
            <a:ext cx="3660775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59338" y="5589588"/>
            <a:ext cx="504825" cy="504825"/>
          </a:xfrm>
          <a:prstGeom prst="ellipse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ah-RU"/>
          </a:p>
        </p:txBody>
      </p:sp>
      <p:sp>
        <p:nvSpPr>
          <p:cNvPr id="5939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313" y="5589588"/>
            <a:ext cx="504825" cy="504825"/>
          </a:xfrm>
          <a:prstGeom prst="ellipse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ah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5" descr="5F33327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66" t="63658"/>
          <a:stretch>
            <a:fillRect/>
          </a:stretch>
        </p:blipFill>
        <p:spPr bwMode="auto">
          <a:xfrm>
            <a:off x="2700338" y="404813"/>
            <a:ext cx="33845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Line 6"/>
          <p:cNvSpPr>
            <a:spLocks noChangeShapeType="1"/>
          </p:cNvSpPr>
          <p:nvPr/>
        </p:nvSpPr>
        <p:spPr bwMode="auto">
          <a:xfrm>
            <a:off x="468313" y="4762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0420" name="Line 7"/>
          <p:cNvSpPr>
            <a:spLocks noChangeShapeType="1"/>
          </p:cNvSpPr>
          <p:nvPr/>
        </p:nvSpPr>
        <p:spPr bwMode="auto">
          <a:xfrm>
            <a:off x="395288" y="63087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0421" name="Line 8"/>
          <p:cNvSpPr>
            <a:spLocks noChangeShapeType="1"/>
          </p:cNvSpPr>
          <p:nvPr/>
        </p:nvSpPr>
        <p:spPr bwMode="auto">
          <a:xfrm>
            <a:off x="395288" y="4365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0422" name="Line 9"/>
          <p:cNvSpPr>
            <a:spLocks noChangeShapeType="1"/>
          </p:cNvSpPr>
          <p:nvPr/>
        </p:nvSpPr>
        <p:spPr bwMode="auto">
          <a:xfrm>
            <a:off x="395288" y="24209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0423" name="AutoShape 10"/>
          <p:cNvSpPr>
            <a:spLocks noChangeArrowheads="1"/>
          </p:cNvSpPr>
          <p:nvPr/>
        </p:nvSpPr>
        <p:spPr bwMode="auto">
          <a:xfrm>
            <a:off x="4427538" y="404813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ah-RU"/>
          </a:p>
        </p:txBody>
      </p:sp>
      <p:sp>
        <p:nvSpPr>
          <p:cNvPr id="60424" name="AutoShape 11"/>
          <p:cNvSpPr>
            <a:spLocks noChangeArrowheads="1"/>
          </p:cNvSpPr>
          <p:nvPr/>
        </p:nvSpPr>
        <p:spPr bwMode="auto">
          <a:xfrm>
            <a:off x="4140200" y="1196975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ah-RU"/>
          </a:p>
        </p:txBody>
      </p:sp>
      <p:pic>
        <p:nvPicPr>
          <p:cNvPr id="45060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934072" flipV="1">
            <a:off x="6443663" y="4581525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>
            <a:hlinkClick r:id="rId4" action="ppaction://hlinksldjump"/>
          </p:cNvPr>
          <p:cNvSpPr/>
          <p:nvPr/>
        </p:nvSpPr>
        <p:spPr>
          <a:xfrm>
            <a:off x="8143900" y="6286520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ah-RU"/>
          </a:p>
        </p:txBody>
      </p:sp>
      <p:sp>
        <p:nvSpPr>
          <p:cNvPr id="13" name="Стрелка вправо 12">
            <a:hlinkClick r:id="rId5" action="ppaction://hlinksldjump"/>
          </p:cNvPr>
          <p:cNvSpPr/>
          <p:nvPr/>
        </p:nvSpPr>
        <p:spPr>
          <a:xfrm flipH="1">
            <a:off x="7429520" y="6286520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ah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20851 -0.64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51 -0.6457 C -0.21389 -0.62789 -0.2191 -0.61008 -0.22778 -0.58187 C -0.23646 -0.55365 -0.24896 -0.51179 -0.26059 -0.47594 C -0.27222 -0.4401 -0.28437 -0.4061 -0.29757 -0.36656 C -0.31076 -0.32701 -0.32483 -0.28607 -0.3401 -0.2389 C -0.35538 -0.19172 -0.3724 -0.13783 -0.38941 -0.08372 " pathEditMode="relative" rAng="0" ptsTypes="aaaaaA">
                                      <p:cBhvr>
                                        <p:cTn id="10" dur="3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41 -0.08372 C -0.38941 -0.08372 -0.31893 -0.30713 -0.24792 -0.5303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792 -0.5303 C -0.23472 -0.54903 -0.22136 -0.56753 -0.20972 -0.58326 C -0.19809 -0.59898 -0.18906 -0.61355 -0.17813 -0.62511 C -0.16719 -0.63668 -0.15278 -0.64778 -0.14393 -0.65264 C -0.13507 -0.65749 -0.13021 -0.65518 -0.12466 -0.65449 C -0.1191 -0.65379 -0.11441 -0.65495 -0.11094 -0.64894 C -0.10747 -0.64292 -0.10261 -0.63252 -0.10417 -0.61795 C -0.10573 -0.60338 -0.11424 -0.58141 -0.12066 -0.56128 C -0.12709 -0.54116 -0.13663 -0.51573 -0.14254 -0.49746 C -0.14844 -0.47918 -0.15243 -0.46415 -0.15625 -0.4519 C -0.16007 -0.43964 -0.16441 -0.43224 -0.1658 -0.42461 C -0.16719 -0.41697 -0.16684 -0.41142 -0.16441 -0.40634 C -0.16198 -0.40125 -0.15781 -0.39292 -0.1507 -0.39338 C -0.14358 -0.39385 -0.13073 -0.4024 -0.12205 -0.4098 C -0.11337 -0.41721 -0.10452 -0.43131 -0.09861 -0.43733 C -0.09271 -0.44334 -0.08959 -0.44496 -0.08629 -0.44635 " pathEditMode="relative" rAng="0" ptsTypes="aaaaaaaaaaaaaaaA">
                                      <p:cBhvr>
                                        <p:cTn id="16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072" t="2183" r="9682" b="7229"/>
          <a:stretch>
            <a:fillRect/>
          </a:stretch>
        </p:blipFill>
        <p:spPr bwMode="auto">
          <a:xfrm>
            <a:off x="1928794" y="571480"/>
            <a:ext cx="492922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43" name="AutoShape 6"/>
          <p:cNvSpPr>
            <a:spLocks noChangeArrowheads="1"/>
          </p:cNvSpPr>
          <p:nvPr/>
        </p:nvSpPr>
        <p:spPr bwMode="auto">
          <a:xfrm>
            <a:off x="5286382" y="1571612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ah-RU"/>
          </a:p>
        </p:txBody>
      </p:sp>
      <p:sp>
        <p:nvSpPr>
          <p:cNvPr id="61445" name="Line 8"/>
          <p:cNvSpPr>
            <a:spLocks noChangeShapeType="1"/>
          </p:cNvSpPr>
          <p:nvPr/>
        </p:nvSpPr>
        <p:spPr bwMode="auto">
          <a:xfrm>
            <a:off x="468313" y="40481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1446" name="Line 9"/>
          <p:cNvSpPr>
            <a:spLocks noChangeShapeType="1"/>
          </p:cNvSpPr>
          <p:nvPr/>
        </p:nvSpPr>
        <p:spPr bwMode="auto">
          <a:xfrm>
            <a:off x="539750" y="22050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1447" name="Line 10"/>
          <p:cNvSpPr>
            <a:spLocks noChangeShapeType="1"/>
          </p:cNvSpPr>
          <p:nvPr/>
        </p:nvSpPr>
        <p:spPr bwMode="auto">
          <a:xfrm>
            <a:off x="571472" y="4286256"/>
            <a:ext cx="828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1448" name="Line 11"/>
          <p:cNvSpPr>
            <a:spLocks noChangeShapeType="1"/>
          </p:cNvSpPr>
          <p:nvPr/>
        </p:nvSpPr>
        <p:spPr bwMode="auto">
          <a:xfrm>
            <a:off x="611188" y="63087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ah-RU"/>
          </a:p>
        </p:txBody>
      </p:sp>
      <p:sp>
        <p:nvSpPr>
          <p:cNvPr id="61449" name="AutoShape 12"/>
          <p:cNvSpPr>
            <a:spLocks noChangeArrowheads="1"/>
          </p:cNvSpPr>
          <p:nvPr/>
        </p:nvSpPr>
        <p:spPr bwMode="auto">
          <a:xfrm>
            <a:off x="4284663" y="2492375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ah-RU"/>
          </a:p>
        </p:txBody>
      </p:sp>
      <p:pic>
        <p:nvPicPr>
          <p:cNvPr id="46084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20721" flipV="1">
            <a:off x="6443663" y="4508500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1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ah-RU"/>
          </a:p>
        </p:txBody>
      </p:sp>
      <p:sp>
        <p:nvSpPr>
          <p:cNvPr id="13" name="Стрелка вправо 12">
            <a:hlinkClick r:id="rId5" action="ppaction://hlinksldjump"/>
          </p:cNvPr>
          <p:cNvSpPr/>
          <p:nvPr/>
        </p:nvSpPr>
        <p:spPr>
          <a:xfrm flipH="1">
            <a:off x="7429520" y="6286520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ah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11406 -0.467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06 -0.46739 C -0.12691 -0.42877 -0.13975 -0.39014 -0.15382 -0.3469 C -0.16788 -0.30365 -0.18159 -0.2611 -0.19895 -0.20814 C -0.21632 -0.15518 -0.24045 -0.07978 -0.25798 -0.02937 C -0.27552 0.02105 -0.28854 0.0636 -0.30451 0.09459 C -0.32048 0.12558 -0.34253 0.14408 -0.35382 0.1568 C -0.3651 0.16952 -0.36319 0.16582 -0.3717 0.17137 C -0.3802 0.17692 -0.39201 0.18687 -0.40451 0.18964 C -0.41701 0.19242 -0.43663 0.19196 -0.44705 0.18779 C -0.45746 0.18363 -0.46041 0.17276 -0.46753 0.16397 C -0.47465 0.15519 -0.48211 0.14501 -0.48941 0.13483 " pathEditMode="relative" rAng="0" ptsTypes="aaaaaaaaaaA">
                                      <p:cBhvr>
                                        <p:cTn id="10" dur="3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941 0.13482 C -0.48941 0.13529 -0.35695 -0.10361 -0.22431 -0.3413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3 -0.34135 C -0.2276 -0.33395 -0.23073 -0.32632 -0.23802 -0.31938 C -0.24531 -0.31244 -0.25902 -0.30319 -0.26805 -0.29949 C -0.27708 -0.29579 -0.28402 -0.29648 -0.2927 -0.29764 C -0.30139 -0.29879 -0.31267 -0.30088 -0.32014 -0.30666 C -0.3276 -0.31244 -0.33455 -0.32262 -0.33802 -0.33233 C -0.34149 -0.34204 -0.34149 -0.35222 -0.34062 -0.36517 C -0.33975 -0.37812 -0.34045 -0.39431 -0.33246 -0.41073 C -0.32448 -0.42715 -0.31145 -0.44819 -0.2927 -0.46369 C -0.27395 -0.47918 -0.2427 -0.49491 -0.22014 -0.5037 C -0.19757 -0.51249 -0.17639 -0.51387 -0.15711 -0.51665 C -0.13784 -0.51942 -0.12031 -0.52104 -0.10503 -0.52012 C -0.08975 -0.51919 -0.07708 -0.51503 -0.06527 -0.5111 C -0.05347 -0.50717 -0.04323 -0.503 -0.03385 -0.49653 C -0.02448 -0.49005 -0.01597 -0.48496 -0.0092 -0.47271 C -0.00243 -0.46045 0.00573 -0.4401 0.0073 -0.42345 C 0.00886 -0.4068 0.00591 -0.38529 0.00035 -0.37234 C -0.0052 -0.35939 -0.01614 -0.35199 -0.02569 -0.34505 C -0.03524 -0.33811 -0.04548 -0.33048 -0.05711 -0.33048 C -0.06875 -0.33048 -0.08628 -0.33904 -0.09548 -0.34505 C -0.10468 -0.35106 -0.10833 -0.35916 -0.11198 -0.36702 " pathEditMode="relative" rAng="0" ptsTypes="aaaaaaaaaaaaaaaaaaaaa">
                                      <p:cBhvr>
                                        <p:cTn id="16" dur="3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4</cp:revision>
  <dcterms:created xsi:type="dcterms:W3CDTF">2011-12-16T00:12:22Z</dcterms:created>
  <dcterms:modified xsi:type="dcterms:W3CDTF">2011-12-16T00:45:19Z</dcterms:modified>
</cp:coreProperties>
</file>