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4CD7-1BB2-4CE6-B231-8A03BCBA5532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FC1B6BD-758E-4B16-B62D-363DA03F02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4CD7-1BB2-4CE6-B231-8A03BCBA5532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B6BD-758E-4B16-B62D-363DA03F0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4CD7-1BB2-4CE6-B231-8A03BCBA5532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B6BD-758E-4B16-B62D-363DA03F0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4CD7-1BB2-4CE6-B231-8A03BCBA5532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B6BD-758E-4B16-B62D-363DA03F02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4CD7-1BB2-4CE6-B231-8A03BCBA5532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C1B6BD-758E-4B16-B62D-363DA03F0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4CD7-1BB2-4CE6-B231-8A03BCBA5532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B6BD-758E-4B16-B62D-363DA03F02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4CD7-1BB2-4CE6-B231-8A03BCBA5532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B6BD-758E-4B16-B62D-363DA03F02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4CD7-1BB2-4CE6-B231-8A03BCBA5532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B6BD-758E-4B16-B62D-363DA03F0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4CD7-1BB2-4CE6-B231-8A03BCBA5532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B6BD-758E-4B16-B62D-363DA03F0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4CD7-1BB2-4CE6-B231-8A03BCBA5532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B6BD-758E-4B16-B62D-363DA03F02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4CD7-1BB2-4CE6-B231-8A03BCBA5532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C1B6BD-758E-4B16-B62D-363DA03F02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EE4CD7-1BB2-4CE6-B231-8A03BCBA5532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FC1B6BD-758E-4B16-B62D-363DA03F0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 26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Замена придаточной части СПП причастным оборотом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Задание А26 проверяет умение проверять грамматически правильные синтаксические синонимы, т.е. заменять придаточное определительное предложение причастным оборотом, не изменяя смысл высказывания.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Причастный оборот и определительное придаточное могут быть синонимичными, поэтому существует возможность их взаимозамены. </a:t>
            </a:r>
          </a:p>
          <a:p>
            <a:r>
              <a:rPr lang="ru-RU" dirty="0" smtClean="0"/>
              <a:t>Тигр, </a:t>
            </a:r>
            <a:r>
              <a:rPr lang="ru-RU" i="1" dirty="0" smtClean="0"/>
              <a:t>который обитает в Уссурийском крае</a:t>
            </a:r>
            <a:r>
              <a:rPr lang="ru-RU" dirty="0" smtClean="0"/>
              <a:t>, крупнее своего индийского собрата. – Тигр, </a:t>
            </a:r>
            <a:r>
              <a:rPr lang="ru-RU" i="1" dirty="0" smtClean="0"/>
              <a:t>о</a:t>
            </a:r>
            <a:r>
              <a:rPr lang="ru-RU" i="1" dirty="0" smtClean="0"/>
              <a:t>битающий в Уссурийском крае</a:t>
            </a:r>
            <a:r>
              <a:rPr lang="ru-RU" dirty="0" smtClean="0"/>
              <a:t>, крупнее своего индийского собрата.</a:t>
            </a:r>
          </a:p>
          <a:p>
            <a:r>
              <a:rPr lang="ru-RU" dirty="0" smtClean="0"/>
              <a:t>Иллюстрации, </a:t>
            </a:r>
            <a:r>
              <a:rPr lang="ru-RU" i="1" dirty="0" smtClean="0"/>
              <a:t>которые были присланы на конкурс, </a:t>
            </a:r>
            <a:r>
              <a:rPr lang="ru-RU" dirty="0" smtClean="0"/>
              <a:t>выполнены мастерки. – Иллюстрации, </a:t>
            </a:r>
            <a:r>
              <a:rPr lang="ru-RU" i="1" dirty="0" smtClean="0"/>
              <a:t>присланные на конкурс, </a:t>
            </a:r>
            <a:r>
              <a:rPr lang="ru-RU" dirty="0" smtClean="0"/>
              <a:t>выполнены мастерки.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Однако необходимо учитывать, что такая замена не всегда возможна. Нельзя ее производить в следующих случаях.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28662" y="1214422"/>
          <a:ext cx="7772400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Правило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1) Если</a:t>
                      </a:r>
                      <a:r>
                        <a:rPr lang="ru-RU" baseline="0" dirty="0" smtClean="0"/>
                        <a:t> в главном  предложении имеется  соотносительное слово (это, как правило, форма указательного местоимения то)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 взял в библиотеке </a:t>
                      </a:r>
                      <a:r>
                        <a:rPr lang="ru-RU" b="1" dirty="0" smtClean="0"/>
                        <a:t>ту </a:t>
                      </a:r>
                      <a:r>
                        <a:rPr lang="ru-RU" dirty="0" smtClean="0"/>
                        <a:t>же книгу, которую уже прочитал мой друг.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2) Если сказуемое</a:t>
                      </a:r>
                      <a:r>
                        <a:rPr lang="ru-RU" baseline="0" dirty="0" smtClean="0"/>
                        <a:t> придаточного предложения выражено глаголом в форме будущего времени.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Гоголь создал произведение, которые еще долго </a:t>
                      </a:r>
                      <a:r>
                        <a:rPr lang="ru-RU" b="1" dirty="0" smtClean="0"/>
                        <a:t>будут волновать </a:t>
                      </a:r>
                      <a:r>
                        <a:rPr lang="ru-RU" dirty="0" smtClean="0"/>
                        <a:t>читателей.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3) Если союзное слово который (какой, что)</a:t>
                      </a:r>
                      <a:r>
                        <a:rPr lang="ru-RU" baseline="0" dirty="0" smtClean="0"/>
                        <a:t> стоит в родительном падеже, дательном, винительном с предлогом, творительном с предлогом и предложном падеже</a:t>
                      </a:r>
                    </a:p>
                    <a:p>
                      <a:r>
                        <a:rPr lang="ru-RU" baseline="0" dirty="0" smtClean="0"/>
                        <a:t>(замена бывает возможна, если слово который (какой, что) стоит в именительном винительном иногда творительном падеже без предлога)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Это был человек, </a:t>
                      </a:r>
                      <a:r>
                        <a:rPr lang="ru-RU" b="1" dirty="0" smtClean="0"/>
                        <a:t>которому</a:t>
                      </a:r>
                      <a:r>
                        <a:rPr lang="ru-RU" dirty="0" smtClean="0"/>
                        <a:t> я вчера оставил записку.</a:t>
                      </a:r>
                    </a:p>
                    <a:p>
                      <a:r>
                        <a:rPr lang="ru-RU" dirty="0" smtClean="0"/>
                        <a:t>Сравните: На окно села птица, </a:t>
                      </a:r>
                      <a:r>
                        <a:rPr lang="ru-RU" b="1" dirty="0" smtClean="0"/>
                        <a:t>которая </a:t>
                      </a:r>
                      <a:r>
                        <a:rPr lang="ru-RU" dirty="0" smtClean="0"/>
                        <a:t>очень заинтересовала  моего кота. (На окно села птица,  очень заинтересовавшая моего кота)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500042"/>
          <a:ext cx="7929618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4809"/>
                <a:gridCol w="396480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Правило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4) Если сказуемое придаточного</a:t>
                      </a:r>
                      <a:r>
                        <a:rPr lang="ru-RU" baseline="0" dirty="0" smtClean="0"/>
                        <a:t> предложения выражено глаголом  в форме условного наклонения.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Среди книг не было ни одной, которая </a:t>
                      </a:r>
                      <a:r>
                        <a:rPr lang="ru-RU" b="1" dirty="0" smtClean="0"/>
                        <a:t>заинтересовала бы </a:t>
                      </a:r>
                      <a:r>
                        <a:rPr lang="ru-RU" dirty="0" smtClean="0"/>
                        <a:t>его.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5) Если в составе сказуемого придаточной части есть неопределенная форма глагола, обозначающая действие предмета, названного подлежащим.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Письмо, которое он решил не </a:t>
                      </a:r>
                      <a:r>
                        <a:rPr lang="ru-RU" b="1" dirty="0" smtClean="0"/>
                        <a:t>дописывать</a:t>
                      </a:r>
                      <a:r>
                        <a:rPr lang="ru-RU" dirty="0" smtClean="0"/>
                        <a:t>, лежало на столе.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6) Если глагол-сказуемое в придаточном предложении не образует причастие.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 ношу фамилию, которой безмерно </a:t>
                      </a:r>
                      <a:r>
                        <a:rPr lang="ru-RU" b="0" dirty="0" smtClean="0"/>
                        <a:t>горжусь.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>
            <a:noAutofit/>
          </a:bodyPr>
          <a:lstStyle/>
          <a:p>
            <a:r>
              <a:rPr lang="ru-RU" sz="2800" dirty="0" smtClean="0"/>
              <a:t>Замените придаточные определительные, где это возможно, обособленными определениями.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1) Хребет гор, который виднелся из-за крыши, розовел в лучах заходящего солнца. 2)  Над солнцем была кровавая полоса, на которую мой спутник обратил особое внимание. 3) Кое-где лежат в лесу огромные стволы деревьев, которые сломала буря. 4) Я выбрал дерево с большой кроной, которая защищала бы меня от палящих лучей. 5) Лодка колыхалась на волнах, которые плескались о её борта.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Тестовые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142984"/>
            <a:ext cx="7772400" cy="487681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1. В каком предложении придаточную часть сложноподчиненного предложения нельзя заменить причастным оборотом?</a:t>
            </a:r>
          </a:p>
          <a:p>
            <a:r>
              <a:rPr lang="ru-RU" dirty="0" smtClean="0"/>
              <a:t>1) Охотник внимательно посмотрел на ель, на ветвях которой сидела какая-то крупная птица, и поднял ружьё.</a:t>
            </a:r>
          </a:p>
          <a:p>
            <a:r>
              <a:rPr lang="ru-RU" dirty="0" smtClean="0"/>
              <a:t>2) Задание, которое мы выполнили, не вызвало особых затруднений.</a:t>
            </a:r>
          </a:p>
          <a:p>
            <a:r>
              <a:rPr lang="ru-RU" dirty="0" smtClean="0"/>
              <a:t>3) Ученики, которые плохо выполнили домашнее задание, должны были его переделать.</a:t>
            </a:r>
          </a:p>
          <a:p>
            <a:r>
              <a:rPr lang="ru-RU" dirty="0" smtClean="0"/>
              <a:t>4) Лекция, которая была прочитана для учеников, вызвала большой интерес.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2. </a:t>
            </a:r>
            <a:r>
              <a:rPr lang="ru-RU" sz="2700" dirty="0" smtClean="0"/>
              <a:t>В каком предложении придаточную часть сложноподчиненного предложения нельзя заменить причастным оборотом?</a:t>
            </a:r>
            <a:endParaRPr lang="ru-RU" sz="27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1) Каждый студент, который пожелал участвовать в конференции, подал заявку в оргкомитет.</a:t>
            </a:r>
          </a:p>
          <a:p>
            <a:r>
              <a:rPr lang="ru-RU" dirty="0" smtClean="0"/>
              <a:t>2) Работу, </a:t>
            </a:r>
            <a:r>
              <a:rPr lang="ru-RU" dirty="0" smtClean="0"/>
              <a:t>к</a:t>
            </a:r>
            <a:r>
              <a:rPr lang="ru-RU" dirty="0" smtClean="0"/>
              <a:t>оторую бригада должна проделать, вполне ей по силам.</a:t>
            </a:r>
          </a:p>
          <a:p>
            <a:r>
              <a:rPr lang="ru-RU" dirty="0" smtClean="0"/>
              <a:t>3) Иван входил в дом с важным видом человека, который хорошо поработал.</a:t>
            </a:r>
          </a:p>
          <a:p>
            <a:r>
              <a:rPr lang="ru-RU" dirty="0" smtClean="0"/>
              <a:t>4) Мы проезжали по степи, которая была выжжена солнцем и покрыта пылью.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65562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Упражнения     (А1)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7224" y="1071546"/>
            <a:ext cx="3733800" cy="762000"/>
          </a:xfrm>
        </p:spPr>
        <p:txBody>
          <a:bodyPr/>
          <a:lstStyle/>
          <a:p>
            <a:r>
              <a:rPr lang="ru-RU" dirty="0" smtClean="0"/>
              <a:t>Поставьте правильно ударение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29190" y="1000108"/>
            <a:ext cx="3733800" cy="762000"/>
          </a:xfrm>
        </p:spPr>
        <p:txBody>
          <a:bodyPr/>
          <a:lstStyle/>
          <a:p>
            <a:r>
              <a:rPr lang="ru-RU" dirty="0" smtClean="0"/>
              <a:t>Подчеркните слова с ударением на первом слоге.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914400" y="2000240"/>
            <a:ext cx="3733800" cy="4133860"/>
          </a:xfrm>
        </p:spPr>
        <p:txBody>
          <a:bodyPr/>
          <a:lstStyle/>
          <a:p>
            <a:r>
              <a:rPr lang="ru-RU" dirty="0" smtClean="0"/>
              <a:t>Анатом, газопровод, договор, аристократия,  безудержный, знамение, бюрократия, диоптрия, боязнь, блокировать, гражданство, кетчуп, мышление.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>
          <a:xfrm>
            <a:off x="4953000" y="2071678"/>
            <a:ext cx="3733800" cy="4062422"/>
          </a:xfrm>
        </p:spPr>
        <p:txBody>
          <a:bodyPr/>
          <a:lstStyle/>
          <a:p>
            <a:r>
              <a:rPr lang="ru-RU" dirty="0" smtClean="0"/>
              <a:t>Атлас (геогр.), добыча, дефис, занял, звонишь, издавна, компас, кладбище, партер, поняла, приданое, недуг, крови (анализ), мытарство, похороны.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Ан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том, газопров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д, догов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р, аристокр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тия,  без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держный, зн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мение, бюрокр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тия, диоптр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я, бо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знь, блок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ровать, гражд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нство, к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тчуп, мышл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ние.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u="sng" dirty="0" smtClean="0"/>
              <a:t>Атлас</a:t>
            </a:r>
            <a:r>
              <a:rPr lang="ru-RU" dirty="0" smtClean="0"/>
              <a:t> (геогр.), добыча, дефис, </a:t>
            </a:r>
            <a:r>
              <a:rPr lang="ru-RU" u="sng" dirty="0" smtClean="0"/>
              <a:t>занял</a:t>
            </a:r>
            <a:r>
              <a:rPr lang="ru-RU" dirty="0" smtClean="0"/>
              <a:t>, звонишь, </a:t>
            </a:r>
            <a:r>
              <a:rPr lang="ru-RU" u="sng" dirty="0" smtClean="0"/>
              <a:t>издавна</a:t>
            </a:r>
            <a:r>
              <a:rPr lang="ru-RU" dirty="0" smtClean="0"/>
              <a:t>, </a:t>
            </a:r>
            <a:r>
              <a:rPr lang="ru-RU" u="sng" dirty="0" smtClean="0"/>
              <a:t>компас</a:t>
            </a:r>
            <a:r>
              <a:rPr lang="ru-RU" dirty="0" smtClean="0"/>
              <a:t>, </a:t>
            </a:r>
            <a:r>
              <a:rPr lang="ru-RU" u="sng" dirty="0" smtClean="0"/>
              <a:t>кладбище</a:t>
            </a:r>
            <a:r>
              <a:rPr lang="ru-RU" dirty="0" smtClean="0"/>
              <a:t>, партер, поняла, приданое, недуг, </a:t>
            </a:r>
            <a:r>
              <a:rPr lang="ru-RU" u="sng" dirty="0" smtClean="0"/>
              <a:t>крови</a:t>
            </a:r>
            <a:r>
              <a:rPr lang="ru-RU" dirty="0" smtClean="0"/>
              <a:t> (анализ), мытарство, </a:t>
            </a:r>
            <a:r>
              <a:rPr lang="ru-RU" u="sng" dirty="0" smtClean="0"/>
              <a:t>похороны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148</TotalTime>
  <Words>711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Замена придаточной части СПП причастным оборотом</vt:lpstr>
      <vt:lpstr>Задание А26 проверяет умение проверять грамматически правильные синтаксические синонимы, т.е. заменять придаточное определительное предложение причастным оборотом, не изменяя смысл высказывания.</vt:lpstr>
      <vt:lpstr>Однако необходимо учитывать, что такая замена не всегда возможна. Нельзя ее производить в следующих случаях.</vt:lpstr>
      <vt:lpstr>Слайд 4</vt:lpstr>
      <vt:lpstr>Замените придаточные определительные, где это возможно, обособленными определениями.</vt:lpstr>
      <vt:lpstr>Тестовые задания</vt:lpstr>
      <vt:lpstr>2. В каком предложении придаточную часть сложноподчиненного предложения нельзя заменить причастным оборотом?</vt:lpstr>
      <vt:lpstr>Упражнения     (А1)</vt:lpstr>
      <vt:lpstr>Проверьте!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Сложные предложения</dc:title>
  <dc:creator>ночной эльф</dc:creator>
  <cp:lastModifiedBy>ночной эльф</cp:lastModifiedBy>
  <cp:revision>16</cp:revision>
  <dcterms:created xsi:type="dcterms:W3CDTF">2012-01-30T18:24:29Z</dcterms:created>
  <dcterms:modified xsi:type="dcterms:W3CDTF">2012-02-29T18:48:50Z</dcterms:modified>
</cp:coreProperties>
</file>