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4F0114-027B-41AF-B263-0998CFA0BFA8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F7D06A-4327-48B9-A5AA-3A61AE5B9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8358246" cy="17526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Bookman Old Style" pitchFamily="18" charset="0"/>
              </a:rPr>
              <a:t>Муниципальное </a:t>
            </a:r>
            <a:r>
              <a:rPr lang="ru-RU" sz="2000" i="1" dirty="0" smtClean="0">
                <a:solidFill>
                  <a:schemeClr val="bg1"/>
                </a:solidFill>
                <a:latin typeface="Bookman Old Style" pitchFamily="18" charset="0"/>
              </a:rPr>
              <a:t>бюджетное общеобразовательное </a:t>
            </a:r>
            <a:r>
              <a:rPr lang="ru-RU" sz="2000" i="1" dirty="0" smtClean="0">
                <a:solidFill>
                  <a:schemeClr val="bg1"/>
                </a:solidFill>
                <a:latin typeface="Bookman Old Style" pitchFamily="18" charset="0"/>
              </a:rPr>
              <a:t>учреждение</a:t>
            </a:r>
            <a:br>
              <a:rPr lang="ru-RU" sz="2000" i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chemeClr val="bg1"/>
                </a:solidFill>
                <a:latin typeface="Bookman Old Style" pitchFamily="18" charset="0"/>
              </a:rPr>
              <a:t>«</a:t>
            </a:r>
            <a:r>
              <a:rPr lang="ru-RU" sz="2000" i="1" dirty="0" err="1" smtClean="0">
                <a:solidFill>
                  <a:schemeClr val="bg1"/>
                </a:solidFill>
                <a:latin typeface="Bookman Old Style" pitchFamily="18" charset="0"/>
              </a:rPr>
              <a:t>Маркеловская</a:t>
            </a:r>
            <a:r>
              <a:rPr lang="ru-RU" sz="2000" i="1" dirty="0" smtClean="0">
                <a:solidFill>
                  <a:schemeClr val="bg1"/>
                </a:solidFill>
                <a:latin typeface="Bookman Old Style" pitchFamily="18" charset="0"/>
              </a:rPr>
              <a:t>  средняя общеобразовательная школа»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143248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 БЕТМАКАЕВА</a:t>
            </a:r>
            <a:br>
              <a:rPr lang="ru-RU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ИЛЬИ</a:t>
            </a:r>
            <a:r>
              <a:rPr lang="ru-RU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305800" cy="637946"/>
          </a:xfrm>
        </p:spPr>
        <p:txBody>
          <a:bodyPr/>
          <a:lstStyle/>
          <a:p>
            <a:r>
              <a:rPr lang="ru-RU" dirty="0" smtClean="0"/>
              <a:t>У нас очень дружная семья!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53387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05800" cy="995136"/>
          </a:xfrm>
        </p:spPr>
        <p:txBody>
          <a:bodyPr/>
          <a:lstStyle/>
          <a:p>
            <a:r>
              <a:rPr lang="ru-RU" dirty="0" smtClean="0"/>
              <a:t>Спасибо, что вы у меня есть!</a:t>
            </a: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773238"/>
            <a:ext cx="280828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286388"/>
            <a:ext cx="3600448" cy="369881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bg1"/>
                </a:solidFill>
              </a:rPr>
              <a:t/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chemeClr val="bg1"/>
                </a:solidFill>
                <a:cs typeface="Times New Roman" pitchFamily="18" charset="0"/>
              </a:rPr>
              <a:t>Что может быть семьи дороже?</a:t>
            </a:r>
            <a:br>
              <a:rPr lang="ru-RU" sz="2700" b="1" i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cs typeface="Times New Roman" pitchFamily="18" charset="0"/>
              </a:rPr>
              <a:t>Теплом встречает отчий дом,</a:t>
            </a:r>
            <a:br>
              <a:rPr lang="ru-RU" sz="2700" b="1" i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cs typeface="Times New Roman" pitchFamily="18" charset="0"/>
              </a:rPr>
              <a:t>Здесь ждут тебя всегда с любовью,</a:t>
            </a:r>
            <a:br>
              <a:rPr lang="ru-RU" sz="2700" b="1" i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cs typeface="Times New Roman" pitchFamily="18" charset="0"/>
              </a:rPr>
              <a:t>И провожают в путь с добром!</a:t>
            </a:r>
            <a:r>
              <a:rPr lang="en-US" sz="27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370522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4511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Семья </a:t>
            </a:r>
            <a:r>
              <a:rPr lang="ru-RU" sz="4000" dirty="0" err="1" smtClean="0">
                <a:solidFill>
                  <a:schemeClr val="bg1"/>
                </a:solidFill>
              </a:rPr>
              <a:t>Бетмакаевых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бабы Лиды и деда Вити </a:t>
            </a:r>
            <a:r>
              <a:rPr lang="ru-RU" dirty="0" err="1" smtClean="0">
                <a:solidFill>
                  <a:schemeClr val="bg1"/>
                </a:solidFill>
              </a:rPr>
              <a:t>Бетмакаевых</a:t>
            </a:r>
            <a:r>
              <a:rPr lang="ru-RU" dirty="0" smtClean="0">
                <a:solidFill>
                  <a:schemeClr val="bg1"/>
                </a:solidFill>
              </a:rPr>
              <a:t>, большая и дружная семья!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Всё началось так: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img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571625"/>
            <a:ext cx="39290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А это баба Зоя и дед Лёня (мамины родители)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71678"/>
            <a:ext cx="44196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Мой папа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Папу зовут Сергей, ему 45 лет.</a:t>
            </a:r>
            <a:br>
              <a:rPr lang="ru-RU" dirty="0" smtClean="0"/>
            </a:br>
            <a:r>
              <a:rPr lang="ru-RU" dirty="0" smtClean="0"/>
              <a:t>    У папы очень опасная работа – он пожарный!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9" descr="P10708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071810"/>
            <a:ext cx="3205162" cy="240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214950"/>
            <a:ext cx="8305800" cy="1143000"/>
          </a:xfrm>
        </p:spPr>
        <p:txBody>
          <a:bodyPr/>
          <a:lstStyle/>
          <a:p>
            <a:r>
              <a:rPr lang="ru-RU" dirty="0" smtClean="0"/>
              <a:t>Мою маму зовут Татьяна, ей 38 лет, она работает медсестрой.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1433732"/>
            <a:ext cx="4262438" cy="1981200"/>
          </a:xfrm>
        </p:spPr>
        <p:txBody>
          <a:bodyPr/>
          <a:lstStyle/>
          <a:p>
            <a:r>
              <a:rPr lang="ru-RU" dirty="0" smtClean="0"/>
              <a:t>Моя мама</a:t>
            </a: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5433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Мою сестру зовут Катя, ей 22 года, она учится в университете.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3500439" cy="466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4471990" cy="2423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Меня зовут Илья, мне 11 лет, я учусь в 5 классе. Играю в хоккейной команде «Зубр».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1285860"/>
            <a:ext cx="3053868" cy="4071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Ещё я занимаюсь борьбой, моя семья меня поддерживает на всех соревнованиях!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571744"/>
            <a:ext cx="4962525" cy="37226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</TotalTime>
  <Words>123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СЕМЬЯ БЕТМАКАЕВА ИЛЬИ </vt:lpstr>
      <vt:lpstr> Что может быть семьи дороже? Теплом встречает отчий дом, Здесь ждут тебя всегда с любовью, И провожают в путь с добром!  </vt:lpstr>
      <vt:lpstr>Всё началось так:</vt:lpstr>
      <vt:lpstr>А это баба Зоя и дед Лёня (мамины родители)</vt:lpstr>
      <vt:lpstr>Папу зовут Сергей, ему 45 лет.     У папы очень опасная работа – он пожарный! </vt:lpstr>
      <vt:lpstr>Моя мама</vt:lpstr>
      <vt:lpstr>Мою сестру зовут Катя, ей 22 года, она учится в университете.  </vt:lpstr>
      <vt:lpstr>Меня зовут Илья, мне 11 лет, я учусь в 5 классе. Играю в хоккейной команде «Зубр». </vt:lpstr>
      <vt:lpstr>Ещё я занимаюсь борьбой, моя семья меня поддерживает на всех соревнованиях! </vt:lpstr>
      <vt:lpstr>У нас очень дружная семья!</vt:lpstr>
      <vt:lpstr>Спасибо, что вы у меня есть!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БЕТМАКАЕВА ИЛЬИ </dc:title>
  <dc:creator>Светлана</dc:creator>
  <cp:lastModifiedBy>Светлана</cp:lastModifiedBy>
  <cp:revision>3</cp:revision>
  <dcterms:created xsi:type="dcterms:W3CDTF">2013-02-23T16:01:06Z</dcterms:created>
  <dcterms:modified xsi:type="dcterms:W3CDTF">2013-02-23T16:23:53Z</dcterms:modified>
</cp:coreProperties>
</file>