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5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9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10.09.2012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2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Синус, </a:t>
            </a:r>
            <a:r>
              <a:rPr lang="ru-RU" dirty="0" err="1" smtClean="0"/>
              <a:t>косинус,тангенс</a:t>
            </a:r>
            <a:r>
              <a:rPr lang="ru-RU" dirty="0" smtClean="0"/>
              <a:t>, котангенс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3643314"/>
            <a:ext cx="7772400" cy="914400"/>
          </a:xfrm>
        </p:spPr>
        <p:txBody>
          <a:bodyPr/>
          <a:lstStyle/>
          <a:p>
            <a:r>
              <a:rPr lang="ru-RU" dirty="0" smtClean="0"/>
              <a:t>Задания по теме</a:t>
            </a:r>
          </a:p>
          <a:p>
            <a:r>
              <a:rPr lang="ru-RU" dirty="0" smtClean="0"/>
              <a:t>н</a:t>
            </a:r>
            <a:r>
              <a:rPr lang="ru-RU" smtClean="0"/>
              <a:t>а уроках алгебры, </a:t>
            </a:r>
            <a:r>
              <a:rPr lang="ru-RU" dirty="0" smtClean="0"/>
              <a:t>9 класс.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500562" y="5857892"/>
            <a:ext cx="41633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Г.Серпухов, школа№7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285728"/>
            <a:ext cx="32335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rabicPeriod"/>
            </a:pPr>
            <a:r>
              <a:rPr lang="ru-RU" sz="3600" dirty="0" smtClean="0"/>
              <a:t>Вычислить:</a:t>
            </a:r>
          </a:p>
          <a:p>
            <a:pPr marL="742950" indent="-742950"/>
            <a:r>
              <a:rPr lang="ru-RU" sz="3600" dirty="0" smtClean="0"/>
              <a:t>а)  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2000232" y="192880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000100" y="1071546"/>
            <a:ext cx="798167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tg</a:t>
            </a:r>
            <a:r>
              <a:rPr lang="en-US" sz="3200" dirty="0" smtClean="0"/>
              <a:t> 180º+</a:t>
            </a:r>
            <a:r>
              <a:rPr lang="en-US" sz="3200" dirty="0" err="1" smtClean="0"/>
              <a:t>ctg</a:t>
            </a:r>
            <a:r>
              <a:rPr lang="en-US" sz="3200" dirty="0" smtClean="0"/>
              <a:t>(-270º)+</a:t>
            </a:r>
            <a:r>
              <a:rPr lang="en-US" sz="3200" dirty="0" err="1" smtClean="0"/>
              <a:t>tg</a:t>
            </a:r>
            <a:r>
              <a:rPr lang="en-US" sz="3200" dirty="0" smtClean="0"/>
              <a:t> 300ºctg 240º</a:t>
            </a:r>
          </a:p>
          <a:p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571472" y="2071678"/>
            <a:ext cx="6222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б)</a:t>
            </a:r>
            <a:endParaRPr lang="ru-RU" sz="3200" dirty="0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1285852" y="1857364"/>
          <a:ext cx="6261194" cy="1357322"/>
        </p:xfrm>
        <a:graphic>
          <a:graphicData uri="http://schemas.openxmlformats.org/presentationml/2006/ole">
            <p:oleObj spid="_x0000_s1027" name="Формула" r:id="rId3" imgW="1815840" imgH="39348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71472" y="3500438"/>
            <a:ext cx="6142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в)</a:t>
            </a:r>
            <a:endParaRPr lang="ru-RU" sz="3200" dirty="0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1214414" y="3500438"/>
          <a:ext cx="6121400" cy="1857375"/>
        </p:xfrm>
        <a:graphic>
          <a:graphicData uri="http://schemas.openxmlformats.org/presentationml/2006/ole">
            <p:oleObj spid="_x0000_s1028" name="Формула" r:id="rId4" imgW="2006280" imgH="609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500042"/>
            <a:ext cx="30925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2. Вычислить:  </a:t>
            </a:r>
            <a:endParaRPr lang="ru-RU" sz="2800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857224" y="1214422"/>
          <a:ext cx="7093102" cy="1357322"/>
        </p:xfrm>
        <a:graphic>
          <a:graphicData uri="http://schemas.openxmlformats.org/presentationml/2006/ole">
            <p:oleObj spid="_x0000_s2050" name="Формула" r:id="rId3" imgW="20574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1928802"/>
            <a:ext cx="764824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Обучающая</a:t>
            </a:r>
          </a:p>
          <a:p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самостоятельная работа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928670"/>
            <a:ext cx="34772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1. Вычислите   </a:t>
            </a:r>
            <a:endParaRPr lang="ru-RU" sz="3200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4286248" y="500042"/>
          <a:ext cx="3502767" cy="1357322"/>
        </p:xfrm>
        <a:graphic>
          <a:graphicData uri="http://schemas.openxmlformats.org/presentationml/2006/ole">
            <p:oleObj spid="_x0000_s3074" name="Формула" r:id="rId3" imgW="1015920" imgH="393480" progId="Equation.3">
              <p:embed/>
            </p:oleObj>
          </a:graphicData>
        </a:graphic>
      </p:graphicFrame>
      <p:sp>
        <p:nvSpPr>
          <p:cNvPr id="6" name="Овал 5"/>
          <p:cNvSpPr/>
          <p:nvPr/>
        </p:nvSpPr>
        <p:spPr>
          <a:xfrm>
            <a:off x="5357818" y="2643182"/>
            <a:ext cx="2286016" cy="228601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·</a:t>
            </a:r>
          </a:p>
          <a:p>
            <a:pPr algn="ctr"/>
            <a:endParaRPr lang="ru-RU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rot="5400000" flipH="1" flipV="1">
            <a:off x="4929984" y="3499644"/>
            <a:ext cx="3143272" cy="1588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17" idx="0"/>
          </p:cNvCxnSpPr>
          <p:nvPr/>
        </p:nvCxnSpPr>
        <p:spPr>
          <a:xfrm>
            <a:off x="4929190" y="3786190"/>
            <a:ext cx="3786061" cy="1588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000628" y="2643182"/>
            <a:ext cx="3857652" cy="1588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500826" y="1714488"/>
            <a:ext cx="4283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y</a:t>
            </a:r>
            <a:endParaRPr lang="ru-RU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8501090" y="3786190"/>
            <a:ext cx="4283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x</a:t>
            </a:r>
            <a:endParaRPr lang="ru-RU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7000892" y="3643314"/>
            <a:ext cx="4331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o</a:t>
            </a:r>
            <a:endParaRPr lang="ru-RU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8286776" y="2357430"/>
            <a:ext cx="2623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·</a:t>
            </a:r>
            <a:endParaRPr lang="ru-RU" sz="3200" dirty="0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flipV="1">
            <a:off x="6500826" y="2500306"/>
            <a:ext cx="2214578" cy="128588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500694" y="4286256"/>
            <a:ext cx="3337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·</a:t>
            </a:r>
            <a:endParaRPr lang="ru-RU" sz="3200" dirty="0"/>
          </a:p>
        </p:txBody>
      </p:sp>
      <p:graphicFrame>
        <p:nvGraphicFramePr>
          <p:cNvPr id="27" name="Объект 26"/>
          <p:cNvGraphicFramePr>
            <a:graphicFrameLocks noChangeAspect="1"/>
          </p:cNvGraphicFramePr>
          <p:nvPr/>
        </p:nvGraphicFramePr>
        <p:xfrm>
          <a:off x="5429256" y="4572008"/>
          <a:ext cx="406402" cy="663077"/>
        </p:xfrm>
        <a:graphic>
          <a:graphicData uri="http://schemas.openxmlformats.org/presentationml/2006/ole">
            <p:oleObj spid="_x0000_s3075" name="Формула" r:id="rId4" imgW="241200" imgH="393480" progId="Equation.3">
              <p:embed/>
            </p:oleObj>
          </a:graphicData>
        </a:graphic>
      </p:graphicFrame>
      <p:graphicFrame>
        <p:nvGraphicFramePr>
          <p:cNvPr id="28" name="Объект 27"/>
          <p:cNvGraphicFramePr>
            <a:graphicFrameLocks noChangeAspect="1"/>
          </p:cNvGraphicFramePr>
          <p:nvPr/>
        </p:nvGraphicFramePr>
        <p:xfrm>
          <a:off x="7572396" y="2857496"/>
          <a:ext cx="296864" cy="707906"/>
        </p:xfrm>
        <a:graphic>
          <a:graphicData uri="http://schemas.openxmlformats.org/presentationml/2006/ole">
            <p:oleObj spid="_x0000_s3076" name="Формула" r:id="rId5" imgW="164880" imgH="393480" progId="Equation.3">
              <p:embed/>
            </p:oleObj>
          </a:graphicData>
        </a:graphic>
      </p:graphicFrame>
      <p:sp>
        <p:nvSpPr>
          <p:cNvPr id="29" name="TextBox 28"/>
          <p:cNvSpPr txBox="1"/>
          <p:nvPr/>
        </p:nvSpPr>
        <p:spPr>
          <a:xfrm flipV="1">
            <a:off x="7358082" y="2928934"/>
            <a:ext cx="333746" cy="584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·</a:t>
            </a:r>
            <a:endParaRPr lang="ru-RU" sz="3200" dirty="0"/>
          </a:p>
        </p:txBody>
      </p:sp>
      <p:sp>
        <p:nvSpPr>
          <p:cNvPr id="30" name="TextBox 29"/>
          <p:cNvSpPr txBox="1"/>
          <p:nvPr/>
        </p:nvSpPr>
        <p:spPr>
          <a:xfrm>
            <a:off x="785786" y="2714620"/>
            <a:ext cx="223651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Решение:</a:t>
            </a:r>
          </a:p>
          <a:p>
            <a:endParaRPr lang="ru-RU" sz="3200" dirty="0"/>
          </a:p>
        </p:txBody>
      </p:sp>
      <p:graphicFrame>
        <p:nvGraphicFramePr>
          <p:cNvPr id="31" name="Объект 30"/>
          <p:cNvGraphicFramePr>
            <a:graphicFrameLocks noChangeAspect="1"/>
          </p:cNvGraphicFramePr>
          <p:nvPr/>
        </p:nvGraphicFramePr>
        <p:xfrm>
          <a:off x="642910" y="4429132"/>
          <a:ext cx="4784752" cy="1397008"/>
        </p:xfrm>
        <a:graphic>
          <a:graphicData uri="http://schemas.openxmlformats.org/presentationml/2006/ole">
            <p:oleObj spid="_x0000_s3077" name="Формула" r:id="rId6" imgW="1739880" imgH="507960" progId="Equation.3">
              <p:embed/>
            </p:oleObj>
          </a:graphicData>
        </a:graphic>
      </p:graphicFrame>
      <p:graphicFrame>
        <p:nvGraphicFramePr>
          <p:cNvPr id="33" name="Объект 32"/>
          <p:cNvGraphicFramePr>
            <a:graphicFrameLocks noChangeAspect="1"/>
          </p:cNvGraphicFramePr>
          <p:nvPr/>
        </p:nvGraphicFramePr>
        <p:xfrm>
          <a:off x="8143900" y="2071678"/>
          <a:ext cx="542928" cy="542928"/>
        </p:xfrm>
        <a:graphic>
          <a:graphicData uri="http://schemas.openxmlformats.org/presentationml/2006/ole">
            <p:oleObj spid="_x0000_s3078" name="Формула" r:id="rId7" imgW="2286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4" grpId="0"/>
      <p:bldP spid="29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428604"/>
            <a:ext cx="56268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2. Упростить выражение: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42910" y="1071546"/>
            <a:ext cx="6174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а)</a:t>
            </a:r>
            <a:endParaRPr lang="ru-RU" sz="3200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1357290" y="857232"/>
          <a:ext cx="6442075" cy="1143000"/>
        </p:xfrm>
        <a:graphic>
          <a:graphicData uri="http://schemas.openxmlformats.org/presentationml/2006/ole">
            <p:oleObj spid="_x0000_s4098" name="Формула" r:id="rId3" imgW="2361960" imgH="41904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57158" y="4143380"/>
            <a:ext cx="6222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б)</a:t>
            </a:r>
            <a:endParaRPr lang="ru-RU" sz="3200" dirty="0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785786" y="3929066"/>
          <a:ext cx="7948613" cy="1071563"/>
        </p:xfrm>
        <a:graphic>
          <a:graphicData uri="http://schemas.openxmlformats.org/presentationml/2006/ole">
            <p:oleObj spid="_x0000_s4099" name="Формула" r:id="rId4" imgW="2920680" imgH="393480" progId="Equation.3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928661" y="1928802"/>
          <a:ext cx="6786611" cy="1687012"/>
        </p:xfrm>
        <a:graphic>
          <a:graphicData uri="http://schemas.openxmlformats.org/presentationml/2006/ole">
            <p:oleObj spid="_x0000_s4100" name="Формула" r:id="rId5" imgW="2349360" imgH="583920" progId="Equation.3">
              <p:embed/>
            </p:oleObj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1000100" y="5072074"/>
          <a:ext cx="7393833" cy="642942"/>
        </p:xfrm>
        <a:graphic>
          <a:graphicData uri="http://schemas.openxmlformats.org/presentationml/2006/ole">
            <p:oleObj spid="_x0000_s4101" name="Формула" r:id="rId6" imgW="204444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428604"/>
            <a:ext cx="46281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Доказать равенство:</a:t>
            </a:r>
            <a:endParaRPr lang="ru-RU" sz="3200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428596" y="1000108"/>
          <a:ext cx="8398844" cy="1054106"/>
        </p:xfrm>
        <a:graphic>
          <a:graphicData uri="http://schemas.openxmlformats.org/presentationml/2006/ole">
            <p:oleObj spid="_x0000_s19458" name="Формула" r:id="rId3" imgW="3136680" imgH="39348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28596" y="2143116"/>
            <a:ext cx="9268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Л.ч.</a:t>
            </a:r>
            <a:endParaRPr lang="ru-RU" sz="2800" dirty="0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642909" y="2571744"/>
          <a:ext cx="8096307" cy="2428892"/>
        </p:xfrm>
        <a:graphic>
          <a:graphicData uri="http://schemas.openxmlformats.org/presentationml/2006/ole">
            <p:oleObj spid="_x0000_s19459" name="Формула" r:id="rId4" imgW="3429000" imgH="88884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4500562" y="4929198"/>
          <a:ext cx="3333774" cy="714380"/>
        </p:xfrm>
        <a:graphic>
          <a:graphicData uri="http://schemas.openxmlformats.org/presentationml/2006/ole">
            <p:oleObj spid="_x0000_s19460" name="Формула" r:id="rId5" imgW="10666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500042"/>
            <a:ext cx="21323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4.  Дано:</a:t>
            </a:r>
            <a:endParaRPr lang="ru-RU" sz="3200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735013" y="1143000"/>
          <a:ext cx="2636837" cy="2143125"/>
        </p:xfrm>
        <a:graphic>
          <a:graphicData uri="http://schemas.openxmlformats.org/presentationml/2006/ole">
            <p:oleObj spid="_x0000_s20483" name="Формула" r:id="rId3" imgW="812520" imgH="66024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14348" y="3286124"/>
            <a:ext cx="27334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Найти:</a:t>
            </a:r>
            <a:r>
              <a:rPr lang="en-US" sz="3200" dirty="0" err="1" smtClean="0"/>
              <a:t>cos</a:t>
            </a:r>
            <a:r>
              <a:rPr lang="en-US" sz="3200" dirty="0" smtClean="0"/>
              <a:t> </a:t>
            </a:r>
            <a:r>
              <a:rPr lang="en-US" sz="3200" dirty="0" smtClean="0">
                <a:sym typeface="Symbol"/>
              </a:rPr>
              <a:t></a:t>
            </a:r>
            <a:endParaRPr lang="ru-RU" sz="3200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>
            <a:off x="2179621" y="2178835"/>
            <a:ext cx="307104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714744" y="357166"/>
            <a:ext cx="19431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Решение.</a:t>
            </a:r>
            <a:endParaRPr lang="ru-RU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3786182" y="785794"/>
            <a:ext cx="50048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ym typeface="Symbol"/>
              </a:rPr>
              <a:t>- в 4 четверти</a:t>
            </a:r>
            <a:r>
              <a:rPr lang="en-US" sz="2800" dirty="0" smtClean="0">
                <a:sym typeface="Symbol"/>
              </a:rPr>
              <a:t>;</a:t>
            </a:r>
            <a:r>
              <a:rPr lang="ru-RU" sz="2800" dirty="0" smtClean="0">
                <a:sym typeface="Symbol"/>
              </a:rPr>
              <a:t> </a:t>
            </a:r>
            <a:r>
              <a:rPr lang="en-US" sz="2800" dirty="0" smtClean="0">
                <a:sym typeface="Symbol"/>
              </a:rPr>
              <a:t>Cos   0</a:t>
            </a:r>
            <a:endParaRPr lang="ru-RU" sz="2800" dirty="0"/>
          </a:p>
        </p:txBody>
      </p:sp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4143372" y="1142984"/>
          <a:ext cx="4364206" cy="4267224"/>
        </p:xfrm>
        <a:graphic>
          <a:graphicData uri="http://schemas.openxmlformats.org/presentationml/2006/ole">
            <p:oleObj spid="_x0000_s20484" name="Формула" r:id="rId4" imgW="1714320" imgH="1676160" progId="Equation.3">
              <p:embed/>
            </p:oleObj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714348" y="5429264"/>
            <a:ext cx="15905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Ответ:</a:t>
            </a:r>
            <a:endParaRPr lang="ru-RU" sz="3200" dirty="0"/>
          </a:p>
        </p:txBody>
      </p:sp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2214546" y="5072074"/>
          <a:ext cx="2000264" cy="1172569"/>
        </p:xfrm>
        <a:graphic>
          <a:graphicData uri="http://schemas.openxmlformats.org/presentationml/2006/ole">
            <p:oleObj spid="_x0000_s20485" name="Формула" r:id="rId5" imgW="73656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0034" y="500042"/>
            <a:ext cx="68579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5</a:t>
            </a:r>
            <a:r>
              <a:rPr lang="ru-RU" sz="3200" dirty="0" smtClean="0"/>
              <a:t>.  </a:t>
            </a:r>
            <a:r>
              <a:rPr lang="ru-RU" sz="3200" dirty="0" smtClean="0"/>
              <a:t>Найти значение выражения</a:t>
            </a:r>
            <a:endParaRPr lang="ru-RU" sz="3200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1428728" y="1000108"/>
          <a:ext cx="5591412" cy="1125544"/>
        </p:xfrm>
        <a:graphic>
          <a:graphicData uri="http://schemas.openxmlformats.org/presentationml/2006/ole">
            <p:oleObj spid="_x0000_s21506" name="Формула" r:id="rId3" imgW="1955520" imgH="39348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71472" y="2143116"/>
            <a:ext cx="19768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Решение: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785786" y="2571744"/>
            <a:ext cx="75055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Разделим числитель и знаменатель на </a:t>
            </a:r>
            <a:r>
              <a:rPr lang="en-US" sz="2400" dirty="0" err="1" smtClean="0"/>
              <a:t>cos</a:t>
            </a:r>
            <a:r>
              <a:rPr lang="el-GR" sz="2400" dirty="0" smtClean="0">
                <a:latin typeface="Lucida Sans Unicode"/>
                <a:cs typeface="Lucida Sans Unicode"/>
              </a:rPr>
              <a:t>α</a:t>
            </a:r>
            <a:r>
              <a:rPr lang="ru-RU" sz="2400" dirty="0" smtClean="0"/>
              <a:t>, </a:t>
            </a:r>
            <a:endParaRPr lang="en-US" sz="2400" dirty="0" smtClean="0"/>
          </a:p>
          <a:p>
            <a:r>
              <a:rPr lang="en-US" sz="2400" dirty="0" smtClean="0"/>
              <a:t>                                                     </a:t>
            </a:r>
            <a:r>
              <a:rPr lang="en-US" sz="2400" dirty="0" err="1" smtClean="0"/>
              <a:t>cos</a:t>
            </a:r>
            <a:r>
              <a:rPr lang="el-GR" sz="2400" dirty="0" smtClean="0">
                <a:latin typeface="Lucida Sans Unicode"/>
                <a:cs typeface="Lucida Sans Unicode"/>
              </a:rPr>
              <a:t>α≠</a:t>
            </a:r>
            <a:r>
              <a:rPr lang="en-US" sz="2400" dirty="0" smtClean="0">
                <a:latin typeface="Lucida Sans Unicode"/>
                <a:cs typeface="Lucida Sans Unicode"/>
              </a:rPr>
              <a:t>0</a:t>
            </a:r>
            <a:r>
              <a:rPr lang="ru-RU" sz="2400" dirty="0" smtClean="0">
                <a:latin typeface="Lucida Sans Unicode"/>
                <a:cs typeface="Lucida Sans Unicode"/>
              </a:rPr>
              <a:t>.</a:t>
            </a:r>
            <a:endParaRPr lang="ru-RU" sz="2400" dirty="0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785786" y="3429000"/>
          <a:ext cx="7536710" cy="2143140"/>
        </p:xfrm>
        <a:graphic>
          <a:graphicData uri="http://schemas.openxmlformats.org/presentationml/2006/ole">
            <p:oleObj spid="_x0000_s21509" name="Формула" r:id="rId4" imgW="2679480" imgH="7617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462</TotalTime>
  <Words>113</Words>
  <PresentationFormat>Экран (4:3)</PresentationFormat>
  <Paragraphs>35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Аспект</vt:lpstr>
      <vt:lpstr>Формула</vt:lpstr>
      <vt:lpstr>Синус, косинус,тангенс, котангенс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Тангенс и котангенс</dc:title>
  <dc:creator>User</dc:creator>
  <cp:lastModifiedBy>User</cp:lastModifiedBy>
  <cp:revision>35</cp:revision>
  <dcterms:created xsi:type="dcterms:W3CDTF">2012-02-27T17:23:02Z</dcterms:created>
  <dcterms:modified xsi:type="dcterms:W3CDTF">2012-09-10T12:53:37Z</dcterms:modified>
</cp:coreProperties>
</file>