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5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Синус, </a:t>
            </a:r>
            <a:r>
              <a:rPr lang="ru-RU" dirty="0" err="1" smtClean="0"/>
              <a:t>косинус,тангенс</a:t>
            </a:r>
            <a:r>
              <a:rPr lang="ru-RU" dirty="0" smtClean="0"/>
              <a:t>, котангенс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643314"/>
            <a:ext cx="7772400" cy="914400"/>
          </a:xfrm>
        </p:spPr>
        <p:txBody>
          <a:bodyPr/>
          <a:lstStyle/>
          <a:p>
            <a:r>
              <a:rPr lang="ru-RU" dirty="0" smtClean="0"/>
              <a:t>Задания по теме</a:t>
            </a:r>
          </a:p>
          <a:p>
            <a:r>
              <a:rPr lang="ru-RU" dirty="0" smtClean="0"/>
              <a:t>н</a:t>
            </a:r>
            <a:r>
              <a:rPr lang="ru-RU" smtClean="0"/>
              <a:t>а уроках алгебры, </a:t>
            </a:r>
            <a:r>
              <a:rPr lang="ru-RU" dirty="0" smtClean="0"/>
              <a:t>9 класс.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00562" y="5857892"/>
            <a:ext cx="4163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Г.Серпухов, школа№7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85728"/>
            <a:ext cx="32335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600" dirty="0" smtClean="0"/>
              <a:t>Вычислить:</a:t>
            </a:r>
          </a:p>
          <a:p>
            <a:pPr marL="742950" indent="-742950"/>
            <a:r>
              <a:rPr lang="ru-RU" sz="3600" dirty="0" smtClean="0"/>
              <a:t>а)  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19288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00100" y="1071546"/>
            <a:ext cx="79816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tg</a:t>
            </a:r>
            <a:r>
              <a:rPr lang="en-US" sz="3200" dirty="0" smtClean="0"/>
              <a:t> 180º+</a:t>
            </a:r>
            <a:r>
              <a:rPr lang="en-US" sz="3200" dirty="0" err="1" smtClean="0"/>
              <a:t>ctg</a:t>
            </a:r>
            <a:r>
              <a:rPr lang="en-US" sz="3200" dirty="0" smtClean="0"/>
              <a:t>(-270º)+</a:t>
            </a:r>
            <a:r>
              <a:rPr lang="en-US" sz="3200" dirty="0" err="1" smtClean="0"/>
              <a:t>tg</a:t>
            </a:r>
            <a:r>
              <a:rPr lang="en-US" sz="3200" dirty="0" smtClean="0"/>
              <a:t> 300ºctg 240º</a:t>
            </a:r>
          </a:p>
          <a:p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2071678"/>
            <a:ext cx="622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б)</a:t>
            </a:r>
            <a:endParaRPr lang="ru-RU" sz="3200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285852" y="1857364"/>
          <a:ext cx="6261194" cy="1357322"/>
        </p:xfrm>
        <a:graphic>
          <a:graphicData uri="http://schemas.openxmlformats.org/presentationml/2006/ole">
            <p:oleObj spid="_x0000_s1027" name="Формула" r:id="rId3" imgW="1815840" imgH="39348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1472" y="3500438"/>
            <a:ext cx="6142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в)</a:t>
            </a:r>
            <a:endParaRPr lang="ru-RU" sz="3200" dirty="0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214414" y="3500438"/>
          <a:ext cx="6121400" cy="1857375"/>
        </p:xfrm>
        <a:graphic>
          <a:graphicData uri="http://schemas.openxmlformats.org/presentationml/2006/ole">
            <p:oleObj spid="_x0000_s1028" name="Формула" r:id="rId4" imgW="200628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500042"/>
            <a:ext cx="3092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2. Вычислить:  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857224" y="1214422"/>
          <a:ext cx="7093102" cy="1357322"/>
        </p:xfrm>
        <a:graphic>
          <a:graphicData uri="http://schemas.openxmlformats.org/presentationml/2006/ole">
            <p:oleObj spid="_x0000_s2050" name="Формула" r:id="rId3" imgW="2057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928802"/>
            <a:ext cx="76482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Обучающая</a:t>
            </a:r>
          </a:p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самостоятельная работа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928670"/>
            <a:ext cx="34772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1. Вычислите   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286248" y="500042"/>
          <a:ext cx="3502767" cy="1357322"/>
        </p:xfrm>
        <a:graphic>
          <a:graphicData uri="http://schemas.openxmlformats.org/presentationml/2006/ole">
            <p:oleObj spid="_x0000_s3074" name="Формула" r:id="rId3" imgW="1015920" imgH="393480" progId="Equation.3">
              <p:embed/>
            </p:oleObj>
          </a:graphicData>
        </a:graphic>
      </p:graphicFrame>
      <p:sp>
        <p:nvSpPr>
          <p:cNvPr id="6" name="Овал 5"/>
          <p:cNvSpPr/>
          <p:nvPr/>
        </p:nvSpPr>
        <p:spPr>
          <a:xfrm>
            <a:off x="5357818" y="2643182"/>
            <a:ext cx="2286016" cy="22860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·</a:t>
            </a:r>
          </a:p>
          <a:p>
            <a:pPr algn="ctr"/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 flipH="1" flipV="1">
            <a:off x="4929984" y="3499644"/>
            <a:ext cx="3143272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17" idx="0"/>
          </p:cNvCxnSpPr>
          <p:nvPr/>
        </p:nvCxnSpPr>
        <p:spPr>
          <a:xfrm>
            <a:off x="4929190" y="3786190"/>
            <a:ext cx="3786061" cy="15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000628" y="2643182"/>
            <a:ext cx="3857652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00826" y="1714488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y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8501090" y="3786190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x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7000892" y="3643314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8286776" y="2357430"/>
            <a:ext cx="262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·</a:t>
            </a:r>
            <a:endParaRPr lang="ru-RU" sz="32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6500826" y="2500306"/>
            <a:ext cx="2214578" cy="12858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500694" y="4286256"/>
            <a:ext cx="333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·</a:t>
            </a:r>
            <a:endParaRPr lang="ru-RU" sz="3200" dirty="0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5429256" y="4572008"/>
          <a:ext cx="406402" cy="663077"/>
        </p:xfrm>
        <a:graphic>
          <a:graphicData uri="http://schemas.openxmlformats.org/presentationml/2006/ole">
            <p:oleObj spid="_x0000_s3075" name="Формула" r:id="rId4" imgW="241200" imgH="393480" progId="Equation.3">
              <p:embed/>
            </p:oleObj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7572396" y="2857496"/>
          <a:ext cx="296864" cy="707906"/>
        </p:xfrm>
        <a:graphic>
          <a:graphicData uri="http://schemas.openxmlformats.org/presentationml/2006/ole">
            <p:oleObj spid="_x0000_s3076" name="Формула" r:id="rId5" imgW="164880" imgH="393480" progId="Equation.3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 flipV="1">
            <a:off x="7358082" y="2928934"/>
            <a:ext cx="333746" cy="584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·</a:t>
            </a:r>
            <a:endParaRPr lang="ru-RU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785786" y="2714620"/>
            <a:ext cx="22365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Решение:</a:t>
            </a:r>
          </a:p>
          <a:p>
            <a:endParaRPr lang="ru-RU" sz="3200" dirty="0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/>
        </p:nvGraphicFramePr>
        <p:xfrm>
          <a:off x="642910" y="4429132"/>
          <a:ext cx="4784752" cy="1397008"/>
        </p:xfrm>
        <a:graphic>
          <a:graphicData uri="http://schemas.openxmlformats.org/presentationml/2006/ole">
            <p:oleObj spid="_x0000_s3077" name="Формула" r:id="rId6" imgW="1739880" imgH="507960" progId="Equation.3">
              <p:embed/>
            </p:oleObj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8143900" y="2071678"/>
          <a:ext cx="542928" cy="542928"/>
        </p:xfrm>
        <a:graphic>
          <a:graphicData uri="http://schemas.openxmlformats.org/presentationml/2006/ole">
            <p:oleObj spid="_x0000_s3078" name="Формула" r:id="rId7" imgW="228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428604"/>
            <a:ext cx="5626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2. Упростить выражение: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1071546"/>
            <a:ext cx="617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а)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357290" y="857232"/>
          <a:ext cx="6442075" cy="1143000"/>
        </p:xfrm>
        <a:graphic>
          <a:graphicData uri="http://schemas.openxmlformats.org/presentationml/2006/ole">
            <p:oleObj spid="_x0000_s4098" name="Формула" r:id="rId3" imgW="2361960" imgH="4190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58" y="4143380"/>
            <a:ext cx="622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б)</a:t>
            </a:r>
            <a:endParaRPr lang="ru-RU" sz="3200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785786" y="3929066"/>
          <a:ext cx="7948613" cy="1071563"/>
        </p:xfrm>
        <a:graphic>
          <a:graphicData uri="http://schemas.openxmlformats.org/presentationml/2006/ole">
            <p:oleObj spid="_x0000_s4099" name="Формула" r:id="rId4" imgW="2920680" imgH="39348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928661" y="1928802"/>
          <a:ext cx="6786611" cy="1687012"/>
        </p:xfrm>
        <a:graphic>
          <a:graphicData uri="http://schemas.openxmlformats.org/presentationml/2006/ole">
            <p:oleObj spid="_x0000_s4100" name="Формула" r:id="rId5" imgW="2349360" imgH="58392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000100" y="5072074"/>
          <a:ext cx="7393833" cy="642942"/>
        </p:xfrm>
        <a:graphic>
          <a:graphicData uri="http://schemas.openxmlformats.org/presentationml/2006/ole">
            <p:oleObj spid="_x0000_s4101" name="Формула" r:id="rId6" imgW="20444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428604"/>
            <a:ext cx="4628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Доказать равенство: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28596" y="1000108"/>
          <a:ext cx="8398844" cy="1054106"/>
        </p:xfrm>
        <a:graphic>
          <a:graphicData uri="http://schemas.openxmlformats.org/presentationml/2006/ole">
            <p:oleObj spid="_x0000_s19458" name="Формула" r:id="rId3" imgW="3136680" imgH="393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2143116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Л.ч.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42909" y="2571744"/>
          <a:ext cx="8096307" cy="2428892"/>
        </p:xfrm>
        <a:graphic>
          <a:graphicData uri="http://schemas.openxmlformats.org/presentationml/2006/ole">
            <p:oleObj spid="_x0000_s19459" name="Формула" r:id="rId4" imgW="3429000" imgH="88884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500562" y="4929198"/>
          <a:ext cx="3333774" cy="714380"/>
        </p:xfrm>
        <a:graphic>
          <a:graphicData uri="http://schemas.openxmlformats.org/presentationml/2006/ole">
            <p:oleObj spid="_x0000_s19460" name="Формула" r:id="rId5" imgW="1066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500042"/>
            <a:ext cx="21323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4.  Дано: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35013" y="1143000"/>
          <a:ext cx="2636837" cy="2143125"/>
        </p:xfrm>
        <a:graphic>
          <a:graphicData uri="http://schemas.openxmlformats.org/presentationml/2006/ole">
            <p:oleObj spid="_x0000_s20483" name="Формула" r:id="rId3" imgW="812520" imgH="6602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4348" y="3286124"/>
            <a:ext cx="2733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Найти:</a:t>
            </a:r>
            <a:r>
              <a:rPr lang="en-US" sz="3200" dirty="0" err="1" smtClean="0"/>
              <a:t>cos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/>
              </a:rPr>
              <a:t></a:t>
            </a:r>
            <a:endParaRPr lang="ru-RU" sz="32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2179621" y="2178835"/>
            <a:ext cx="307104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14744" y="357166"/>
            <a:ext cx="1943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Решение.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786182" y="785794"/>
            <a:ext cx="5004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ym typeface="Symbol"/>
              </a:rPr>
              <a:t>- в 4 четверти</a:t>
            </a:r>
            <a:r>
              <a:rPr lang="en-US" sz="2800" dirty="0" smtClean="0">
                <a:sym typeface="Symbol"/>
              </a:rPr>
              <a:t>;</a:t>
            </a:r>
            <a:r>
              <a:rPr lang="ru-RU" sz="2800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Cos   0</a:t>
            </a:r>
            <a:endParaRPr lang="ru-RU" sz="2800" dirty="0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4143372" y="1142984"/>
          <a:ext cx="4364206" cy="4267224"/>
        </p:xfrm>
        <a:graphic>
          <a:graphicData uri="http://schemas.openxmlformats.org/presentationml/2006/ole">
            <p:oleObj spid="_x0000_s20484" name="Формула" r:id="rId4" imgW="1714320" imgH="1676160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14348" y="5429264"/>
            <a:ext cx="15905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Ответ:</a:t>
            </a:r>
            <a:endParaRPr lang="ru-RU" sz="3200" dirty="0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2214546" y="5072074"/>
          <a:ext cx="2000264" cy="1172569"/>
        </p:xfrm>
        <a:graphic>
          <a:graphicData uri="http://schemas.openxmlformats.org/presentationml/2006/ole">
            <p:oleObj spid="_x0000_s20485" name="Формула" r:id="rId5" imgW="7365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500042"/>
            <a:ext cx="68579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</a:t>
            </a:r>
            <a:r>
              <a:rPr lang="ru-RU" sz="3200" dirty="0" smtClean="0"/>
              <a:t>.  </a:t>
            </a:r>
            <a:r>
              <a:rPr lang="ru-RU" sz="3200" dirty="0" smtClean="0"/>
              <a:t>Найти значение выражения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428728" y="1000108"/>
          <a:ext cx="5591412" cy="1125544"/>
        </p:xfrm>
        <a:graphic>
          <a:graphicData uri="http://schemas.openxmlformats.org/presentationml/2006/ole">
            <p:oleObj spid="_x0000_s21506" name="Формула" r:id="rId3" imgW="1955520" imgH="39348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472" y="2143116"/>
            <a:ext cx="1976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Решение: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85786" y="2571744"/>
            <a:ext cx="7505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Разделим числитель и знаменатель на </a:t>
            </a:r>
            <a:r>
              <a:rPr lang="en-US" sz="2400" dirty="0" err="1" smtClean="0"/>
              <a:t>cos</a:t>
            </a:r>
            <a:r>
              <a:rPr lang="el-GR" sz="2400" dirty="0" smtClean="0">
                <a:latin typeface="Lucida Sans Unicode"/>
                <a:cs typeface="Lucida Sans Unicode"/>
              </a:rPr>
              <a:t>α</a:t>
            </a:r>
            <a:r>
              <a:rPr lang="ru-RU" sz="2400" dirty="0" smtClean="0"/>
              <a:t>, </a:t>
            </a:r>
            <a:endParaRPr lang="en-US" sz="2400" dirty="0" smtClean="0"/>
          </a:p>
          <a:p>
            <a:r>
              <a:rPr lang="en-US" sz="2400" dirty="0" smtClean="0"/>
              <a:t>                                                     </a:t>
            </a:r>
            <a:r>
              <a:rPr lang="en-US" sz="2400" dirty="0" err="1" smtClean="0"/>
              <a:t>cos</a:t>
            </a:r>
            <a:r>
              <a:rPr lang="el-GR" sz="2400" dirty="0" smtClean="0">
                <a:latin typeface="Lucida Sans Unicode"/>
                <a:cs typeface="Lucida Sans Unicode"/>
              </a:rPr>
              <a:t>α≠</a:t>
            </a:r>
            <a:r>
              <a:rPr lang="en-US" sz="2400" dirty="0" smtClean="0">
                <a:latin typeface="Lucida Sans Unicode"/>
                <a:cs typeface="Lucida Sans Unicode"/>
              </a:rPr>
              <a:t>0</a:t>
            </a:r>
            <a:r>
              <a:rPr lang="ru-RU" sz="2400" dirty="0" smtClean="0">
                <a:latin typeface="Lucida Sans Unicode"/>
                <a:cs typeface="Lucida Sans Unicode"/>
              </a:rPr>
              <a:t>.</a:t>
            </a:r>
            <a:endParaRPr lang="ru-RU" sz="2400" dirty="0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785786" y="3429000"/>
          <a:ext cx="7536710" cy="2143140"/>
        </p:xfrm>
        <a:graphic>
          <a:graphicData uri="http://schemas.openxmlformats.org/presentationml/2006/ole">
            <p:oleObj spid="_x0000_s21509" name="Формула" r:id="rId4" imgW="2679480" imgH="761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462</TotalTime>
  <Words>113</Words>
  <PresentationFormat>Экран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Аспект</vt:lpstr>
      <vt:lpstr>Формула</vt:lpstr>
      <vt:lpstr>Синус, косинус,тангенс, котангенс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Тангенс и котангенс</dc:title>
  <dc:creator>User</dc:creator>
  <cp:lastModifiedBy>User</cp:lastModifiedBy>
  <cp:revision>35</cp:revision>
  <dcterms:created xsi:type="dcterms:W3CDTF">2012-02-27T17:23:02Z</dcterms:created>
  <dcterms:modified xsi:type="dcterms:W3CDTF">2012-09-10T12:53:37Z</dcterms:modified>
</cp:coreProperties>
</file>