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1715909-92F8-463C-B8A9-DA75F27603BB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883E00-E85B-4627-BE4D-E6AC1F74A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85738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Изложение</a:t>
            </a:r>
            <a:endParaRPr lang="ru-RU" sz="5400" b="1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 lnSpcReduction="10000"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Чудесная ёлка.</a:t>
            </a:r>
          </a:p>
          <a:p>
            <a:r>
              <a:rPr lang="ru-RU" sz="7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4800" b="1" dirty="0" smtClean="0">
                <a:solidFill>
                  <a:srgbClr val="00B050"/>
                </a:solidFill>
              </a:rPr>
              <a:t>3 класс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Лексическая подготовка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Подбери синонимы к словам</a:t>
            </a:r>
          </a:p>
          <a:p>
            <a:pPr algn="ctr">
              <a:buNone/>
            </a:pPr>
            <a:r>
              <a:rPr lang="ru-RU" b="1" dirty="0" smtClean="0"/>
              <a:t>Устроили- _____________</a:t>
            </a:r>
          </a:p>
          <a:p>
            <a:pPr algn="ctr">
              <a:buNone/>
            </a:pPr>
            <a:r>
              <a:rPr lang="ru-RU" b="1" dirty="0" smtClean="0"/>
              <a:t>Щебетали- ______________</a:t>
            </a:r>
            <a:br>
              <a:rPr lang="ru-RU" b="1" dirty="0" smtClean="0"/>
            </a:br>
            <a:r>
              <a:rPr lang="ru-RU" b="1" dirty="0" smtClean="0"/>
              <a:t>Лакомились- _____________</a:t>
            </a:r>
          </a:p>
          <a:p>
            <a:pPr algn="ctr">
              <a:buNone/>
            </a:pPr>
            <a:r>
              <a:rPr lang="ru-RU" b="1" dirty="0" err="1" smtClean="0"/>
              <a:t>Украсили-_____________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Подбери антонимы к словам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Верхний-_________________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Радостно-_____________________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Утром-__________________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Лексическая подготовка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Объясни значение слов: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Хлопотали, лакомились, щебетали.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71437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Орфографическая подготовка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 трудные слова по слогам. Обрати внимание на них, когда будешь писать изложение.</a:t>
            </a:r>
            <a:endParaRPr lang="ru-RU" sz="49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endParaRPr lang="ru-RU" b="1" dirty="0" smtClean="0">
              <a:solidFill>
                <a:srgbClr val="FFCC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5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5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Привязали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воткнули, 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5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вечером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утром, подарки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Перескажи текст по плану.</a:t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>План.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1)Под Новый год.</a:t>
            </a:r>
            <a:endParaRPr lang="ru-RU" sz="5400" b="1" dirty="0"/>
          </a:p>
        </p:txBody>
      </p:sp>
      <p:pic>
        <p:nvPicPr>
          <p:cNvPr id="6" name="Рисунок 5" descr="el-zimnyaya-yagody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85992"/>
            <a:ext cx="4000528" cy="4143404"/>
          </a:xfrm>
          <a:prstGeom prst="rect">
            <a:avLst/>
          </a:prstGeom>
        </p:spPr>
      </p:pic>
      <p:pic>
        <p:nvPicPr>
          <p:cNvPr id="5" name="Рисунок 4" descr="0_59323_eee8bcc2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409" y="2571744"/>
            <a:ext cx="3586681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1143000"/>
          </a:xfrm>
        </p:spPr>
        <p:txBody>
          <a:bodyPr/>
          <a:lstStyle/>
          <a:p>
            <a:r>
              <a:rPr lang="ru-RU" sz="4800" b="1" dirty="0" smtClean="0"/>
              <a:t>2) Чудесная ёлка.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</a:t>
            </a:r>
            <a:endParaRPr lang="ru-RU" sz="5400" b="1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143116"/>
            <a:ext cx="5643602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797040"/>
          </a:xfrm>
        </p:spPr>
        <p:txBody>
          <a:bodyPr/>
          <a:lstStyle/>
          <a:p>
            <a:r>
              <a:rPr lang="ru-RU" sz="4800" b="1" dirty="0" smtClean="0"/>
              <a:t>3) Праздничный завтрак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</a:t>
            </a:r>
            <a:endParaRPr lang="ru-RU" sz="5400" b="1" dirty="0"/>
          </a:p>
        </p:txBody>
      </p:sp>
      <p:pic>
        <p:nvPicPr>
          <p:cNvPr id="7" name="Рисунок 6" descr="0ba79ebb1315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2500306"/>
            <a:ext cx="4015107" cy="3857652"/>
          </a:xfrm>
          <a:prstGeom prst="rect">
            <a:avLst/>
          </a:prstGeom>
        </p:spPr>
      </p:pic>
      <p:pic>
        <p:nvPicPr>
          <p:cNvPr id="10" name="Рисунок 9" descr="0_1fff1_4b174526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571744"/>
            <a:ext cx="3774580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/>
          <a:lstStyle/>
          <a:p>
            <a:r>
              <a:rPr lang="ru-RU" sz="4800" b="1" dirty="0" smtClean="0"/>
              <a:t>4) Вкусное лакомство.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</a:t>
            </a:r>
            <a:endParaRPr lang="ru-RU" sz="5400" b="1" dirty="0"/>
          </a:p>
        </p:txBody>
      </p:sp>
      <p:pic>
        <p:nvPicPr>
          <p:cNvPr id="4" name="Рисунок 3" descr="морк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357430"/>
            <a:ext cx="3143271" cy="3071834"/>
          </a:xfrm>
          <a:prstGeom prst="rect">
            <a:avLst/>
          </a:prstGeom>
        </p:spPr>
      </p:pic>
      <p:pic>
        <p:nvPicPr>
          <p:cNvPr id="5" name="Рисунок 4" descr="капу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357430"/>
            <a:ext cx="364333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Изложение.</a:t>
            </a:r>
            <a:br>
              <a:rPr lang="ru-RU" dirty="0" smtClean="0"/>
            </a:br>
            <a:r>
              <a:rPr lang="ru-RU" dirty="0" smtClean="0"/>
              <a:t>Чудесная ёлка.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14353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План.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Под Новый год.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Чудесная ёлка.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Праздничный завтрак.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Вкусное лакомство.  </a:t>
            </a:r>
          </a:p>
          <a:p>
            <a:pPr marL="514350" indent="-514350">
              <a:buNone/>
            </a:pPr>
            <a:r>
              <a:rPr lang="ru-RU" sz="3600" b="1" dirty="0" smtClean="0"/>
              <a:t> Слова для справок: </a:t>
            </a:r>
            <a:r>
              <a:rPr lang="ru-RU" sz="3600" b="1" dirty="0" smtClean="0">
                <a:solidFill>
                  <a:srgbClr val="FF0000"/>
                </a:solidFill>
              </a:rPr>
              <a:t>украсили, привязали , воткнули, прикрепили, лакомились, хлопотали, щебетали, утром, вечером, праздник,  радостно, угощались.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dirty="0" smtClean="0"/>
              <a:t>Абдуллина Лилия </a:t>
            </a:r>
            <a:r>
              <a:rPr lang="ru-RU" dirty="0" err="1" smtClean="0"/>
              <a:t>Котдусовна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Учитель начальных классов</a:t>
            </a:r>
          </a:p>
          <a:p>
            <a:pPr algn="ctr">
              <a:buNone/>
            </a:pPr>
            <a:r>
              <a:rPr lang="ru-RU" dirty="0" smtClean="0"/>
              <a:t>МАОУ «СОШ №4» </a:t>
            </a:r>
          </a:p>
          <a:p>
            <a:pPr algn="ctr">
              <a:buNone/>
            </a:pPr>
            <a:r>
              <a:rPr lang="ru-RU" dirty="0" smtClean="0"/>
              <a:t>г. Набережные Челны</a:t>
            </a:r>
          </a:p>
          <a:p>
            <a:pPr algn="ctr">
              <a:buNone/>
            </a:pPr>
            <a:r>
              <a:rPr lang="ru-RU" dirty="0" smtClean="0"/>
              <a:t>Презентация может использоваться на уроках по развитию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85728"/>
            <a:ext cx="77153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ДЛЯ УЧЕНИКА</a:t>
            </a:r>
          </a:p>
          <a:p>
            <a:pPr algn="ctr" eaLnBrk="0" hangingPunct="0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Внимательно прослушай рассказ, который прочтёт тебе учитель. После прочтения будь готов ответить на вопросы по тексту.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Напиши варианты заголовка.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Составь план.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Расскажи по плану сам. Послушай товарищей.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Напиши изложение.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Проверь, ясно ли передал мысль, нет ли неоправданных повторов одних и тех же слов, все ли слова употреблены удачно.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Не забудь про грамотность.</a:t>
            </a:r>
            <a:endParaRPr lang="ru-RU" sz="2800" dirty="0" smtClean="0"/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Проверь знаки препинания.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Знакомство с текстом.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Чудесная ёлка.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2864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Ребята устроили в лесу праздник для птиц и зверей. Под Новый год они украсили ёлку ягодами. К верхним веткам  дети привязали кусочки хлеба. К нижним веткам  прикрепили морковку. Под ёлку в снег воткнули кочан капусты. Утром прилетели стайки нарядных птиц. Они радостно щебетали, угощались подарками. Вечером под ёлкой около кочана капусты хлопотали два зайца. Они лакомились вкусной капустой и сладкой     морковкой.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Вопросы к тексту.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2098"/>
          </a:xfrm>
        </p:spPr>
        <p:txBody>
          <a:bodyPr>
            <a:noAutofit/>
          </a:bodyPr>
          <a:lstStyle/>
          <a:p>
            <a:r>
              <a:rPr lang="ru-RU" sz="3600" dirty="0" smtClean="0"/>
              <a:t> Что устроили ребята в лесу?</a:t>
            </a:r>
          </a:p>
          <a:p>
            <a:r>
              <a:rPr lang="ru-RU" sz="3600" dirty="0" smtClean="0"/>
              <a:t>Чем украсили ёлку?</a:t>
            </a:r>
          </a:p>
          <a:p>
            <a:r>
              <a:rPr lang="ru-RU" sz="3600" dirty="0" smtClean="0"/>
              <a:t>Что привязали к верхним веткам?</a:t>
            </a:r>
          </a:p>
          <a:p>
            <a:r>
              <a:rPr lang="ru-RU" sz="3600" dirty="0" smtClean="0"/>
              <a:t> Что прикрепили к нижним веткам?</a:t>
            </a:r>
          </a:p>
          <a:p>
            <a:r>
              <a:rPr lang="ru-RU" sz="3600" dirty="0" smtClean="0"/>
              <a:t>Куда воткнули кочан капусты?</a:t>
            </a:r>
          </a:p>
          <a:p>
            <a:r>
              <a:rPr lang="ru-RU" sz="3600" dirty="0" smtClean="0"/>
              <a:t>Как угощались птицы?</a:t>
            </a:r>
          </a:p>
          <a:p>
            <a:r>
              <a:rPr lang="ru-RU" sz="3600" dirty="0" smtClean="0"/>
              <a:t>Кто хлопотал вечером под ёлкой?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Прочитай. Перескажи .Раздели текст на абзацы. Озаглавь их. Составь план. </a:t>
            </a:r>
            <a:endParaRPr lang="ru-RU" sz="36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Деление текста на части.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1504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Ребята устроили в лесу праздник для птиц и зверей. Под Новый год они украсили ёлку ягодами.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К верхним веткам  дети привязали кусочки хлеба. К нижним веткам  прикрепили морковку. Под ёлку в снег воткнули кочан капусты.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Утром прилетели стайки нарядных птиц. Они радостно щебетали, угощались подарками.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 Вечером под ёлкой около кочана капусты хлопотали два зайца. Они лакомились вкусной капустой и сладкой     морковкой.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93978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Составление плана.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План.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214554"/>
            <a:ext cx="7000924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1)  Под Новый год.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2)  Чудесная ёлка.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3)  Праздничный завтрак.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4)  Вкусное лакомство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Повтори текст</a:t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Чудесная ёлка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Ребята устроили в лесу праздник для птиц и зверей. Под Новый год они украсили               ягодами. </a:t>
            </a:r>
          </a:p>
          <a:p>
            <a:pPr algn="just">
              <a:buNone/>
            </a:pPr>
            <a:r>
              <a:rPr lang="ru-RU" dirty="0" smtClean="0"/>
              <a:t>          К верхним веткам  дети привязали кусочки             .      . К нижним веткам  прикрепили               . </a:t>
            </a:r>
          </a:p>
          <a:p>
            <a:pPr algn="just">
              <a:buNone/>
            </a:pPr>
            <a:r>
              <a:rPr lang="ru-RU" dirty="0" smtClean="0"/>
              <a:t>Под ёлку в снег воткнули кочан            . </a:t>
            </a:r>
          </a:p>
          <a:p>
            <a:pPr algn="just">
              <a:buNone/>
            </a:pPr>
            <a:r>
              <a:rPr lang="ru-RU" dirty="0" smtClean="0"/>
              <a:t>          Утром прилетели стайки        . . Они радостно щебетали, угощались подарками.  </a:t>
            </a:r>
          </a:p>
          <a:p>
            <a:pPr algn="just">
              <a:buNone/>
            </a:pPr>
            <a:r>
              <a:rPr lang="ru-RU" dirty="0" smtClean="0"/>
              <a:t>           Вечером под ёлкой около кочана капусты хлопотали два            .Они лакомились вкусной капустой и сладкой     морковкой.</a:t>
            </a:r>
            <a:endParaRPr lang="ru-RU" dirty="0"/>
          </a:p>
        </p:txBody>
      </p:sp>
      <p:pic>
        <p:nvPicPr>
          <p:cNvPr id="6" name="Picture 6" descr="H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86454"/>
            <a:ext cx="1071570" cy="500066"/>
          </a:xfrm>
          <a:prstGeom prst="rect">
            <a:avLst/>
          </a:prstGeom>
          <a:noFill/>
        </p:spPr>
      </p:pic>
      <p:pic>
        <p:nvPicPr>
          <p:cNvPr id="9" name="Picture 14" descr="MC90042343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14818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elg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28802"/>
            <a:ext cx="642910" cy="642942"/>
          </a:xfrm>
          <a:prstGeom prst="rect">
            <a:avLst/>
          </a:prstGeom>
          <a:noFill/>
        </p:spPr>
      </p:pic>
      <p:pic>
        <p:nvPicPr>
          <p:cNvPr id="7" name="Рисунок 6" descr="морко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3000372"/>
            <a:ext cx="1000131" cy="509770"/>
          </a:xfrm>
          <a:prstGeom prst="rect">
            <a:avLst/>
          </a:prstGeom>
        </p:spPr>
      </p:pic>
      <p:pic>
        <p:nvPicPr>
          <p:cNvPr id="8" name="Рисунок 7" descr="хлеб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000372"/>
            <a:ext cx="928694" cy="727369"/>
          </a:xfrm>
          <a:prstGeom prst="rect">
            <a:avLst/>
          </a:prstGeom>
        </p:spPr>
      </p:pic>
      <p:pic>
        <p:nvPicPr>
          <p:cNvPr id="11" name="Рисунок 10" descr="капус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57884" y="3571876"/>
            <a:ext cx="834766" cy="659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Орфографическая подготовка.</a:t>
            </a:r>
            <a:br>
              <a:rPr lang="ru-RU" b="1" u="sng" dirty="0" smtClean="0">
                <a:solidFill>
                  <a:srgbClr val="00B050"/>
                </a:solidFill>
              </a:rPr>
            </a:br>
            <a:r>
              <a:rPr lang="ru-RU" b="1" u="sng" dirty="0" smtClean="0">
                <a:solidFill>
                  <a:srgbClr val="00B050"/>
                </a:solidFill>
              </a:rPr>
              <a:t>Подбери проверочные слова.</a:t>
            </a:r>
            <a:br>
              <a:rPr lang="ru-RU" b="1" u="sng" dirty="0" smtClean="0">
                <a:solidFill>
                  <a:srgbClr val="00B050"/>
                </a:solidFill>
              </a:rPr>
            </a:br>
            <a:r>
              <a:rPr lang="ru-RU" b="1" u="sng" dirty="0" smtClean="0">
                <a:solidFill>
                  <a:srgbClr val="00B050"/>
                </a:solidFill>
              </a:rPr>
              <a:t>Вставь пропущенные буквы.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Зв_рей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-_______________</a:t>
            </a: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Прив_зали-_______________</a:t>
            </a:r>
            <a:endParaRPr lang="ru-RU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Прикр_пили-__________________</a:t>
            </a:r>
            <a:endParaRPr lang="ru-RU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Прил_тели-_________________</a:t>
            </a:r>
            <a:endParaRPr lang="ru-RU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Щ_бетали-______________</a:t>
            </a:r>
            <a:endParaRPr lang="ru-RU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Уг_щались-___________________</a:t>
            </a:r>
            <a:endParaRPr lang="ru-RU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900" b="1" dirty="0" err="1" smtClean="0">
                <a:solidFill>
                  <a:schemeClr val="tx2">
                    <a:lumMod val="50000"/>
                  </a:schemeClr>
                </a:solidFill>
              </a:rPr>
              <a:t>Хлоп_тали-____________________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2143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Орфографическая подготовка.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u="sng" dirty="0" smtClean="0">
                <a:solidFill>
                  <a:srgbClr val="00B050"/>
                </a:solidFill>
              </a:rPr>
              <a:t>Подчеркни непроизносимые согласные.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i="1" dirty="0" smtClean="0"/>
              <a:t>Праздник, радостно</a:t>
            </a:r>
          </a:p>
          <a:p>
            <a:pPr algn="ctr">
              <a:buNone/>
            </a:pPr>
            <a:r>
              <a:rPr lang="ru-RU" sz="4800" b="1" u="sng" dirty="0" smtClean="0">
                <a:solidFill>
                  <a:srgbClr val="00B050"/>
                </a:solidFill>
              </a:rPr>
              <a:t>Раскрой скобки.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(у)</a:t>
            </a:r>
            <a:r>
              <a:rPr lang="ru-RU" sz="3500" b="1" dirty="0" err="1" smtClean="0">
                <a:solidFill>
                  <a:srgbClr val="00B050"/>
                </a:solidFill>
              </a:rPr>
              <a:t>строили-____________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(у)</a:t>
            </a:r>
            <a:r>
              <a:rPr lang="ru-RU" sz="3500" b="1" dirty="0" err="1" smtClean="0">
                <a:solidFill>
                  <a:srgbClr val="00B050"/>
                </a:solidFill>
              </a:rPr>
              <a:t>красили-_____________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 (при)</a:t>
            </a:r>
            <a:r>
              <a:rPr lang="ru-RU" sz="3500" b="1" dirty="0" err="1" smtClean="0">
                <a:solidFill>
                  <a:srgbClr val="00B050"/>
                </a:solidFill>
              </a:rPr>
              <a:t>вязали-________________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(при)</a:t>
            </a:r>
            <a:r>
              <a:rPr lang="ru-RU" sz="3500" b="1" dirty="0" err="1" smtClean="0">
                <a:solidFill>
                  <a:srgbClr val="00B050"/>
                </a:solidFill>
              </a:rPr>
              <a:t>крепили-____________________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(при)</a:t>
            </a:r>
            <a:r>
              <a:rPr lang="ru-RU" sz="3500" b="1" dirty="0" err="1" smtClean="0">
                <a:solidFill>
                  <a:srgbClr val="00B050"/>
                </a:solidFill>
              </a:rPr>
              <a:t>летели-___________________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(у)</a:t>
            </a:r>
            <a:r>
              <a:rPr lang="ru-RU" sz="3500" b="1" dirty="0" err="1" smtClean="0">
                <a:solidFill>
                  <a:srgbClr val="00B050"/>
                </a:solidFill>
              </a:rPr>
              <a:t>гощались-________________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классический">
  <a:themeElements>
    <a:clrScheme name="Другая 46">
      <a:dk1>
        <a:srgbClr val="76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классический</Template>
  <TotalTime>592</TotalTime>
  <Words>569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Праздник классический</vt:lpstr>
      <vt:lpstr>Изложение</vt:lpstr>
      <vt:lpstr>Слайд 2</vt:lpstr>
      <vt:lpstr>Знакомство с текстом. Чудесная ёлка.</vt:lpstr>
      <vt:lpstr>Вопросы к тексту.</vt:lpstr>
      <vt:lpstr>Деление текста на части.</vt:lpstr>
      <vt:lpstr>Составление плана.  План.</vt:lpstr>
      <vt:lpstr>Повтори текст Чудесная ёлка</vt:lpstr>
      <vt:lpstr>Орфографическая подготовка. Подбери проверочные слова. Вставь пропущенные буквы.</vt:lpstr>
      <vt:lpstr>Орфографическая подготовка. Подчеркни непроизносимые согласные.</vt:lpstr>
      <vt:lpstr>Лексическая подготовка</vt:lpstr>
      <vt:lpstr>Лексическая подготовка</vt:lpstr>
      <vt:lpstr>Орфографическая подготовка   Прочитай трудные слова по слогам. Обрати внимание на них, когда будешь писать изложение.</vt:lpstr>
      <vt:lpstr>Перескажи текст по плану. План.</vt:lpstr>
      <vt:lpstr>2) Чудесная ёлка.</vt:lpstr>
      <vt:lpstr>3) Праздничный завтрак.</vt:lpstr>
      <vt:lpstr>4) Вкусное лакомство.</vt:lpstr>
      <vt:lpstr>Изложение. Чудесная ёлка.</vt:lpstr>
      <vt:lpstr>Абдуллина Лилия Котдусовна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Admin</cp:lastModifiedBy>
  <cp:revision>65</cp:revision>
  <dcterms:created xsi:type="dcterms:W3CDTF">2011-11-09T09:06:15Z</dcterms:created>
  <dcterms:modified xsi:type="dcterms:W3CDTF">2012-02-13T19:04:57Z</dcterms:modified>
</cp:coreProperties>
</file>