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3" r:id="rId13"/>
    <p:sldId id="274" r:id="rId14"/>
    <p:sldId id="272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94372-DF68-474D-9942-B267AA209A56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B1E0E-7829-43F1-809B-73A54EC19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83BD3-98D3-491E-901A-1C197CF8F6E3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C9C3D-882E-4632-BB27-65757432D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E923-11E0-4490-BDE1-04632081EE85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9E882-F78B-4012-B3B0-6BF942F1A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FD8D-7B92-488E-9C6C-B427F09C12EF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CBB65-9E5F-4369-9490-607665967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8D968-0286-4664-BF0D-F34C7AE08718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C0744-F224-4D04-9B05-201B8EA4F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7BDA-852C-46D0-A32A-362F5A9E24F9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945A8-4955-432D-9A2A-4E01978253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6A09-094F-42B0-B889-D34509606AE4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7E830-2EA2-4876-80C3-4F2CA0D26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3506B-B9D4-4386-A508-A080D89287B5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123BB-28AF-4BA7-A421-E07347B1A0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AE73F-414B-46C4-BC48-BB0EBB165E28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C2C88-6874-4725-B90B-4909B931B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8090A-00C9-4599-B7DC-A28A2CC6A488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206A-0E6B-4215-8BC5-3912118A8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8F94F-6C66-4F9F-9781-A0CC4F864F8C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B6D26-ACA5-4272-BE6A-04719B9B8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kirlson-big.pn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25" y="2928938"/>
            <a:ext cx="25654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BF95A0-B3F8-41BC-9E95-9A5043C02B1E}" type="datetimeFigureOut">
              <a:rPr lang="ru-RU"/>
              <a:pPr>
                <a:defRPr/>
              </a:pPr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5FA2B8-FFFA-4D72-B351-16B97598BE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Правописание Ъ и Ь знаков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Чижова И.В.</a:t>
            </a:r>
          </a:p>
          <a:p>
            <a:pPr algn="ctr">
              <a:buNone/>
            </a:pPr>
            <a:r>
              <a:rPr lang="ru-RU" sz="2800" dirty="0" smtClean="0"/>
              <a:t>МОУ  гимназия г. Узловая</a:t>
            </a:r>
          </a:p>
        </p:txBody>
      </p:sp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11256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/>
              <a:t>суч</a:t>
            </a:r>
            <a:r>
              <a:rPr lang="ru-RU" sz="4800" b="1" dirty="0" smtClean="0"/>
              <a:t>    я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3 -0.03912 L 0.36025 -0.41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9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24744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339752" y="1052736"/>
            <a:ext cx="6480720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Об     явление</a:t>
            </a:r>
            <a:endParaRPr lang="ru-RU" sz="40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8241 L 0.02378 -0.418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-1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11256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/>
              <a:t>руч</a:t>
            </a:r>
            <a:r>
              <a:rPr lang="ru-RU" sz="4800" b="1" dirty="0" smtClean="0"/>
              <a:t>    и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2986 L 0.30521 -0.379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" y="-1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616624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с    ёжился</a:t>
            </a:r>
            <a:endParaRPr lang="ru-RU" sz="44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6134 L 0.0158 -0.397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11256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/>
              <a:t>руж</a:t>
            </a:r>
            <a:r>
              <a:rPr lang="ru-RU" sz="4800" b="1" dirty="0" smtClean="0"/>
              <a:t>    ё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2222E-6 L 0.31302 -0.388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Пользователь\Documents\Анимированные картинка\Мордочка1 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556792"/>
            <a:ext cx="2348458" cy="2348458"/>
          </a:xfrm>
          <a:prstGeom prst="rect">
            <a:avLst/>
          </a:prstGeom>
          <a:noFill/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Рисунок 10"/>
          <p:cNvSpPr>
            <a:spLocks noGrp="1"/>
          </p:cNvSpPr>
          <p:nvPr>
            <p:ph type="pic" idx="1"/>
          </p:nvPr>
        </p:nvSpPr>
        <p:spPr/>
      </p:sp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467544" y="4365104"/>
            <a:ext cx="5486400" cy="1663080"/>
          </a:xfrm>
        </p:spPr>
        <p:txBody>
          <a:bodyPr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hlinkClick r:id="" action="ppaction://noaction">
                  <a:snd r:embed="rId2" name="drumroll.wav"/>
                </a:hlinkClick>
              </a:rPr>
              <a:t>молодец</a:t>
            </a:r>
            <a:endParaRPr lang="ru-RU" sz="6000" b="1" dirty="0">
              <a:solidFill>
                <a:srgbClr val="FF0000"/>
              </a:solidFill>
              <a:hlinkClick r:id="" action="ppaction://noaction">
                <a:snd r:embed="rId2" name="drumroll.wav"/>
              </a:hlinkClick>
            </a:endParaRPr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11256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с   ёмка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L -1.11111E-6 -0.378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267744" y="1052736"/>
            <a:ext cx="5760640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/>
              <a:t>мурав</a:t>
            </a:r>
            <a:r>
              <a:rPr lang="ru-RU" sz="4800" b="1" dirty="0" smtClean="0"/>
              <a:t>   и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21 -0.02986 L 0.38403 -0.40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-18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11256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об   ём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-0.06134 L 0.02378 -0.356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1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11256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сем   я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0.36233 -0.41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-20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11256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 smtClean="0"/>
              <a:t>п</a:t>
            </a:r>
            <a:r>
              <a:rPr lang="ru-RU" sz="4800" b="1" dirty="0" smtClean="0"/>
              <a:t>    </a:t>
            </a:r>
            <a:r>
              <a:rPr lang="ru-RU" sz="4800" b="1" dirty="0" err="1" smtClean="0"/>
              <a:t>ю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0.33872 -0.397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19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411760" y="1052736"/>
            <a:ext cx="547260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под    </a:t>
            </a:r>
            <a:r>
              <a:rPr lang="ru-RU" sz="4800" b="1" dirty="0" err="1" smtClean="0"/>
              <a:t>езд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-0.06134 L 0.03959 -0.4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8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11256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в   ехал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0.00799 -0.397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9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Пользователь\Desktop\Новая папка\Зверики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5"/>
            <a:ext cx="1584176" cy="2236856"/>
          </a:xfrm>
          <a:prstGeom prst="rect">
            <a:avLst/>
          </a:prstGeom>
          <a:noFill/>
        </p:spPr>
      </p:pic>
      <p:sp>
        <p:nvSpPr>
          <p:cNvPr id="5" name="Круглая лента лицом вверх 4"/>
          <p:cNvSpPr/>
          <p:nvPr/>
        </p:nvSpPr>
        <p:spPr>
          <a:xfrm>
            <a:off x="2771800" y="1052736"/>
            <a:ext cx="5112568" cy="158417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в    ют</a:t>
            </a:r>
            <a:endParaRPr lang="ru-RU" sz="4800" b="1" dirty="0"/>
          </a:p>
        </p:txBody>
      </p:sp>
      <p:sp>
        <p:nvSpPr>
          <p:cNvPr id="6" name="7-конечная звезда 5"/>
          <p:cNvSpPr/>
          <p:nvPr/>
        </p:nvSpPr>
        <p:spPr>
          <a:xfrm>
            <a:off x="1259632" y="4437112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3995936" y="4509120"/>
            <a:ext cx="1440160" cy="127444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Ъ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244408" y="61653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6 -0.04027 L 0.28351 -0.38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1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С Карлсоном 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 Карлсоном 3</Template>
  <TotalTime>73</TotalTime>
  <Words>61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 Карлсоном 3</vt:lpstr>
      <vt:lpstr>  Правописание Ъ и Ь знаков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Ъ и Ь знаков</dc:title>
  <dc:creator>Чижова</dc:creator>
  <cp:lastModifiedBy>Чижова</cp:lastModifiedBy>
  <cp:revision>18</cp:revision>
  <dcterms:created xsi:type="dcterms:W3CDTF">2011-02-13T03:44:27Z</dcterms:created>
  <dcterms:modified xsi:type="dcterms:W3CDTF">2011-02-15T09:59:00Z</dcterms:modified>
</cp:coreProperties>
</file>