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769FD4-D21F-41EC-95BE-FDDDD4A3F6CE}" type="datetimeFigureOut">
              <a:rPr lang="ru-RU"/>
              <a:pPr>
                <a:defRPr/>
              </a:pPr>
              <a:t>14.02.2011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DD008E-BF4E-4D08-82CE-950A1EE88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2623F-8F94-4B48-9366-AED8E44A2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2D6BE-48F7-41AA-AD5A-4D424D0DF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7A7F-C542-4EAB-9B44-22453E2E7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0B02-8570-435F-969B-E880AD24A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A0AEB-945A-4B9F-B6F2-2973B003A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4BA0-24A3-4DDD-9EC0-2EC6EB7E9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65000-F4ED-44A2-8028-9BA65788A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684D-1163-4A51-9394-ECC2DD878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59A1E-C488-42BC-B7CF-450859A6A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A514-54C3-4A67-8F81-07062D0C1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0F913-A709-47A8-B214-47B49DB95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147E0A-B173-410C-AC68-6A48F68F3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2" descr="FISH47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0238" y="4857750"/>
            <a:ext cx="20018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sndAc>
      <p:stSnd>
        <p:snd r:embed="rId13" name="applause.wav"/>
      </p:stSnd>
    </p:sndAc>
  </p:transition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Пользователь\Desktop\Новая папка\Зверики\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536" y="980728"/>
            <a:ext cx="4165419" cy="5023495"/>
          </a:xfrm>
          <a:prstGeom prst="rect">
            <a:avLst/>
          </a:prstGeom>
          <a:noFill/>
        </p:spPr>
      </p:pic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3240359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Тренажёр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C00000"/>
                </a:solidFill>
              </a:rPr>
              <a:t>Части речи</a:t>
            </a:r>
            <a:br>
              <a:rPr lang="ru-RU" sz="5400" b="1" i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 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endParaRPr lang="ru-RU" sz="60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886200"/>
            <a:ext cx="4608512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Чижова И. В. </a:t>
            </a:r>
            <a:endParaRPr lang="ru-RU" b="1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mtClean="0">
                <a:solidFill>
                  <a:srgbClr val="002060"/>
                </a:solidFill>
              </a:rPr>
              <a:t>МОУ </a:t>
            </a:r>
            <a:r>
              <a:rPr lang="ru-RU" b="1" dirty="0" smtClean="0">
                <a:solidFill>
                  <a:srgbClr val="002060"/>
                </a:solidFill>
              </a:rPr>
              <a:t>гимназия г. Узловая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молния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251520" y="2996952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3779912" y="2636912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2627784" y="4941168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ночевал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4067944" y="2996952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611560" y="2708920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2627784" y="4869160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добрая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251520" y="2996952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3923928" y="3429000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1547664" y="472514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23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дальнее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1619672" y="4581128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395536" y="2348880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3779912" y="364502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23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весенний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1619672" y="4581128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395536" y="2348880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3779912" y="364502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молния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3923928" y="3068960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395536" y="2852936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1691680" y="5013176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23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зеленеет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1619672" y="4581128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395536" y="2348880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3779912" y="364502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11" name="Выноска-облако 10">
            <a:hlinkClick r:id="" action="ppaction://noaction" highlightClick="1">
              <a:snd r:embed="rId4" name="drumroll.wav"/>
            </a:hlinkClick>
          </p:cNvPr>
          <p:cNvSpPr/>
          <p:nvPr/>
        </p:nvSpPr>
        <p:spPr>
          <a:xfrm>
            <a:off x="611560" y="2348880"/>
            <a:ext cx="5040560" cy="23762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Молодец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Ты справился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лето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rId4" action="ppaction://hlinksldjump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611560" y="3068960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chemeClr val="bg1"/>
                </a:solidFill>
              </a:rPr>
              <a:t>сущ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10-конечная звезда 8"/>
          <p:cNvSpPr/>
          <p:nvPr/>
        </p:nvSpPr>
        <p:spPr>
          <a:xfrm>
            <a:off x="1475656" y="5157192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3779912" y="364502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23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весёлое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251520" y="2420888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1619672" y="4581128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3563888" y="2852936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поёт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251520" y="2996952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1475656" y="5157192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3779912" y="364502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стихло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251520" y="2996952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1475656" y="5157192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3779912" y="364502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23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радость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251520" y="2996952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1475656" y="5157192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3779912" y="364502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23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солнце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251520" y="2996952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1475656" y="5157192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3779912" y="364502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23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перелётные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2483768" y="5157192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3635896" y="2924944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395536" y="328498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Выноска-облако 4"/>
          <p:cNvSpPr/>
          <p:nvPr/>
        </p:nvSpPr>
        <p:spPr>
          <a:xfrm>
            <a:off x="1907704" y="548680"/>
            <a:ext cx="5040560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зимует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Пользователь\Desktop\Новая папка\Зверики\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92896"/>
            <a:ext cx="3100571" cy="3739289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8316416" y="616530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4283968" y="3789040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сущ</a:t>
            </a:r>
            <a:endParaRPr lang="ru-RU" sz="36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1475656" y="5157192"/>
            <a:ext cx="1584176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err="1" smtClean="0"/>
              <a:t>прил</a:t>
            </a:r>
            <a:endParaRPr lang="ru-RU" sz="34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1187624" y="2564904"/>
            <a:ext cx="1368152" cy="129614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глаг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1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морской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морской 3</Template>
  <TotalTime>100</TotalTime>
  <Words>73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морской 3</vt:lpstr>
      <vt:lpstr> Тренажёр  Части речи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Тренажёр  Части речи    </dc:title>
  <dc:creator>Чижова</dc:creator>
  <cp:lastModifiedBy>Чижова</cp:lastModifiedBy>
  <cp:revision>16</cp:revision>
  <dcterms:created xsi:type="dcterms:W3CDTF">2011-02-13T04:30:28Z</dcterms:created>
  <dcterms:modified xsi:type="dcterms:W3CDTF">2011-02-14T12:34:51Z</dcterms:modified>
</cp:coreProperties>
</file>