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80" r:id="rId5"/>
    <p:sldId id="281" r:id="rId6"/>
    <p:sldId id="257" r:id="rId7"/>
    <p:sldId id="258" r:id="rId8"/>
    <p:sldId id="284" r:id="rId9"/>
    <p:sldId id="285" r:id="rId10"/>
    <p:sldId id="286" r:id="rId11"/>
    <p:sldId id="287" r:id="rId12"/>
    <p:sldId id="259" r:id="rId13"/>
    <p:sldId id="260" r:id="rId14"/>
    <p:sldId id="261" r:id="rId15"/>
    <p:sldId id="262" r:id="rId16"/>
    <p:sldId id="263" r:id="rId17"/>
    <p:sldId id="264" r:id="rId18"/>
    <p:sldId id="288" r:id="rId19"/>
    <p:sldId id="282" r:id="rId20"/>
    <p:sldId id="265" r:id="rId21"/>
    <p:sldId id="266" r:id="rId22"/>
    <p:sldId id="289" r:id="rId23"/>
    <p:sldId id="283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6" r:id="rId32"/>
    <p:sldId id="277" r:id="rId33"/>
    <p:sldId id="278" r:id="rId34"/>
    <p:sldId id="290" r:id="rId35"/>
    <p:sldId id="291" r:id="rId36"/>
    <p:sldId id="292" r:id="rId37"/>
    <p:sldId id="27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4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7.gif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7.gif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Падежи имён существительных </a:t>
            </a:r>
            <a:br>
              <a:rPr lang="ru-RU" sz="5300" b="1" dirty="0" smtClean="0"/>
            </a:br>
            <a:r>
              <a:rPr lang="ru-RU" sz="53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i="1" dirty="0" smtClean="0"/>
              <a:t>4</a:t>
            </a:r>
            <a:r>
              <a:rPr lang="ru-RU" b="1" i="1" dirty="0" smtClean="0"/>
              <a:t> класс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933056"/>
            <a:ext cx="4712568" cy="1752600"/>
          </a:xfrm>
        </p:spPr>
        <p:txBody>
          <a:bodyPr/>
          <a:lstStyle/>
          <a:p>
            <a:r>
              <a:rPr lang="ru-RU" dirty="0" smtClean="0"/>
              <a:t>Чижова И. В.</a:t>
            </a:r>
          </a:p>
          <a:p>
            <a:r>
              <a:rPr lang="ru-RU" smtClean="0"/>
              <a:t>МБОУ </a:t>
            </a:r>
            <a:r>
              <a:rPr lang="ru-RU" dirty="0" smtClean="0"/>
              <a:t>гимназия</a:t>
            </a:r>
          </a:p>
          <a:p>
            <a:r>
              <a:rPr lang="ru-RU" dirty="0" smtClean="0"/>
              <a:t>г. Узловая </a:t>
            </a:r>
            <a:endParaRPr lang="ru-RU" dirty="0"/>
          </a:p>
        </p:txBody>
      </p:sp>
      <p:pic>
        <p:nvPicPr>
          <p:cNvPr id="1027" name="Picture 3" descr="C:\Users\Пользователь\Desktop\Для презент\каркуша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03662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Обнаружить около Тулы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988840"/>
            <a:ext cx="1653847" cy="2463615"/>
          </a:xfrm>
          <a:prstGeom prst="rect">
            <a:avLst/>
          </a:prstGeom>
          <a:noFill/>
        </p:spPr>
      </p:pic>
      <p:pic>
        <p:nvPicPr>
          <p:cNvPr id="4098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714752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954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Зайти за подругой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785926"/>
            <a:ext cx="1653847" cy="2463615"/>
          </a:xfrm>
          <a:prstGeom prst="rect">
            <a:avLst/>
          </a:prstGeom>
          <a:noFill/>
        </p:spPr>
      </p:pic>
      <p:pic>
        <p:nvPicPr>
          <p:cNvPr id="5122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643314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Пришёл к сестре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0153" y="4005064"/>
            <a:ext cx="1653847" cy="2463615"/>
          </a:xfrm>
          <a:prstGeom prst="rect">
            <a:avLst/>
          </a:prstGeom>
          <a:noFill/>
        </p:spPr>
      </p:pic>
      <p:pic>
        <p:nvPicPr>
          <p:cNvPr id="6146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928934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954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Купить  машину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2500306"/>
            <a:ext cx="1653847" cy="2463615"/>
          </a:xfrm>
          <a:prstGeom prst="rect">
            <a:avLst/>
          </a:prstGeom>
          <a:noFill/>
        </p:spPr>
      </p:pic>
      <p:pic>
        <p:nvPicPr>
          <p:cNvPr id="7170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500438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Осыпались с сирени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pic>
        <p:nvPicPr>
          <p:cNvPr id="8194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500438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Отдохнуть под деревом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714488"/>
            <a:ext cx="1653847" cy="2463615"/>
          </a:xfrm>
          <a:prstGeom prst="rect">
            <a:avLst/>
          </a:prstGeom>
          <a:noFill/>
        </p:spPr>
      </p:pic>
      <p:pic>
        <p:nvPicPr>
          <p:cNvPr id="9218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357562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Ловил рыбу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000240"/>
            <a:ext cx="1653847" cy="2463615"/>
          </a:xfrm>
          <a:prstGeom prst="rect">
            <a:avLst/>
          </a:prstGeom>
          <a:noFill/>
        </p:spPr>
      </p:pic>
      <p:pic>
        <p:nvPicPr>
          <p:cNvPr id="10242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214686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Говорили об урожае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Documents\Анимированные картинка\Щенок 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645024"/>
            <a:ext cx="1281120" cy="129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Красовалась под ёлкой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772816"/>
            <a:ext cx="1653847" cy="2463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Споткнулся о корень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pic>
        <p:nvPicPr>
          <p:cNvPr id="4098" name="Picture 2" descr="C:\Users\Пользователь\Documents\Анимированные картинка\Щенок 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501008"/>
            <a:ext cx="1296144" cy="1306350"/>
          </a:xfrm>
          <a:prstGeom prst="rect">
            <a:avLst/>
          </a:prstGeom>
          <a:noFill/>
        </p:spPr>
      </p:pic>
      <p:pic>
        <p:nvPicPr>
          <p:cNvPr id="4099" name="Picture 3" descr="C:\Users\Пользователь\Documents\Анимированные картинка\Орел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2928934"/>
            <a:ext cx="2557637" cy="183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Укажи  имена  существительные </a:t>
            </a:r>
            <a:br>
              <a:rPr lang="ru-RU" sz="4000" b="1" dirty="0" smtClean="0"/>
            </a:br>
            <a:r>
              <a:rPr lang="ru-RU" sz="4000" b="1" dirty="0" smtClean="0"/>
              <a:t> 1  склонения</a:t>
            </a:r>
            <a:endParaRPr lang="ru-RU" sz="4000" b="1" dirty="0"/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870" y="5229200"/>
            <a:ext cx="1267130" cy="1887551"/>
          </a:xfrm>
          <a:prstGeom prst="rect">
            <a:avLst/>
          </a:prstGeom>
          <a:noFill/>
        </p:spPr>
      </p:pic>
      <p:sp>
        <p:nvSpPr>
          <p:cNvPr id="11" name="Лента лицом вверх 10"/>
          <p:cNvSpPr/>
          <p:nvPr/>
        </p:nvSpPr>
        <p:spPr>
          <a:xfrm>
            <a:off x="3563888" y="5661248"/>
            <a:ext cx="2865500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площадка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2" name="Лента лицом вверх 11"/>
          <p:cNvSpPr/>
          <p:nvPr/>
        </p:nvSpPr>
        <p:spPr>
          <a:xfrm>
            <a:off x="1907704" y="4653136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радуга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3" name="Лента лицом вверх 12"/>
          <p:cNvSpPr/>
          <p:nvPr/>
        </p:nvSpPr>
        <p:spPr>
          <a:xfrm>
            <a:off x="1071538" y="3429000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круг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4" name="Лента лицом вверх 13"/>
          <p:cNvSpPr/>
          <p:nvPr/>
        </p:nvSpPr>
        <p:spPr>
          <a:xfrm>
            <a:off x="1785918" y="2143116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тень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Лента лицом вверх 14"/>
          <p:cNvSpPr/>
          <p:nvPr/>
        </p:nvSpPr>
        <p:spPr>
          <a:xfrm>
            <a:off x="5286380" y="2143116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машина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6" name="Лента лицом вверх 15"/>
          <p:cNvSpPr/>
          <p:nvPr/>
        </p:nvSpPr>
        <p:spPr>
          <a:xfrm>
            <a:off x="5580112" y="4653136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семья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>
            <a:off x="4714876" y="3429000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поле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8" name="Лента лицом вверх 17"/>
          <p:cNvSpPr/>
          <p:nvPr/>
        </p:nvSpPr>
        <p:spPr>
          <a:xfrm>
            <a:off x="467544" y="5661248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Петя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Отдыхали  у  моря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708920"/>
            <a:ext cx="1653847" cy="2463615"/>
          </a:xfrm>
          <a:prstGeom prst="rect">
            <a:avLst/>
          </a:prstGeom>
          <a:noFill/>
        </p:spPr>
      </p:pic>
      <p:pic>
        <p:nvPicPr>
          <p:cNvPr id="3074" name="Picture 2" descr="C:\Users\Пользователь\Documents\Анимированные картинка\Щенок 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645024"/>
            <a:ext cx="1353691" cy="136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Заглянул под ёлку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pic>
        <p:nvPicPr>
          <p:cNvPr id="4098" name="Picture 2" descr="C:\Users\Пользователь\Documents\Анимированные картинка\Щенок 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501008"/>
            <a:ext cx="1296144" cy="1306350"/>
          </a:xfrm>
          <a:prstGeom prst="rect">
            <a:avLst/>
          </a:prstGeom>
          <a:noFill/>
        </p:spPr>
      </p:pic>
      <p:pic>
        <p:nvPicPr>
          <p:cNvPr id="4099" name="Picture 3" descr="C:\Users\Пользователь\Documents\Анимированные картинка\Орел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00042"/>
            <a:ext cx="2557637" cy="183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Пришла с тиной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785926"/>
            <a:ext cx="1653847" cy="2463615"/>
          </a:xfrm>
          <a:prstGeom prst="rect">
            <a:avLst/>
          </a:prstGeom>
          <a:noFill/>
        </p:spPr>
      </p:pic>
      <p:pic>
        <p:nvPicPr>
          <p:cNvPr id="11266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143248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Жить в Калуге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Documents\Анимированные картинка\Щенок 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645024"/>
            <a:ext cx="1281120" cy="129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Лежал в бумажник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2699792" y="5517232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653847" cy="2463615"/>
          </a:xfrm>
          <a:prstGeom prst="rect">
            <a:avLst/>
          </a:prstGeom>
          <a:noFill/>
        </p:spPr>
      </p:pic>
      <p:pic>
        <p:nvPicPr>
          <p:cNvPr id="5122" name="Picture 2" descr="C:\Users\Пользователь\Documents\Анимированные картинка\Орел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857232"/>
            <a:ext cx="2381250" cy="1310394"/>
          </a:xfrm>
          <a:prstGeom prst="rect">
            <a:avLst/>
          </a:prstGeom>
          <a:noFill/>
        </p:spPr>
      </p:pic>
      <p:sp>
        <p:nvSpPr>
          <p:cNvPr id="12" name="32-конечная звезда 11"/>
          <p:cNvSpPr/>
          <p:nvPr/>
        </p:nvSpPr>
        <p:spPr>
          <a:xfrm>
            <a:off x="5076056" y="5517232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5589240"/>
            <a:ext cx="504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5589240"/>
            <a:ext cx="467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0.03102 L 0.14774 -0.5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27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узел 16"/>
          <p:cNvSpPr/>
          <p:nvPr/>
        </p:nvSpPr>
        <p:spPr>
          <a:xfrm>
            <a:off x="6228184" y="1484784"/>
            <a:ext cx="288032" cy="288032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Выловить из </a:t>
            </a:r>
            <a:r>
              <a:rPr lang="ru-RU" sz="4000" b="1" dirty="0" err="1" smtClean="0">
                <a:solidFill>
                  <a:srgbClr val="C00000"/>
                </a:solidFill>
              </a:rPr>
              <a:t>речк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pic>
        <p:nvPicPr>
          <p:cNvPr id="6146" name="Picture 2" descr="C:\Users\Пользователь\Documents\Анимированные картинка\Орел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642918"/>
            <a:ext cx="2381250" cy="2114550"/>
          </a:xfrm>
          <a:prstGeom prst="rect">
            <a:avLst/>
          </a:prstGeom>
          <a:noFill/>
        </p:spPr>
      </p:pic>
      <p:sp>
        <p:nvSpPr>
          <p:cNvPr id="12" name="32-конечная звезда 11"/>
          <p:cNvSpPr/>
          <p:nvPr/>
        </p:nvSpPr>
        <p:spPr>
          <a:xfrm>
            <a:off x="5076056" y="5517232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3" name="32-конечная звезда 12"/>
          <p:cNvSpPr/>
          <p:nvPr/>
        </p:nvSpPr>
        <p:spPr>
          <a:xfrm>
            <a:off x="3419872" y="5517232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07904" y="5589240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21736" y="5589240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2290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857760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0.28924 -0.6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-3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Оказались в бухт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0153" y="3861048"/>
            <a:ext cx="1653847" cy="2463615"/>
          </a:xfrm>
          <a:prstGeom prst="rect">
            <a:avLst/>
          </a:prstGeom>
          <a:noFill/>
        </p:spPr>
      </p:pic>
      <p:pic>
        <p:nvPicPr>
          <p:cNvPr id="7170" name="Picture 2" descr="C:\Users\Пользователь\Documents\Анимированные картинка\Орел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500042"/>
            <a:ext cx="2381250" cy="211455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779912" y="5373216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5445224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3314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5072074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14965 -0.63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3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Съехать с </a:t>
            </a:r>
            <a:r>
              <a:rPr lang="ru-RU" sz="4000" b="1" dirty="0" err="1" smtClean="0">
                <a:solidFill>
                  <a:srgbClr val="C00000"/>
                </a:solidFill>
              </a:rPr>
              <a:t>горк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2915816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4355976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2643182"/>
            <a:ext cx="1653847" cy="2463615"/>
          </a:xfrm>
          <a:prstGeom prst="rect">
            <a:avLst/>
          </a:prstGeom>
          <a:noFill/>
        </p:spPr>
      </p:pic>
      <p:pic>
        <p:nvPicPr>
          <p:cNvPr id="8194" name="Picture 2" descr="C:\Users\Пользователь\Documents\Анимированные картинка\Орел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28604"/>
            <a:ext cx="2381250" cy="211455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131840" y="5373216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3664" y="5373216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648 L 0.31372 -0.55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Рыбачил на  </a:t>
            </a:r>
            <a:r>
              <a:rPr lang="ru-RU" sz="4000" b="1" dirty="0" err="1" smtClean="0">
                <a:solidFill>
                  <a:srgbClr val="C00000"/>
                </a:solidFill>
              </a:rPr>
              <a:t>речк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2915816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499992" y="5373216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717032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059832" y="5373216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45672" y="5445224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4338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286124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89454E-6 L 0.18195 -0.49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2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 прямом смысл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3347864" y="5517232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4788024" y="5445224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63888" y="5589240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33704" y="5589240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5362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286124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68085E-6 L 0.16337 -0.577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Укажи  имена  существительные </a:t>
            </a:r>
            <a:br>
              <a:rPr lang="ru-RU" sz="4000" b="1" dirty="0" smtClean="0"/>
            </a:br>
            <a:r>
              <a:rPr lang="ru-RU" sz="4000" b="1" dirty="0" smtClean="0"/>
              <a:t> 1  склонения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509120"/>
            <a:ext cx="1293807" cy="1927290"/>
          </a:xfrm>
          <a:prstGeom prst="rect">
            <a:avLst/>
          </a:prstGeom>
          <a:noFill/>
        </p:spPr>
      </p:pic>
      <p:sp>
        <p:nvSpPr>
          <p:cNvPr id="11" name="Лента лицом вверх 10"/>
          <p:cNvSpPr/>
          <p:nvPr/>
        </p:nvSpPr>
        <p:spPr>
          <a:xfrm>
            <a:off x="1619672" y="184482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шоссе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2" name="Лента лицом вверх 11"/>
          <p:cNvSpPr/>
          <p:nvPr/>
        </p:nvSpPr>
        <p:spPr>
          <a:xfrm>
            <a:off x="1857356" y="2924944"/>
            <a:ext cx="2714644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малышка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3" name="Лента лицом вверх 12"/>
          <p:cNvSpPr/>
          <p:nvPr/>
        </p:nvSpPr>
        <p:spPr>
          <a:xfrm>
            <a:off x="1619672" y="400506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форум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4" name="Лента лицом вверх 13"/>
          <p:cNvSpPr/>
          <p:nvPr/>
        </p:nvSpPr>
        <p:spPr>
          <a:xfrm>
            <a:off x="3995936" y="4869160"/>
            <a:ext cx="2576328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перчатка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5" name="Лента лицом вверх 14"/>
          <p:cNvSpPr/>
          <p:nvPr/>
        </p:nvSpPr>
        <p:spPr>
          <a:xfrm>
            <a:off x="5148064" y="184482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рожь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6" name="Лента лицом вверх 15"/>
          <p:cNvSpPr/>
          <p:nvPr/>
        </p:nvSpPr>
        <p:spPr>
          <a:xfrm>
            <a:off x="6215074" y="5517232"/>
            <a:ext cx="2928926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семейство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>
            <a:off x="4860032" y="2924944"/>
            <a:ext cx="2712364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кафедра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20" name="Лента лицом вверх 19"/>
          <p:cNvSpPr/>
          <p:nvPr/>
        </p:nvSpPr>
        <p:spPr>
          <a:xfrm>
            <a:off x="6156176" y="400506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метро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23" name="Лента лицом вверх 22"/>
          <p:cNvSpPr/>
          <p:nvPr/>
        </p:nvSpPr>
        <p:spPr>
          <a:xfrm>
            <a:off x="1691680" y="5661248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дача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Морковь на </a:t>
            </a:r>
            <a:r>
              <a:rPr lang="ru-RU" sz="4000" b="1" dirty="0" err="1" smtClean="0">
                <a:solidFill>
                  <a:srgbClr val="C00000"/>
                </a:solidFill>
              </a:rPr>
              <a:t>грядк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3275856" y="5373216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4572000" y="5445224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491880" y="5517232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9688" y="5517232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643314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13599E-6 L 0.18976 -0.573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2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Куст сирен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3275856" y="5373216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4572000" y="5445224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491880" y="5517232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9688" y="5517232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429000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0394 L 0.24566 -0.5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Книга о </a:t>
            </a:r>
            <a:r>
              <a:rPr lang="ru-RU" sz="4000" b="1" dirty="0" err="1" smtClean="0">
                <a:solidFill>
                  <a:srgbClr val="C00000"/>
                </a:solidFill>
              </a:rPr>
              <a:t>доблест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3275856" y="5373216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4572000" y="5445224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491880" y="5517232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9688" y="5517232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8434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571876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31302 -0.56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Мечтать о вол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3275856" y="5373216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4572000" y="5445224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491880" y="5517232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9688" y="5517232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2530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429000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14757 -0.577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Вспомнить о </a:t>
            </a:r>
            <a:r>
              <a:rPr lang="ru-RU" sz="4000" b="1" dirty="0" err="1" smtClean="0">
                <a:solidFill>
                  <a:srgbClr val="C00000"/>
                </a:solidFill>
              </a:rPr>
              <a:t>зрител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3347864" y="5517232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4788024" y="5445224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63888" y="5589240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33704" y="5589240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1506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429000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0.18976 -0.562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2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Родился в </a:t>
            </a:r>
            <a:r>
              <a:rPr lang="ru-RU" sz="4000" b="1" dirty="0" err="1" smtClean="0">
                <a:solidFill>
                  <a:srgbClr val="C00000"/>
                </a:solidFill>
              </a:rPr>
              <a:t>рубашк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2915816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499992" y="5373216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717032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059832" y="5373216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45672" y="5445224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0482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000372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047 L 0.19861 -0.5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2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Вывести из </a:t>
            </a:r>
            <a:r>
              <a:rPr lang="ru-RU" sz="4000" b="1" dirty="0" err="1" smtClean="0">
                <a:solidFill>
                  <a:srgbClr val="C00000"/>
                </a:solidFill>
              </a:rPr>
              <a:t>конюшн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3275856" y="5373216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4572000" y="5445224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491880" y="5517232"/>
            <a:ext cx="41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9688" y="5517232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9458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3786190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0.35243 -0.56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-2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77072"/>
            <a:ext cx="6264696" cy="114300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Молодец!</a:t>
            </a:r>
            <a:br>
              <a:rPr lang="ru-RU" sz="6600" b="1" dirty="0" smtClean="0"/>
            </a:br>
            <a:r>
              <a:rPr lang="ru-RU" sz="6600" b="1" smtClean="0"/>
              <a:t>Ты  справился</a:t>
            </a:r>
            <a:r>
              <a:rPr lang="ru-RU" sz="6600" b="1" dirty="0" smtClean="0"/>
              <a:t>!</a:t>
            </a:r>
            <a:endParaRPr lang="ru-RU" sz="6600" b="1" dirty="0"/>
          </a:p>
        </p:txBody>
      </p:sp>
      <p:pic>
        <p:nvPicPr>
          <p:cNvPr id="1027" name="Picture 3" descr="C:\Users\Пользователь\Documents\Анимированные картинка\Мордочка1 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08720"/>
            <a:ext cx="2492474" cy="2348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Укажи  имена  существительные </a:t>
            </a:r>
            <a:br>
              <a:rPr lang="ru-RU" sz="4000" b="1" dirty="0" smtClean="0"/>
            </a:br>
            <a:r>
              <a:rPr lang="ru-RU" sz="4000" b="1" dirty="0" smtClean="0"/>
              <a:t> 1  склонения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509120"/>
            <a:ext cx="1293807" cy="1927290"/>
          </a:xfrm>
          <a:prstGeom prst="rect">
            <a:avLst/>
          </a:prstGeom>
          <a:noFill/>
        </p:spPr>
      </p:pic>
      <p:sp>
        <p:nvSpPr>
          <p:cNvPr id="11" name="Лента лицом вверх 10"/>
          <p:cNvSpPr/>
          <p:nvPr/>
        </p:nvSpPr>
        <p:spPr>
          <a:xfrm>
            <a:off x="1619672" y="184482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такси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2" name="Лента лицом вверх 11"/>
          <p:cNvSpPr/>
          <p:nvPr/>
        </p:nvSpPr>
        <p:spPr>
          <a:xfrm>
            <a:off x="1643042" y="2924944"/>
            <a:ext cx="2928958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мартышка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3" name="Лента лицом вверх 12"/>
          <p:cNvSpPr/>
          <p:nvPr/>
        </p:nvSpPr>
        <p:spPr>
          <a:xfrm>
            <a:off x="1619672" y="400506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пруд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4" name="Лента лицом вверх 13"/>
          <p:cNvSpPr/>
          <p:nvPr/>
        </p:nvSpPr>
        <p:spPr>
          <a:xfrm>
            <a:off x="3995936" y="4869160"/>
            <a:ext cx="2576328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частица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5" name="Лента лицом вверх 14"/>
          <p:cNvSpPr/>
          <p:nvPr/>
        </p:nvSpPr>
        <p:spPr>
          <a:xfrm>
            <a:off x="5148064" y="1844824"/>
            <a:ext cx="3067274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молодёжь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6" name="Лента лицом вверх 15"/>
          <p:cNvSpPr/>
          <p:nvPr/>
        </p:nvSpPr>
        <p:spPr>
          <a:xfrm>
            <a:off x="5715008" y="5643578"/>
            <a:ext cx="3428992" cy="78581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объявление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>
            <a:off x="4860032" y="2924944"/>
            <a:ext cx="2712364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энергия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20" name="Лента лицом вверх 19"/>
          <p:cNvSpPr/>
          <p:nvPr/>
        </p:nvSpPr>
        <p:spPr>
          <a:xfrm>
            <a:off x="6156176" y="400506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село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23" name="Лента лицом вверх 22"/>
          <p:cNvSpPr/>
          <p:nvPr/>
        </p:nvSpPr>
        <p:spPr>
          <a:xfrm>
            <a:off x="1691680" y="5661248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удача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Укажи  имена  существительные </a:t>
            </a:r>
            <a:br>
              <a:rPr lang="ru-RU" sz="4000" b="1" dirty="0" smtClean="0"/>
            </a:br>
            <a:r>
              <a:rPr lang="ru-RU" sz="4000" b="1" dirty="0" smtClean="0"/>
              <a:t> 1  склонения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509120"/>
            <a:ext cx="1293807" cy="1927290"/>
          </a:xfrm>
          <a:prstGeom prst="rect">
            <a:avLst/>
          </a:prstGeom>
          <a:noFill/>
        </p:spPr>
      </p:pic>
      <p:sp>
        <p:nvSpPr>
          <p:cNvPr id="11" name="Лента лицом вверх 10"/>
          <p:cNvSpPr/>
          <p:nvPr/>
        </p:nvSpPr>
        <p:spPr>
          <a:xfrm>
            <a:off x="1619672" y="184482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буклет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2" name="Лента лицом вверх 11"/>
          <p:cNvSpPr/>
          <p:nvPr/>
        </p:nvSpPr>
        <p:spPr>
          <a:xfrm>
            <a:off x="1857356" y="2924944"/>
            <a:ext cx="2714644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азбука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3" name="Лента лицом вверх 12"/>
          <p:cNvSpPr/>
          <p:nvPr/>
        </p:nvSpPr>
        <p:spPr>
          <a:xfrm>
            <a:off x="1619672" y="400506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съезд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4" name="Лента лицом вверх 13"/>
          <p:cNvSpPr/>
          <p:nvPr/>
        </p:nvSpPr>
        <p:spPr>
          <a:xfrm>
            <a:off x="3995936" y="4869160"/>
            <a:ext cx="2576328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картина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5" name="Лента лицом вверх 14"/>
          <p:cNvSpPr/>
          <p:nvPr/>
        </p:nvSpPr>
        <p:spPr>
          <a:xfrm>
            <a:off x="5148064" y="184482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сушь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6" name="Лента лицом вверх 15"/>
          <p:cNvSpPr/>
          <p:nvPr/>
        </p:nvSpPr>
        <p:spPr>
          <a:xfrm>
            <a:off x="6215074" y="5517232"/>
            <a:ext cx="2928926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платье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>
            <a:off x="4860032" y="2924944"/>
            <a:ext cx="2712364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волчица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20" name="Лента лицом вверх 19"/>
          <p:cNvSpPr/>
          <p:nvPr/>
        </p:nvSpPr>
        <p:spPr>
          <a:xfrm>
            <a:off x="6156176" y="4005064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какао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23" name="Лента лицом вверх 22"/>
          <p:cNvSpPr/>
          <p:nvPr/>
        </p:nvSpPr>
        <p:spPr>
          <a:xfrm>
            <a:off x="1691680" y="5661248"/>
            <a:ext cx="2448272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цензура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Поставить под берёзу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285992"/>
            <a:ext cx="1653847" cy="2463615"/>
          </a:xfrm>
          <a:prstGeom prst="rect">
            <a:avLst/>
          </a:prstGeom>
          <a:noFill/>
        </p:spPr>
      </p:pic>
      <p:pic>
        <p:nvPicPr>
          <p:cNvPr id="1026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3643314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954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Поздравление  сестры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988840"/>
            <a:ext cx="1653847" cy="2463615"/>
          </a:xfrm>
          <a:prstGeom prst="rect">
            <a:avLst/>
          </a:prstGeom>
          <a:noFill/>
        </p:spPr>
      </p:pic>
      <p:pic>
        <p:nvPicPr>
          <p:cNvPr id="2050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929066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954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Жил в землянке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Documents\Анимированные картинка\Щенок 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3714752"/>
            <a:ext cx="1281120" cy="129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AF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Посылаю в печать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13316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41176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356388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4644008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565212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6732240" y="5301208"/>
            <a:ext cx="864096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Пользователь\Documents\Анимированные картинка\мальчи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4438"/>
            <a:ext cx="1653847" cy="2463615"/>
          </a:xfrm>
          <a:prstGeom prst="rect">
            <a:avLst/>
          </a:prstGeom>
          <a:noFill/>
        </p:spPr>
      </p:pic>
      <p:pic>
        <p:nvPicPr>
          <p:cNvPr id="3074" name="Picture 2" descr="D:\МОИ ДОКУМЕНТЫ\Анимированные картинка\Звери\Котёнок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714752"/>
            <a:ext cx="2105025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954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285</Words>
  <Application>Microsoft Office PowerPoint</Application>
  <PresentationFormat>Экран (4:3)</PresentationFormat>
  <Paragraphs>209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Падежи имён существительных    4 класс</vt:lpstr>
      <vt:lpstr>Укажи  имена  существительные   1  склонения</vt:lpstr>
      <vt:lpstr>Укажи  имена  существительные   1  склонения</vt:lpstr>
      <vt:lpstr>Укажи  имена  существительные   1  склонения</vt:lpstr>
      <vt:lpstr>Укажи  имена  существительные   1  склонения</vt:lpstr>
      <vt:lpstr>Поставить под берёзу</vt:lpstr>
      <vt:lpstr>Поздравление  сестры</vt:lpstr>
      <vt:lpstr>Жил в землянке</vt:lpstr>
      <vt:lpstr>Посылаю в печать</vt:lpstr>
      <vt:lpstr>Обнаружить около Тулы</vt:lpstr>
      <vt:lpstr>Зайти за подругой</vt:lpstr>
      <vt:lpstr>Пришёл к сестре</vt:lpstr>
      <vt:lpstr>Купить  машину</vt:lpstr>
      <vt:lpstr>Осыпались с сирени</vt:lpstr>
      <vt:lpstr>Отдохнуть под деревом</vt:lpstr>
      <vt:lpstr>Ловил рыбу</vt:lpstr>
      <vt:lpstr>Говорили об урожае</vt:lpstr>
      <vt:lpstr>Красовалась под ёлкой</vt:lpstr>
      <vt:lpstr>Споткнулся о корень</vt:lpstr>
      <vt:lpstr>Отдыхали  у  моря</vt:lpstr>
      <vt:lpstr>Заглянул под ёлку</vt:lpstr>
      <vt:lpstr>Пришла с тиной</vt:lpstr>
      <vt:lpstr>Жить в Калуге</vt:lpstr>
      <vt:lpstr>Лежал в бумажник</vt:lpstr>
      <vt:lpstr>Выловить из речк</vt:lpstr>
      <vt:lpstr>Оказались в бухт</vt:lpstr>
      <vt:lpstr>Съехать с горк</vt:lpstr>
      <vt:lpstr>Рыбачил на  речк</vt:lpstr>
      <vt:lpstr>В прямом смысл</vt:lpstr>
      <vt:lpstr>Морковь на грядк</vt:lpstr>
      <vt:lpstr>Куст сирен</vt:lpstr>
      <vt:lpstr>Книга о доблест</vt:lpstr>
      <vt:lpstr>Мечтать о вол</vt:lpstr>
      <vt:lpstr>Вспомнить о зрител</vt:lpstr>
      <vt:lpstr>Родился в рубашк</vt:lpstr>
      <vt:lpstr>Вывести из конюшн</vt:lpstr>
      <vt:lpstr>Молодец! Ты  справился!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Падежи имён существительных  3 класс</dc:title>
  <dc:creator>ЗюКа</dc:creator>
  <cp:lastModifiedBy>мой компьютер</cp:lastModifiedBy>
  <cp:revision>35</cp:revision>
  <dcterms:created xsi:type="dcterms:W3CDTF">2011-03-01T16:40:37Z</dcterms:created>
  <dcterms:modified xsi:type="dcterms:W3CDTF">2011-11-10T10:30:16Z</dcterms:modified>
</cp:coreProperties>
</file>