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8" r:id="rId4"/>
    <p:sldId id="258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2" r:id="rId13"/>
    <p:sldId id="273" r:id="rId14"/>
    <p:sldId id="274" r:id="rId15"/>
    <p:sldId id="267" r:id="rId16"/>
    <p:sldId id="263" r:id="rId17"/>
    <p:sldId id="276" r:id="rId18"/>
    <p:sldId id="275" r:id="rId19"/>
    <p:sldId id="265" r:id="rId20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66"/>
    <a:srgbClr val="003300"/>
    <a:srgbClr val="000099"/>
    <a:srgbClr val="663300"/>
    <a:srgbClr val="800000"/>
    <a:srgbClr val="0074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19BAB-BB29-4ABD-B0DF-C2F6133C5C7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F7E1A-37D0-4D1D-88D2-C3A3FDF58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F7E1A-37D0-4D1D-88D2-C3A3FDF585C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AC97-E45A-4E23-B2AB-23C28F16C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643050"/>
            <a:ext cx="7772400" cy="1470025"/>
          </a:xfrm>
        </p:spPr>
        <p:txBody>
          <a:bodyPr/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429000"/>
            <a:ext cx="6129358" cy="1185874"/>
          </a:xfrm>
        </p:spPr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285992"/>
            <a:ext cx="74481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Проверяемые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безударные гласные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корне слова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0410" y="5286388"/>
            <a:ext cx="37601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C0000"/>
                </a:solidFill>
              </a:rPr>
              <a:t>Подготовила</a:t>
            </a:r>
          </a:p>
          <a:p>
            <a:r>
              <a:rPr lang="ru-RU" sz="2000" b="1" dirty="0" smtClean="0">
                <a:solidFill>
                  <a:srgbClr val="CC0000"/>
                </a:solidFill>
              </a:rPr>
              <a:t> учитель начальных классов </a:t>
            </a:r>
          </a:p>
          <a:p>
            <a:r>
              <a:rPr lang="ru-RU" sz="2000" b="1" dirty="0" smtClean="0">
                <a:solidFill>
                  <a:srgbClr val="CC0000"/>
                </a:solidFill>
              </a:rPr>
              <a:t>МБОУ г.Астрахани «НОШ № 19»</a:t>
            </a:r>
          </a:p>
          <a:p>
            <a:r>
              <a:rPr lang="ru-RU" sz="2000" b="1" dirty="0" smtClean="0">
                <a:solidFill>
                  <a:srgbClr val="CC0000"/>
                </a:solidFill>
              </a:rPr>
              <a:t>Савинова Елена Юрьевна</a:t>
            </a:r>
            <a:endParaRPr lang="ru-RU" sz="2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5995" y="571480"/>
            <a:ext cx="8868005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Л.нивый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зв.рёк,т.чение</a:t>
            </a:r>
            <a:endParaRPr lang="ru-RU" sz="5400" b="1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cap="none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.ки,Ст.пан</a:t>
            </a:r>
            <a:r>
              <a:rPr lang="ru-RU" sz="5400" b="1" cap="none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М.хайлович</a:t>
            </a:r>
            <a:r>
              <a:rPr lang="ru-RU" sz="5400" b="1" cap="none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Св.тлана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Ал.ксеевна,кр.вое</a:t>
            </a:r>
            <a:endParaRPr lang="ru-RU" sz="5400" b="1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дер.во,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см.шной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пт.нец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5400" b="1" cap="none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.ртить</a:t>
            </a:r>
            <a:r>
              <a:rPr lang="ru-RU" sz="5400" b="1" cap="none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ч.ртёж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,д.ловой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губ.рнатор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.виться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веч.ром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cap="none" spc="50" dirty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Владелец\Рабочий стол\ШКОЛА\ГЕРОИ МУЛЬТИКОВ\Малыш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628083"/>
            <a:ext cx="1214446" cy="1229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571480"/>
            <a:ext cx="9119676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нивый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рёк,т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чение</a:t>
            </a:r>
            <a:endParaRPr lang="ru-RU" sz="5400" b="1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ки,Ст</a:t>
            </a:r>
            <a:r>
              <a:rPr lang="ru-RU" sz="5400" b="1" cap="none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пан М  </a:t>
            </a:r>
            <a:r>
              <a:rPr lang="ru-RU" sz="5400" b="1" cap="none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хайлович</a:t>
            </a:r>
            <a:r>
              <a:rPr lang="ru-RU" sz="5400" b="1" cap="none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тлана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Ал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ксеевна,кр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вое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во, см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шной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пт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нец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  </a:t>
            </a:r>
            <a:r>
              <a:rPr lang="ru-RU" sz="5400" b="1" cap="none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ртить</a:t>
            </a:r>
            <a:r>
              <a:rPr lang="ru-RU" sz="5400" b="1" cap="none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5400" b="1" cap="none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ртёж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,д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ловой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губ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рнатор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виться веч  ром.</a:t>
            </a:r>
            <a:endParaRPr lang="ru-RU" sz="5400" b="1" cap="none" spc="50" dirty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7148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57148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50004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135729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135729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135729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221455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14311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58082" y="221455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85918" y="300037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9058" y="300037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86578" y="300037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378619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00430" y="378619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29322" y="385762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00100" y="464344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71868" y="4714884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143768" y="464344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4" name="Picture 2" descr="C:\Documents and Settings\Владелец\Рабочий стол\ШКОЛА\ГЕРОИ МУЛЬТИКОВ\Малыш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494048"/>
            <a:ext cx="1071570" cy="1085221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4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5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6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4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2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0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8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8" dur="3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3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9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6" dur="3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3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10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4" dur="3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3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1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2" dur="3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3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3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3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1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28" dur="3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3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1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6" dur="3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3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14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4" dur="3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3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14346" y="357166"/>
            <a:ext cx="9611285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Ос.нь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л.су, б.жать за л.сой,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д.вятом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р.ду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в.сёлый</a:t>
            </a:r>
            <a:endParaRPr lang="ru-RU" sz="5400" b="1" spc="50" dirty="0" smtClean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н.говик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приш.вать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м.ха,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нап.кла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бл.нов,пч.ла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пл.че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л.ды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зв.рей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гн.здо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дер.ве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                             </a:t>
            </a:r>
            <a:endParaRPr lang="ru-RU" sz="5400" b="1" cap="none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Владелец\Рабочий стол\ШКОЛА\ГЕРОИ МУЛЬТИКОВ\Кеша2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500570"/>
            <a:ext cx="1785950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000164" y="214290"/>
            <a:ext cx="11384866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 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нь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л  су, б  жать за л  сой,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вятом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в 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сёлый</a:t>
            </a:r>
            <a:endParaRPr lang="ru-RU" sz="5400" b="1" spc="50" dirty="0" smtClean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говик,приш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вать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  ха,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нов,пч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  сл 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ды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рей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гн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</a:t>
            </a:r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                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</a:t>
            </a:r>
            <a:endParaRPr lang="ru-RU" sz="5400" b="1" cap="none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1429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1429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21429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43834" y="21429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100010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9124" y="1000108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100010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178592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3504" y="185736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58082" y="185736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85918" y="271462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2643182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57950" y="257174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57356" y="350043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57686" y="350043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6286512" y="3500438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14612" y="4357694"/>
            <a:ext cx="461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H="1">
            <a:off x="6143636" y="4286256"/>
            <a:ext cx="8248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5" name="Picture 2" descr="C:\Documents and Settings\Владелец\Рабочий стол\ШКОЛА\ГЕРОИ МУЛЬТИКОВ\Кеша2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256"/>
            <a:ext cx="1785950" cy="21431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10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10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10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10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0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10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6" dur="10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10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10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2" dur="10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10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10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10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10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10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4" dur="100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100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100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0" dur="10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10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0DE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10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6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2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8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AF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85794"/>
            <a:ext cx="8882624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З.лёные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л.сточки,  .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ловые</a:t>
            </a:r>
            <a:endParaRPr lang="ru-RU" sz="5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сти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.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ршей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.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голки</a:t>
            </a:r>
            <a:endParaRPr lang="ru-RU" sz="5400" b="1" cap="none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.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ш.рина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р.ки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л.карство</a:t>
            </a:r>
            <a:endParaRPr lang="ru-RU" sz="5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ля 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б.дняжки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знуля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ч.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стюля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дл.на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синего к.та,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ж.вёт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подз.мелье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</a:t>
            </a:r>
            <a:endParaRPr lang="ru-RU" sz="5400" b="1" cap="none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1480"/>
            <a:ext cx="8773620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 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лёные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  сточки, 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ловые</a:t>
            </a:r>
            <a:endParaRPr lang="ru-RU" sz="5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  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сти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ршей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</a:t>
            </a:r>
            <a:r>
              <a:rPr lang="ru-RU" sz="5400" b="1" cap="none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голки</a:t>
            </a:r>
            <a:endParaRPr lang="ru-RU" sz="5400" b="1" cap="none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жа,ш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рина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ки,л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карство</a:t>
            </a:r>
            <a:endParaRPr lang="ru-RU" sz="5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cap="none" spc="5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ля б  дняжки,гр  знуля 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</a:p>
          <a:p>
            <a:pPr algn="ctr"/>
            <a:r>
              <a:rPr lang="ru-RU" sz="5400" b="1" spc="5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5400" b="1" cap="none" spc="5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стюля, дл  на синего к  та</a:t>
            </a:r>
            <a:r>
              <a:rPr lang="ru-RU" sz="54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  вёт в подз  мелье</a:t>
            </a:r>
            <a:r>
              <a:rPr lang="ru-RU" sz="5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</a:t>
            </a:r>
            <a:endParaRPr lang="ru-RU" sz="5400" b="1" cap="none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7148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57148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57148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1357298"/>
            <a:ext cx="532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42873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135729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135729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21455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221455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221455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221455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307181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307181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385762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00496" y="385762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86710" y="3786190"/>
            <a:ext cx="5693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471488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4714884"/>
            <a:ext cx="532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643238" y="428604"/>
            <a:ext cx="1457335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Разд.лить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ч.сло,п.л.сатый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т.грёнок,поздр.влять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р.дите-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лей,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б.льшая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выс.та,зав.сти</a:t>
            </a:r>
            <a:endParaRPr lang="ru-RU" sz="5400" b="1" spc="50" dirty="0" smtClean="0">
              <a:ln w="11430"/>
              <a:solidFill>
                <a:srgbClr val="66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к.тёнка,пл.хой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т.нцор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отв.чать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д.ски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л.пить          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сн.говика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к.роткие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д.ньки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                                                        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Владелец\Рабочий стол\ШКОЛА\ГЕРОИ МУЛЬТИКОВ\Буратино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50545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643238" y="428604"/>
            <a:ext cx="1457335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лить ч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сло,п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л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сатый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грёнок,поздр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влять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дите-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лей, б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льшая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та,зав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сти</a:t>
            </a:r>
            <a:endParaRPr lang="ru-RU" sz="5400" b="1" spc="50" dirty="0" smtClean="0">
              <a:ln w="11430"/>
              <a:solidFill>
                <a:srgbClr val="66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тёнка,пл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хой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т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нцор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чать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ски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л  пить          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говика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к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роткие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ньки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                                                        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42860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42860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428604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428604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28586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1214422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768" y="1285860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2071678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2071678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43834" y="207167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5852" y="2928934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4810" y="2857496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2928934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14480" y="371475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00562" y="371475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43702" y="371475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7224" y="450057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29058" y="4572008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457200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4" name="Picture 2" descr="C:\Documents and Settings\Владелец\Рабочий стол\ШКОЛА\ГЕРОИ МУЛЬТИКОВ\Буратино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50545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071866" y="428604"/>
            <a:ext cx="15169537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Ск.листые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бер.га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на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м.рских</a:t>
            </a:r>
            <a:endParaRPr lang="ru-RU" sz="5400" b="1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в.лнах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укр.шения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из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сер.б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хр.нить в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ст.ле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д.ловое</a:t>
            </a:r>
            <a:endParaRPr lang="ru-RU" sz="5400" b="1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п.сьмо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л.синые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р.га,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кр.ю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с.ла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 .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г.нёк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св.чи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р.чная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в.да.                                            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Владелец\Рабочий стол\ШКОЛА\ГЕРОИ МУЛЬТИКОВ\Мальвина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643446"/>
            <a:ext cx="1928826" cy="1709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071866" y="428604"/>
            <a:ext cx="15169537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листые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га, на м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рских</a:t>
            </a:r>
            <a:endParaRPr lang="ru-RU" sz="5400" b="1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лнах,укр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шения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из сер  б-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ра,хр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нить в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ловое</a:t>
            </a:r>
            <a:endParaRPr lang="ru-RU" sz="5400" b="1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сьмо,л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синые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га,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 г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нёк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чная</a:t>
            </a:r>
            <a:r>
              <a:rPr lang="ru-RU" sz="54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 да.                                            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28604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35716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428604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285860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128586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5272" y="128586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2071678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071678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00826" y="214311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292893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4744" y="2928934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2857496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57356" y="3643314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371475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00562" y="371475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43504" y="371475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86644" y="364331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457200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28992" y="4572008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4" name="Picture 2" descr="C:\Documents and Settings\Владелец\Рабочий стол\ШКОЛА\ГЕРОИ МУЛЬТИКОВ\Мальвин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643446"/>
            <a:ext cx="1928826" cy="1709740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00108"/>
            <a:ext cx="8458726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нглийская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кор.лева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.льная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голова,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хор.шо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г.стях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б.льшие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ст.га,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ст.рик</a:t>
            </a:r>
            <a:endParaRPr lang="ru-RU" sz="54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б.родой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р.дная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стр.на, 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бр.дить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х.лмам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за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тв.ю</a:t>
            </a:r>
            <a:endParaRPr lang="ru-RU" sz="54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.броту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                         </a:t>
            </a:r>
            <a:endParaRPr lang="ru-RU" sz="54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Владелец\Рабочий стол\ШКОЛА\ГЕРОИ МУЛЬТИКОВ\ВИННИ ПУХ иллюстр\И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000636"/>
            <a:ext cx="1528792" cy="1600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00108"/>
            <a:ext cx="9101915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нглийская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лева,</a:t>
            </a:r>
          </a:p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 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льная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гол 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ва,хор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шо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</a:t>
            </a:r>
          </a:p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 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стях,б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льшие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га,ст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рик</a:t>
            </a:r>
            <a:endParaRPr lang="ru-RU" sz="54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 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родой,р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дная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на, 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дить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лмам,за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</a:t>
            </a:r>
            <a:endParaRPr lang="ru-RU" sz="54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броту</a:t>
            </a:r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                         </a:t>
            </a:r>
            <a:endParaRPr lang="ru-RU" sz="54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Владелец\Рабочий стол\ШКОЛА\ГЕРОИ МУЛЬТИКОВ\ВИННИ ПУХ иллюстр\И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000636"/>
            <a:ext cx="1528792" cy="160022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00100" y="100010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1000108"/>
            <a:ext cx="726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1785926"/>
            <a:ext cx="562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178592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00826" y="1857364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64318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264318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264318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86644" y="257174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57290" y="3500438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3500438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00892" y="350043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00100" y="428625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43372" y="428625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86710" y="428625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514351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500098" y="857232"/>
            <a:ext cx="1024482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Тв.и</a:t>
            </a:r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сл.ва,гр.жданин</a:t>
            </a:r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стр.ны</a:t>
            </a:r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п.лзти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ств.лу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м.лодые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т.поля,в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с.сновом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б.ру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п.рное</a:t>
            </a:r>
            <a:endParaRPr lang="ru-RU" sz="54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мол.ко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р.дные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кр.я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д.ска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гв.здями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гр.за за .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кном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Владелец\Рабочий стол\ШКОЛА\ГЕРОИ МУЛЬТИКОВ\ВИННИ ПУХ иллюстр\Пятачок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972050"/>
            <a:ext cx="18859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500098" y="857232"/>
            <a:ext cx="1024482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</a:t>
            </a:r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и сл  </a:t>
            </a:r>
            <a:r>
              <a:rPr lang="ru-RU" sz="5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ва,гр</a:t>
            </a:r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жданин</a:t>
            </a:r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</a:t>
            </a:r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ны</a:t>
            </a:r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лзти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ств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лу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м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лодые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поля,в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сновом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ру,п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рное</a:t>
            </a:r>
            <a:endParaRPr lang="ru-RU" sz="54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  ко,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дные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я,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гв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здями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за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ru-RU" sz="5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кном</a:t>
            </a:r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Владелец\Рабочий стол\ШКОЛА\ГЕРОИ МУЛЬТИКОВ\ВИННИ ПУХ иллюстр\Пятачок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972050"/>
            <a:ext cx="1885950" cy="18859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85723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85723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85723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15272" y="85723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164305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164305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1571612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50030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250030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86446" y="2428868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58082" y="250030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3357562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14678" y="3286124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72198" y="335756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00958" y="3286124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414338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414338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43702" y="414338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214346" y="428604"/>
            <a:ext cx="9643915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Сол.вей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с.ду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м.рская</a:t>
            </a:r>
            <a:endParaRPr lang="ru-RU" sz="5400" b="1" spc="50" dirty="0" smtClean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б.лезнь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.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сенние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замор.зки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ш.ры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м.лыша,г.зирован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ная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.да,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под.рить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укр.шение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расск.зать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Б.рису, .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зёрные</a:t>
            </a:r>
            <a:endParaRPr lang="ru-RU" sz="5400" b="1" spc="50" dirty="0" smtClean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кр.я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х.дить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тр.ве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   </a:t>
            </a:r>
          </a:p>
          <a:p>
            <a:pPr algn="ctr"/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endParaRPr lang="ru-RU" sz="5400" b="1" cap="none" spc="5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Владелец\Рабочий стол\ШКОЛА\ГЕРОИ МУЛЬТИКОВ\ВИННИ ПУХ иллюстр\Винни Пух 5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58050" y="4972050"/>
            <a:ext cx="18859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214346" y="428604"/>
            <a:ext cx="9643915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вей в с 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м 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рская</a:t>
            </a:r>
            <a:endParaRPr lang="ru-RU" sz="5400" b="1" spc="50" dirty="0" smtClean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лезнь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сенние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замор 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зки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м 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лыша,г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зирован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ная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да,под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рить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шение</a:t>
            </a:r>
            <a:r>
              <a:rPr lang="ru-RU" sz="5400" b="1" cap="none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расск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зать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  рису, 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зёрные</a:t>
            </a:r>
            <a:endParaRPr lang="ru-RU" sz="5400" b="1" spc="50" dirty="0" smtClean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я,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дить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</a:t>
            </a:r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           </a:t>
            </a:r>
          </a:p>
          <a:p>
            <a:pPr algn="ctr"/>
            <a:r>
              <a:rPr lang="ru-RU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endParaRPr lang="ru-RU" sz="5400" b="1" cap="none" spc="5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Владелец\Рабочий стол\ШКОЛА\ГЕРОИ МУЛЬТИКОВ\ВИННИ ПУХ иллюстр\Винни Пух 5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58050" y="4972050"/>
            <a:ext cx="1885950" cy="18859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28794" y="428604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42860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35716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21442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21442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58082" y="128586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07167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207167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207167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2928934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285749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43702" y="285749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371475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371475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371475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57356" y="457200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14678" y="450057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43702" y="457200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307" y="357166"/>
            <a:ext cx="8808693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Л.сные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зв.рята,прол.тали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 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з.ром,ч.ртить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</a:t>
            </a:r>
          </a:p>
          <a:p>
            <a:pPr algn="ctr"/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л.нейке,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ж.лторотые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пт.нцы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нал.вать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в.дро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ж.лток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endParaRPr lang="ru-RU" sz="5400" b="1" spc="50" dirty="0" smtClean="0">
              <a:ln w="11430"/>
              <a:solidFill>
                <a:srgbClr val="00743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йце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т.мнеет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веч.ром,за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л.зать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дер.во, д.ржать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в.сток.                        </a:t>
            </a:r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Владелец\Рабочий стол\ШКОЛА\ГЕРОИ МУЛЬТИКОВ\Карлсон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901763">
            <a:off x="7500958" y="521495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428604"/>
            <a:ext cx="9406358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сные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рята,прол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тали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 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ром,ч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ртить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нейке,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лторотые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пт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нцы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нал 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вать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дро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ж 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лток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</a:t>
            </a:r>
          </a:p>
          <a:p>
            <a:pPr algn="ctr"/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йце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т 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мнеет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веч  </a:t>
            </a:r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ром,за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 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зать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во, </a:t>
            </a:r>
            <a:r>
              <a:rPr lang="ru-RU" sz="5400" b="1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ржать</a:t>
            </a:r>
          </a:p>
          <a:p>
            <a:pPr algn="ctr"/>
            <a:r>
              <a:rPr lang="ru-RU" sz="5400" b="1" cap="none" spc="50" dirty="0" err="1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</a:t>
            </a:r>
            <a:r>
              <a:rPr lang="ru-RU" sz="5400" b="1" cap="none" spc="50" dirty="0" smtClean="0">
                <a:ln w="11430"/>
                <a:solidFill>
                  <a:srgbClr val="0074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сток.                        </a:t>
            </a:r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5716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5716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35716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121442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128586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07167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207167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207167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28574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292893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00826" y="285749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3643314"/>
            <a:ext cx="6886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364331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57884" y="364331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450057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450057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00826" y="4500570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85852" y="535782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3" name="Picture 2" descr="C:\Documents and Settings\Владелец\Рабочий стол\ШКОЛА\ГЕРОИ МУЛЬТИКОВ\Карлсон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901763">
            <a:off x="7512975" y="5226974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1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1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7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1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1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1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1" dur="1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1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3" dur="1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1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4" dur="1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5" dur="1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1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7" dur="1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8" dur="1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9" dur="1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1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1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0" dur="1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1" dur="1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1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1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3" dur="1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4" dur="1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1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4" dur="1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5" dur="1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1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6" dur="1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7" dur="1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1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8" dur="1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9" dur="1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1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1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0" dur="1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1" dur="1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1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1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/object&gt;&lt;/database&gt;"/>
  <p:tag name="MMPROD_NEXTUNIQUEID" val="10010"/>
</p:tagLst>
</file>

<file path=ppt/theme/theme1.xml><?xml version="1.0" encoding="utf-8"?>
<a:theme xmlns:a="http://schemas.openxmlformats.org/drawingml/2006/main" name="4-2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4-25</Template>
  <TotalTime>509</TotalTime>
  <Words>815</Words>
  <Application>Microsoft Office PowerPoint</Application>
  <PresentationFormat>Экран (4:3)</PresentationFormat>
  <Paragraphs>281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4-25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 User</dc:creator>
  <dc:description>http://aida.ucoz.ru</dc:description>
  <cp:lastModifiedBy>Lenovo User</cp:lastModifiedBy>
  <cp:revision>52</cp:revision>
  <dcterms:created xsi:type="dcterms:W3CDTF">2011-07-06T04:28:27Z</dcterms:created>
  <dcterms:modified xsi:type="dcterms:W3CDTF">2012-02-16T14:27:54Z</dcterms:modified>
</cp:coreProperties>
</file>