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0457-F287-4B99-BFB1-2A8B38FE3885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500042"/>
            <a:ext cx="54754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Большая буква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географических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названиях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Владелец\Рабочий стол\ШКОЛА\АНИМАЦИИ\анимации КОСМОС\Земля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357562"/>
            <a:ext cx="3071834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5286388"/>
            <a:ext cx="3404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Подготовила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читель начальных классов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МБОУ г.Астрахани «НОШ № 19»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Савинова  Е.Ю.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2597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Страны: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1428736"/>
            <a:ext cx="325691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разилия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.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ргентина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.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енесуэла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олумбия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.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квадор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.или.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357166"/>
            <a:ext cx="3313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Австралия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Documents and Settings\Владелец\Рабочий стол\австралия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571744"/>
            <a:ext cx="3135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встралия</a:t>
            </a:r>
            <a:endParaRPr lang="ru-RU" sz="5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66"/>
            <a:ext cx="225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Страна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85728"/>
            <a:ext cx="3706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Антарктида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Владелец\Рабочий стол\антарктид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428868"/>
            <a:ext cx="242889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285728"/>
            <a:ext cx="2546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Океаны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7170" name="Picture 2" descr="C:\Documents and Settings\Владелец\Рабочий стол\океан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" y="164305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r>
              <a:rPr lang="ru-RU" sz="5400" b="1" dirty="0" err="1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ихий</a:t>
            </a:r>
            <a:r>
              <a:rPr lang="ru-RU" sz="5400" b="1" dirty="0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океан,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r>
              <a:rPr lang="ru-RU" sz="5400" b="1" cap="none" spc="0" dirty="0" err="1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ндийский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океан,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r>
              <a:rPr lang="ru-RU" sz="5400" b="1" dirty="0" err="1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тлантический</a:t>
            </a:r>
            <a:r>
              <a:rPr lang="ru-RU" sz="5400" b="1" dirty="0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океан,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r>
              <a:rPr lang="ru-RU" sz="5400" b="1" cap="none" spc="0" dirty="0" err="1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еверный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Ледовитый  океан.</a:t>
            </a:r>
            <a:endParaRPr lang="ru-RU" sz="5400" b="1" cap="none" spc="0" dirty="0">
              <a:ln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66"/>
            <a:ext cx="3006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Океаны: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3475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Материки: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357298"/>
            <a:ext cx="579440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вразия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фрика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еверная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.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мерика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жная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.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мерика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встралия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5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нтарктида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357166"/>
            <a:ext cx="2603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Евразия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Documents and Settings\Владелец\Рабочий стол\Евразия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83181"/>
            <a:ext cx="5857916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00042"/>
            <a:ext cx="2808782" cy="68831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Страны: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оссия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ранция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спания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.талия,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ания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веция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285860"/>
            <a:ext cx="2989600" cy="59807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.ран,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.рак,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.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итай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онголия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.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урция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ндия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357166"/>
            <a:ext cx="2494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Африка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Documents and Settings\Владелец\Рабочий стол\африка 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257940" cy="4187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571612"/>
            <a:ext cx="301076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54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гипет</a:t>
            </a:r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   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5400" b="1" cap="none" spc="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фиопия</a:t>
            </a:r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54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онго</a:t>
            </a:r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5400" b="1" cap="none" spc="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нгола</a:t>
            </a:r>
            <a:r>
              <a:rPr lang="ru-RU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54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анзания</a:t>
            </a:r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  <a:endParaRPr lang="ru-RU" sz="5400" b="1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714488"/>
            <a:ext cx="267829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54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удан</a:t>
            </a:r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5400" b="1" cap="none" spc="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ивия</a:t>
            </a:r>
            <a:r>
              <a:rPr lang="ru-RU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54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лжир</a:t>
            </a:r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5400" b="1" cap="none" spc="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арокко</a:t>
            </a:r>
            <a:r>
              <a:rPr lang="ru-RU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54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винея</a:t>
            </a:r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28604"/>
            <a:ext cx="2597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Страны: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57166"/>
            <a:ext cx="5877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Северная Америка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Documents and Settings\Владелец\Рабочий стол\сев амер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785926"/>
            <a:ext cx="23583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.ША,</a:t>
            </a:r>
          </a:p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.</a:t>
            </a:r>
            <a:r>
              <a:rPr lang="ru-RU" sz="5400" b="1" dirty="0" err="1" smtClean="0">
                <a:ln/>
                <a:solidFill>
                  <a:srgbClr val="FF0000"/>
                </a:solidFill>
              </a:rPr>
              <a:t>анада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7166"/>
            <a:ext cx="2597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Страны: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428604"/>
            <a:ext cx="524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Южная Америка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Documents and Settings\Владелец\Рабочий стол\юж ам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-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4-11</Template>
  <TotalTime>127</TotalTime>
  <Words>172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4-11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 User</dc:creator>
  <dc:description>http://aida.ucoz.ru</dc:description>
  <cp:lastModifiedBy>Lenovo User</cp:lastModifiedBy>
  <cp:revision>12</cp:revision>
  <dcterms:created xsi:type="dcterms:W3CDTF">2011-07-03T13:30:37Z</dcterms:created>
  <dcterms:modified xsi:type="dcterms:W3CDTF">2012-02-16T15:02:09Z</dcterms:modified>
</cp:coreProperties>
</file>