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FFACA-CD3A-4021-95CE-9EB19F81F28C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405AF-D6C6-41D5-929D-3CB1A7CDBD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9EA8F2-8D46-4E7B-B443-BAE20B634387}" type="datetimeFigureOut">
              <a:rPr lang="ru-RU" smtClean="0"/>
              <a:pPr/>
              <a:t>09.11.2011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2FC2E1-C3D9-4008-B1D0-B7FBF964A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Урок «Путешествие в сказку </a:t>
            </a:r>
            <a:r>
              <a:rPr lang="ru-RU" b="1" i="1" dirty="0">
                <a:sym typeface="Symbol"/>
              </a:rPr>
              <a:t></a:t>
            </a:r>
            <a:r>
              <a:rPr lang="ru-RU" b="1" i="1" dirty="0" smtClean="0"/>
              <a:t>Колобок</a:t>
            </a:r>
            <a:r>
              <a:rPr lang="ru-RU" b="1" i="1" dirty="0" smtClean="0">
                <a:sym typeface="Symbol"/>
              </a:rPr>
              <a:t></a:t>
            </a:r>
            <a:r>
              <a:rPr lang="ru-RU" b="1" i="1" dirty="0" smtClean="0"/>
              <a:t>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smtClean="0"/>
              <a:t>Действия с дробями. </a:t>
            </a:r>
          </a:p>
          <a:p>
            <a:r>
              <a:rPr lang="ru-RU" i="1" dirty="0" smtClean="0"/>
              <a:t>Нахождение дроби от числа.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/>
              <a:t>Реши-ка еще задачку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Старейший магический квадрат был составлен в Китае 4-5 тысяч лет до нашей эры. В девяти клетках необходимо вписать цифры от 1 до 9, так чтобы по горизонтали, вертикали и диагонали была одинаковая сумма цифр.</a:t>
            </a:r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3900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1300167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2</a:t>
                      </a:r>
                      <a:endParaRPr lang="ru-RU" sz="6000" dirty="0"/>
                    </a:p>
                  </a:txBody>
                  <a:tcPr marL="82813" marR="82813"/>
                </a:tc>
              </a:tr>
              <a:tr h="1300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813" marR="82813"/>
                </a:tc>
              </a:tr>
              <a:tr h="13001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2813" marR="828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6</a:t>
                      </a:r>
                      <a:endParaRPr lang="ru-RU" sz="6000" dirty="0"/>
                    </a:p>
                  </a:txBody>
                  <a:tcPr marL="82813" marR="8281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Встреча с Бабушкой и Дедом.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2471726" cy="467202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Бабушка: “Спасибо всем, кто помог Колобку добраться до дому целым и </a:t>
            </a:r>
            <a:r>
              <a:rPr lang="ru-RU" dirty="0" smtClean="0"/>
              <a:t>невредимым»</a:t>
            </a:r>
            <a:endParaRPr lang="ru-RU" dirty="0"/>
          </a:p>
          <a:p>
            <a:r>
              <a:rPr lang="ru-RU" dirty="0"/>
              <a:t>Дедушка: </a:t>
            </a:r>
            <a:r>
              <a:rPr lang="ru-RU" dirty="0" smtClean="0"/>
              <a:t>«Ребята</a:t>
            </a:r>
            <a:r>
              <a:rPr lang="ru-RU" dirty="0"/>
              <a:t>! Помните, что в математике, пожалуй, самое интересное, это задачи. Вместе с тем это и самое трудное. Не бойтесь трудностей</a:t>
            </a:r>
            <a:r>
              <a:rPr lang="ru-RU" dirty="0" smtClean="0"/>
              <a:t>!»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535785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714488"/>
            <a:ext cx="7467600" cy="2357454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Вот и закончилось благополучно наше </a:t>
            </a:r>
            <a:r>
              <a:rPr lang="ru-RU" sz="3030" b="1" i="1" dirty="0" smtClean="0"/>
              <a:t>путешествие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/>
              <a:t>«Колобок»</a:t>
            </a:r>
            <a:endParaRPr lang="ru-RU" b="1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66925" y="1751012"/>
            <a:ext cx="4248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«Ребята, помогите Колобку добраться до дедушки с бабушкой»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72032" y="1600200"/>
            <a:ext cx="4237935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Встреча с Зайцем.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571612"/>
            <a:ext cx="385765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«Колобок, Колобок! Я тебя съем, если ты не сыграешь со мной в шахматы»            </a:t>
            </a:r>
            <a:endParaRPr lang="ru-RU" dirty="0" smtClean="0"/>
          </a:p>
          <a:p>
            <a:r>
              <a:rPr lang="ru-RU" dirty="0" smtClean="0"/>
              <a:t>Колобок </a:t>
            </a:r>
            <a:r>
              <a:rPr lang="ru-RU" dirty="0"/>
              <a:t>и Заяц решили сыграть подряд 3 партии в шахматы. Первая партия длилась </a:t>
            </a:r>
            <a:r>
              <a:rPr lang="ru-RU" dirty="0" smtClean="0"/>
              <a:t>1и 1\6 часа, </a:t>
            </a:r>
            <a:r>
              <a:rPr lang="ru-RU" dirty="0"/>
              <a:t>вторая партия на </a:t>
            </a:r>
            <a:r>
              <a:rPr lang="ru-RU" dirty="0" smtClean="0"/>
              <a:t>3\5 часа </a:t>
            </a:r>
            <a:r>
              <a:rPr lang="ru-RU" dirty="0"/>
              <a:t>дольше, а третья длилась на 1 </a:t>
            </a:r>
            <a:r>
              <a:rPr lang="ru-RU" dirty="0" smtClean="0"/>
              <a:t>и 2\15 часа </a:t>
            </a:r>
            <a:r>
              <a:rPr lang="ru-RU" dirty="0"/>
              <a:t>меньше, чем вторая. Сколько времени потратили Заяц с Колобком на все три шахматные партии?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/>
              <a:t>Встреча с Волком.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643050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«Колобок, колобок! Я тебя пропущу, если ты мне поможешь собрать грибы»           </a:t>
            </a:r>
            <a:endParaRPr lang="ru-RU" dirty="0" smtClean="0"/>
          </a:p>
          <a:p>
            <a:r>
              <a:rPr lang="ru-RU" dirty="0" smtClean="0"/>
              <a:t>Колобок </a:t>
            </a:r>
            <a:r>
              <a:rPr lang="ru-RU" dirty="0"/>
              <a:t>с Волком насобирали 93 гриба. Причем </a:t>
            </a:r>
            <a:r>
              <a:rPr lang="ru-RU" dirty="0" smtClean="0"/>
              <a:t> 2\3 количества </a:t>
            </a:r>
            <a:r>
              <a:rPr lang="ru-RU" dirty="0"/>
              <a:t>грибов собрал Волк. На сколько Колобок собрал грибов меньше, чем Волк?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/>
              <a:t>Встреча с Медведем.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4230842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«Колобок, Колобок! Помоги мне решить задачу об урожае»                                       </a:t>
            </a:r>
            <a:endParaRPr lang="ru-RU" dirty="0" smtClean="0"/>
          </a:p>
          <a:p>
            <a:r>
              <a:rPr lang="ru-RU" dirty="0" smtClean="0"/>
              <a:t>Бригада</a:t>
            </a:r>
            <a:r>
              <a:rPr lang="ru-RU" dirty="0"/>
              <a:t>, состоящая из Мужика и Медведя, собрала урожай весом 3 тонны.  </a:t>
            </a:r>
            <a:r>
              <a:rPr lang="ru-RU" dirty="0" smtClean="0"/>
              <a:t>2\3 урожая </a:t>
            </a:r>
            <a:r>
              <a:rPr lang="ru-RU" dirty="0"/>
              <a:t>приходится на корешки, а остальное на вершки. Сколько тонн урожая достанется Медведю, если известно, что ему по договору причитаются все вершки.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Физкультминутка.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215370" cy="487375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Вот </a:t>
            </a:r>
            <a:r>
              <a:rPr lang="ru-RU" dirty="0" smtClean="0"/>
              <a:t>мы руки развели,  (</a:t>
            </a:r>
            <a:r>
              <a:rPr lang="ru-RU" i="1" dirty="0" smtClean="0"/>
              <a:t>Руки разводим в стороны</a:t>
            </a:r>
            <a:r>
              <a:rPr lang="ru-RU" smtClean="0"/>
              <a:t> </a:t>
            </a:r>
            <a:r>
              <a:rPr lang="ru-RU" smtClean="0"/>
              <a:t>)  Словно </a:t>
            </a:r>
            <a:r>
              <a:rPr lang="ru-RU" dirty="0" smtClean="0"/>
              <a:t>удивились.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smtClean="0"/>
              <a:t>друг другу до земли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smtClean="0"/>
              <a:t>пояс поклонились!</a:t>
            </a:r>
            <a:br>
              <a:rPr lang="ru-RU" dirty="0" smtClean="0"/>
            </a:br>
            <a:r>
              <a:rPr lang="ru-RU" dirty="0" smtClean="0"/>
              <a:t>Наклонились</a:t>
            </a:r>
            <a:r>
              <a:rPr lang="ru-RU" dirty="0" smtClean="0"/>
              <a:t>, выпрямились,</a:t>
            </a:r>
            <a:br>
              <a:rPr lang="ru-RU" dirty="0" smtClean="0"/>
            </a:br>
            <a:r>
              <a:rPr lang="ru-RU" dirty="0" smtClean="0"/>
              <a:t>Наклонились, выпрямились</a:t>
            </a:r>
            <a:br>
              <a:rPr lang="ru-RU" dirty="0" smtClean="0"/>
            </a:br>
            <a:r>
              <a:rPr lang="ru-RU" dirty="0" smtClean="0"/>
              <a:t>Ниже дети, не ленитесь,</a:t>
            </a:r>
            <a:br>
              <a:rPr lang="ru-RU" dirty="0" smtClean="0"/>
            </a:br>
            <a:r>
              <a:rPr lang="ru-RU" dirty="0" smtClean="0"/>
              <a:t>Поклонитесь, улыбнитесь!  (</a:t>
            </a:r>
            <a:r>
              <a:rPr lang="ru-RU" i="1" dirty="0" smtClean="0"/>
              <a:t>Наклоны вперед)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/>
              <a:t>Встреча с Лисой.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428736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/>
              <a:t>«Колобок, Колобок! Разгадаешь мой кроссворд – отпущу тебя»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3686172" cy="5626121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Часть прямой, ограниченная с одной стороны.</a:t>
            </a:r>
          </a:p>
          <a:p>
            <a:pPr lvl="0"/>
            <a:r>
              <a:rPr lang="ru-RU" dirty="0"/>
              <a:t>Один из </a:t>
            </a:r>
            <a:r>
              <a:rPr lang="ru-RU" dirty="0" smtClean="0"/>
              <a:t>инструментов </a:t>
            </a:r>
            <a:r>
              <a:rPr lang="ru-RU" dirty="0"/>
              <a:t>измерения длины.</a:t>
            </a:r>
          </a:p>
          <a:p>
            <a:pPr lvl="0"/>
            <a:r>
              <a:rPr lang="ru-RU" dirty="0"/>
              <a:t>Результат умножения.</a:t>
            </a:r>
          </a:p>
          <a:p>
            <a:pPr lvl="0"/>
            <a:r>
              <a:rPr lang="ru-RU" dirty="0"/>
              <a:t>Угол, градусная мера которого равна 90°.</a:t>
            </a:r>
          </a:p>
          <a:p>
            <a:pPr lvl="0"/>
            <a:r>
              <a:rPr lang="ru-RU" dirty="0"/>
              <a:t>Знак вычитания.</a:t>
            </a:r>
          </a:p>
          <a:p>
            <a:pPr lvl="0"/>
            <a:r>
              <a:rPr lang="ru-RU" dirty="0"/>
              <a:t>Запись из одной или несколько цифр.</a:t>
            </a:r>
          </a:p>
          <a:p>
            <a:pPr lvl="0"/>
            <a:r>
              <a:rPr lang="ru-RU" dirty="0"/>
              <a:t>Число, получающееся при делении одного числа на другое.</a:t>
            </a:r>
          </a:p>
          <a:p>
            <a:endParaRPr lang="ru-RU" dirty="0"/>
          </a:p>
        </p:txBody>
      </p:sp>
      <p:pic>
        <p:nvPicPr>
          <p:cNvPr id="5" name="Содержимое 4" descr="http://festival.1september.ru/articles/214176/img1.jpg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214810" y="1142984"/>
            <a:ext cx="450059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385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Урок «Путешествие в сказку Колобок»</vt:lpstr>
      <vt:lpstr>«Колобок»</vt:lpstr>
      <vt:lpstr>«Ребята, помогите Колобку добраться до дедушки с бабушкой» </vt:lpstr>
      <vt:lpstr>Встреча с Зайцем.</vt:lpstr>
      <vt:lpstr>Встреча с Волком.</vt:lpstr>
      <vt:lpstr>Встреча с Медведем.</vt:lpstr>
      <vt:lpstr>Физкультминутка. </vt:lpstr>
      <vt:lpstr>Встреча с Лисой.</vt:lpstr>
      <vt:lpstr>Слайд 9</vt:lpstr>
      <vt:lpstr>Реши-ка еще задачку </vt:lpstr>
      <vt:lpstr>Встреча с Бабушкой и Дедом.</vt:lpstr>
      <vt:lpstr>Вот и закончилось благополучно наше путешествие.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«Путешествие в сказку Колобок»</dc:title>
  <dc:creator>Любовь</dc:creator>
  <cp:lastModifiedBy>Любовь</cp:lastModifiedBy>
  <cp:revision>19</cp:revision>
  <dcterms:created xsi:type="dcterms:W3CDTF">2011-11-09T11:05:32Z</dcterms:created>
  <dcterms:modified xsi:type="dcterms:W3CDTF">2011-11-09T13:25:57Z</dcterms:modified>
</cp:coreProperties>
</file>