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C43"/>
    <a:srgbClr val="66FF66"/>
    <a:srgbClr val="9966FF"/>
    <a:srgbClr val="FF9933"/>
    <a:srgbClr val="99FFCC"/>
    <a:srgbClr val="FFFF66"/>
    <a:srgbClr val="FF3399"/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3" autoAdjust="0"/>
    <p:restoredTop sz="94660"/>
  </p:normalViewPr>
  <p:slideViewPr>
    <p:cSldViewPr>
      <p:cViewPr varScale="1">
        <p:scale>
          <a:sx n="65" d="100"/>
          <a:sy n="65" d="100"/>
        </p:scale>
        <p:origin x="-6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38B12-3F7F-430E-86FE-BDA7FA18209C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B0D3E-3571-4AEF-8B04-0C8068A82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3D210-2217-43B8-A947-B0ACF88B592F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DD964-223C-4FD9-8F43-45B18BD02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DD964-223C-4FD9-8F43-45B18BD0257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7EC6-FDAF-4769-BB79-4CC9F71EB35E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98CB-EEDB-4A02-80F6-7B1CF6AD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2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9"/>
            <a:ext cx="7772400" cy="157163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Десятичные дроби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Урок - вернисаж</a:t>
            </a:r>
            <a:endParaRPr lang="ru-RU" sz="44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«Попробуйте теперь сами написать математическую картину»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143116"/>
            <a:ext cx="4214842" cy="5126055"/>
          </a:xfrm>
        </p:spPr>
        <p:txBody>
          <a:bodyPr>
            <a:normAutofit fontScale="85000" lnSpcReduction="10000"/>
          </a:bodyPr>
          <a:lstStyle/>
          <a:p>
            <a:pPr marL="457200" indent="-457200"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1) Назовите какое – либо число, расположенное на координатном луче: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а) между числами 0,24 и 0,25;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 левее числа 0,1 и правее числа 0;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2) Округлите число 326,87419 до единиц, до десятков, до десятых, до сотых, до тысячных.</a:t>
            </a:r>
          </a:p>
          <a:p>
            <a:pPr marL="457200" indent="-457200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210080" cy="4054485"/>
          </a:xfrm>
        </p:spPr>
        <p:txBody>
          <a:bodyPr>
            <a:normAutofit fontScale="85000" lnSpcReduction="10000"/>
          </a:bodyPr>
          <a:lstStyle/>
          <a:p>
            <a:pPr marL="457200" indent="-457200"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вариант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1) Назовите какое – либо число, расположенное на координатном луче: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а) между числами 1,37 и 1,36;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 левее числа 0,01 и правее числа 0;</a:t>
            </a:r>
          </a:p>
          <a:p>
            <a:pPr marL="457200" indent="-45720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2) Округлите число  457,19348 до единиц, до десятков, до десятых, до сотых, до тысячных.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вариант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ll Users\Документы\Мои рисунки\Мои рисунки\MP Navigator\2010_03_01\IMG_0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2857496"/>
            <a:ext cx="4038600" cy="2849149"/>
          </a:xfrm>
          <a:prstGeom prst="rect">
            <a:avLst/>
          </a:prstGeom>
          <a:noFill/>
        </p:spPr>
      </p:pic>
      <p:pic>
        <p:nvPicPr>
          <p:cNvPr id="6" name="Picture 2" descr="C:\Documents and Settings\All Users\Документы\Мои рисунки\Мои рисунки\MP Navigator\2010_03_01\IMG_00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2857496"/>
            <a:ext cx="4038600" cy="2846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Чему равен ?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вариант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вариант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Documents and Settings\All Users\Документы\Мои рисунки\Мои рисунки\MP Navigator\2010_03_01\IMG_00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643438" y="2428868"/>
            <a:ext cx="4038600" cy="2883527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67204" cy="42576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C:\Documents and Settings\All Users\Документы\Мои рисунки\Мои рисунки\MP Navigator\2010_03_01\Копия IMG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2428868"/>
            <a:ext cx="414340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ответов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I</a:t>
            </a:r>
            <a:r>
              <a:rPr lang="ru-RU" dirty="0" smtClean="0"/>
              <a:t> вариант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0,24 &lt; Х &lt; 0,25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  0,241; 0,242; 0,243;…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0 &lt; Х &lt; 0,1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0,09; 0,08; 0,07;…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326,87419 ≈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единиц – 327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десятков – 330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десятых – 326,9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сотых – 326,87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тысячных – 326,874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II</a:t>
            </a:r>
            <a:r>
              <a:rPr lang="ru-RU" dirty="0" smtClean="0"/>
              <a:t> вариант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1,36 &lt; Х &lt; 1,37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1,361; 1,362; 1,363;…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0 &lt; Х &lt; 0,01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0,009; 0,008;.0,007;…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457,19348 ≈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единиц – 457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десятков – 460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десятых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457,2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сотых – 457,19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тысячных – 457,193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5,4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 выставке имеются картины, которые побывали в реставрационных мастерских. Попробуйте себя в роли реставратора и восстановите картины.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400052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Большие заслуги в развитии учения о десятичных дробях принадлежат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Джеймпшиду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ал - Коши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век Древняя Азия). В 1427 году в книге « Ключ к арифметике» он описал систему десятичных дробей.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В Европе учение о десятичных дробях первым изложил голландский математик и инженер, посвятивший этому вопросу труд под названием « Десятина»  (1585 год). Он записывал дроби не так, как это делают теперь. Посмотрите внимательно на эту «картину» и ответьте на вопрос: « Какой смысл учёный вкладывал в цифры 0 и2?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All Users\Документы\Мои рисунки\Мои рисунки\MP Navigator\2010_03_01\IMG_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143380"/>
            <a:ext cx="9144000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25717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Запятая впервые появилась в записи десятичных дробей в 1617 году. Отгадайте фамилию  голландского математика, учёного, который придумал ставить запятую между целой и дробной частью. Для этого  выполните действия и по картине найдите ответ.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43636" y="3214686"/>
            <a:ext cx="2543164" cy="314327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40,3+ 0,07 =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311,1 - 1,1 =</a:t>
            </a:r>
          </a:p>
          <a:p>
            <a:pPr marL="514350" indent="-514350">
              <a:buAutoNum type="arabicParenR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0,2 + 0 =</a:t>
            </a:r>
          </a:p>
          <a:p>
            <a:pPr marL="514350" indent="-514350">
              <a:buAutoNum type="arabicParenR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0,4+0,49 =</a:t>
            </a:r>
          </a:p>
          <a:p>
            <a:pPr marL="514350" indent="-514350">
              <a:buAutoNum type="arabicParenR" startAt="5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529,6 + 5,4 =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  600,7 - 0,7 =</a:t>
            </a:r>
          </a:p>
          <a:p>
            <a:pPr marL="514350" indent="-514350">
              <a:buAutoNum type="arabicParenR" startAt="5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All Users\Документы\Мои рисунки\Мои рисунки\MP Navigator\2010_03_01\IMG_00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372"/>
            <a:ext cx="614363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       Это голландский математик 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Симон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Стивен.</a:t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smtClean="0"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3100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выполнении действий с десятичными дробями  появились следующие картины.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Documents and Settings\All Users\Документы\Мои рисунки\Мои рисунки\MP Navigator\2010_03_01\IMG_0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5" y="714356"/>
            <a:ext cx="9001125" cy="5786478"/>
          </a:xfrm>
        </p:spPr>
        <p:txBody>
          <a:bodyPr>
            <a:normAutofit fontScale="90000"/>
          </a:bodyPr>
          <a:lstStyle/>
          <a:p>
            <a:pPr indent="457200" algn="l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Интересное и меткое сравнение принадлежит Л.Н. Толстому. Он говорил , что  «человек подобен дроби, числитель которой есть то, что человек представляет собой, а знаменатель -  то, что он о себе сам думает. Чем большего человек о себе мнения, тем больше знаменатель, а значит тем меньше дробь».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Сегодня мы побывали на выставке десятичных дробей. 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Вы поняли, что теперь многое знаете о десятичных дробях, но много ещё для вас не открыто. Поэтому надо продолжать работать.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92895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i="1" dirty="0" smtClean="0"/>
              <a:t>Цель урока: </a:t>
            </a:r>
            <a:r>
              <a:rPr lang="ru-RU" sz="3200" i="1" dirty="0" smtClean="0"/>
              <a:t>повторить и обобщить правила сравнения, сложения и вычитания десятичных дробей.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ru-RU" b="1" i="1" dirty="0" smtClean="0"/>
              <a:t>Ход урока.</a:t>
            </a:r>
          </a:p>
          <a:p>
            <a:pPr algn="ctr">
              <a:buNone/>
            </a:pPr>
            <a:r>
              <a:rPr lang="ru-RU" i="1" dirty="0" smtClean="0"/>
              <a:t>Урок -  вернисаж.</a:t>
            </a:r>
          </a:p>
          <a:p>
            <a:pPr indent="342900">
              <a:buNone/>
            </a:pPr>
            <a:r>
              <a:rPr lang="ru-RU" sz="3000" i="1" dirty="0" smtClean="0"/>
              <a:t>Сегодня мы являемся гостями вернисажа. Знаете ли вы что это такое? Сегодняшний вернисаж необычный, он математический и посвящён теме: «Дроби». Учение о дробях всегда считалось трудным. У немцев сохранилась пословица: «Попасть в дроби». Как вы думаете , что она означает? </a:t>
            </a:r>
          </a:p>
          <a:p>
            <a:pPr indent="342900">
              <a:buNone/>
            </a:pPr>
            <a:r>
              <a:rPr lang="ru-RU" sz="3000" i="1" dirty="0" smtClean="0"/>
              <a:t>Я думаю, что мы выдержим все испытания и преодолеем все трудности.</a:t>
            </a:r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28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7200" algn="l"/>
            <a:r>
              <a:rPr lang="ru-RU" sz="3200" i="1" dirty="0" smtClean="0"/>
              <a:t>Открывает вернисаж картина, родина которой – Египет. Она необычна для непосвящённого человека. Что здесь изображено?</a:t>
            </a:r>
            <a:endParaRPr lang="ru-RU" sz="3200" i="1" dirty="0"/>
          </a:p>
        </p:txBody>
      </p:sp>
      <p:pic>
        <p:nvPicPr>
          <p:cNvPr id="1026" name="Picture 2" descr="C:\Documents and Settings\All Users\Документы\Мои рисунки\Мои рисунки\MP Navigator\2010_03_01\IM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57200" y="2428868"/>
            <a:ext cx="4038600" cy="2856583"/>
          </a:xfrm>
          <a:prstGeom prst="rect">
            <a:avLst/>
          </a:prstGeom>
          <a:noFill/>
        </p:spPr>
      </p:pic>
      <p:pic>
        <p:nvPicPr>
          <p:cNvPr id="1027" name="Picture 3" descr="C:\Documents and Settings\All Users\Документы\Мои рисунки\Мои рисунки\MP Navigator\2010_03_01\IMG_0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8200" y="2436301"/>
            <a:ext cx="4038600" cy="285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1285883"/>
          </a:xfrm>
        </p:spPr>
        <p:txBody>
          <a:bodyPr>
            <a:normAutofit/>
          </a:bodyPr>
          <a:lstStyle/>
          <a:p>
            <a:pPr indent="457200" algn="l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 древнем Египте так изображались обыкновенные дроби, в том числе и дроби 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429684" cy="364333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Устные  упражнения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Прочитайте дроби:</a:t>
            </a:r>
          </a:p>
          <a:p>
            <a:pPr algn="l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3,5; 0,375; 110,07; 61,981; 3,51.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71868" y="1428736"/>
          <a:ext cx="1500198" cy="1285884"/>
        </p:xfrm>
        <a:graphic>
          <a:graphicData uri="http://schemas.openxmlformats.org/presentationml/2006/ole">
            <p:oleObj spid="_x0000_s2053" name="Формула" r:id="rId3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7200" algn="l"/>
            <a:r>
              <a:rPr lang="ru-RU" sz="3200" i="1" dirty="0" smtClean="0"/>
              <a:t>У меня написана такая картина. Что она означает?</a:t>
            </a:r>
            <a:endParaRPr lang="ru-RU" sz="3200" i="1" dirty="0"/>
          </a:p>
        </p:txBody>
      </p:sp>
      <p:pic>
        <p:nvPicPr>
          <p:cNvPr id="3077" name="Picture 5" descr="C:\Documents and Settings\All Users\Документы\Мои рисунки\Мои рисунки\MP Navigator\2010_03_01\IMG_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928802"/>
            <a:ext cx="857256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42889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2) Восстановите запись: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2, □1&lt; 2,02;              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6,413 &gt; 6,4 □ 8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1,892 &lt; 1,□                     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50,683 &lt; 50,6 □1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3) Сравните числа: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smtClean="0"/>
              <a:t>4,3</a:t>
            </a:r>
            <a:r>
              <a:rPr lang="ru-RU" dirty="0" smtClean="0">
                <a:latin typeface="Times New Roman"/>
                <a:cs typeface="Times New Roman"/>
              </a:rPr>
              <a:t>**</a:t>
            </a:r>
            <a:r>
              <a:rPr lang="ru-RU" dirty="0" smtClean="0"/>
              <a:t> и 4,7**;                </a:t>
            </a:r>
            <a:r>
              <a:rPr lang="ru-RU" i="1" dirty="0" smtClean="0"/>
              <a:t>в)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0,342 и 0,341***;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**,512 и *,9*;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*,*** и  **,*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4) При каких натуральных значениях  Х верны неравенства: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а) 2,86 &lt; Х &lt;5,01;      б)6,7&lt; Х &lt;10?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5) Какое задание надо выполнить?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3,6|1;  0,42|8;  11|,791;  8|45,98.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Что означают эти картины?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ll Users\Документы\Мои рисунки\Мои рисунки\MP Navigator\2010_03_01\IMG_00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571612"/>
            <a:ext cx="4786314" cy="3429024"/>
          </a:xfrm>
          <a:prstGeom prst="rect">
            <a:avLst/>
          </a:prstGeom>
          <a:noFill/>
        </p:spPr>
      </p:pic>
      <p:pic>
        <p:nvPicPr>
          <p:cNvPr id="4099" name="Picture 3" descr="C:\Documents and Settings\All Users\Документы\Мои рисунки\Мои рисунки\MP Navigator\2010_03_01\IMG_0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2" y="1571612"/>
            <a:ext cx="464343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123" name="Picture 3" descr="C:\Documents and Settings\All Users\Документы\Мои рисунки\Мои рисунки\MP Navigator\2010_03_01\IMG_00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1714489"/>
            <a:ext cx="4495800" cy="3573268"/>
          </a:xfrm>
          <a:prstGeom prst="rect">
            <a:avLst/>
          </a:prstGeom>
          <a:noFill/>
        </p:spPr>
      </p:pic>
      <p:pic>
        <p:nvPicPr>
          <p:cNvPr id="5124" name="Picture 4" descr="C:\Documents and Settings\All Users\Документы\Мои рисунки\Мои рисунки\MP Navigator\2010_03_01\IMG_0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1714488"/>
            <a:ext cx="4495800" cy="3570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641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Десятичные дроби</vt:lpstr>
      <vt:lpstr>Цель урока: повторить и обобщить правила сравнения, сложения и вычитания десятичных дробей.</vt:lpstr>
      <vt:lpstr>Открывает вернисаж картина, родина которой – Египет. Она необычна для непосвящённого человека. Что здесь изображено?</vt:lpstr>
      <vt:lpstr>В древнем Египте так изображались обыкновенные дроби, в том числе и дроби  </vt:lpstr>
      <vt:lpstr>У меня написана такая картина. Что она означает?</vt:lpstr>
      <vt:lpstr>2) Восстановите запись: а) 2, □1&lt; 2,02;                      в) 6,413 &gt; 6,4 □ 8 б) 1,892 &lt; 1,□                        г) 50,683 &lt; 50,6 □1</vt:lpstr>
      <vt:lpstr>4) При каких натуральных значениях  Х верны неравенства: а) 2,86 &lt; Х &lt;5,01;      б)6,7&lt; Х &lt;10?</vt:lpstr>
      <vt:lpstr>Что означают эти картины?</vt:lpstr>
      <vt:lpstr>Слайд 9</vt:lpstr>
      <vt:lpstr>«Попробуйте теперь сами написать математическую картину» Самостоятельная работа</vt:lpstr>
      <vt:lpstr> I вариант             II вариант</vt:lpstr>
      <vt:lpstr>Чему равен ?  I вариант      II вариант</vt:lpstr>
      <vt:lpstr>Проверка ответов </vt:lpstr>
      <vt:lpstr>На выставке имеются картины, которые побывали в реставрационных мастерских. Попробуйте себя в роли реставратора и восстановите картины.</vt:lpstr>
      <vt:lpstr>     Большие заслуги в развитии учения о десятичных дробях принадлежат  Джеймпшиду  ал - Коши (XV век Древняя Азия). В 1427 году в книге « Ключ к арифметике» он описал систему десятичных дробей.     В Европе учение о десятичных дробях первым изложил голландский математик и инженер, посвятивший этому вопросу труд под названием « Десятина»  (1585 год). Он записывал дроби не так, как это делают теперь. Посмотрите внимательно на эту «картину» и ответьте на вопрос: « Какой смысл учёный вкладывал в цифры 0 и2?</vt:lpstr>
      <vt:lpstr>Запятая впервые появилась в записи десятичных дробей в 1617 году. Отгадайте фамилию  голландского математика, учёного, который придумал ставить запятую между целой и дробной частью. Для этого  выполните действия и по картине найдите ответ.</vt:lpstr>
      <vt:lpstr>        Это голландский математик Симон Стивен.         При выполнении действий с десятичными дробями  появились следующие картины.  </vt:lpstr>
      <vt:lpstr>Интересное и меткое сравнение принадлежит Л.Н. Толстому. Он говорил , что  «человек подобен дроби, числитель которой есть то, что человек представляет собой, а знаменатель -  то, что он о себе сам думает. Чем большего человек о себе мнения, тем больше знаменатель, а значит тем меньше дробь». Сегодня мы побывали на выставке десятичных дробей.  Вы поняли, что теперь многое знаете о десятичных дробях, но много ещё для вас не открыто. Поэтому надо продолжать работать.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Десятичные дроби</dc:title>
  <dc:creator>Admin</dc:creator>
  <cp:lastModifiedBy>Любовь</cp:lastModifiedBy>
  <cp:revision>50</cp:revision>
  <dcterms:created xsi:type="dcterms:W3CDTF">2010-03-01T14:10:42Z</dcterms:created>
  <dcterms:modified xsi:type="dcterms:W3CDTF">2012-09-11T15:15:18Z</dcterms:modified>
</cp:coreProperties>
</file>