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5D17D1-FEA9-4DBB-B9F8-FD05AEE4F133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550815A-F359-4B6E-9659-B46D709C96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420888"/>
            <a:ext cx="7175351" cy="1793167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4400" i="1" dirty="0" smtClean="0"/>
              <a:t>Обучение приёмам содержательной компрессии текста как этап подготовки к сжатому изложения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В этих упражнениях рассмотрена техника сжатия текста, показаны не смысловые части, которые без особого ущерба для содержания можно сократить.</a:t>
            </a:r>
          </a:p>
          <a:p>
            <a:pPr marL="0" indent="0">
              <a:buNone/>
            </a:pPr>
            <a:r>
              <a:rPr lang="ru-RU" sz="1800" dirty="0" smtClean="0"/>
              <a:t>Представлены в методической литературе.</a:t>
            </a:r>
          </a:p>
          <a:p>
            <a:pPr marL="0" indent="0">
              <a:buNone/>
            </a:pPr>
            <a:r>
              <a:rPr lang="ru-RU" sz="1800" dirty="0" smtClean="0"/>
              <a:t>«ГИА выпускников 9 классов в новой форме». Русский язык, 2010 ФИПИ. Авторы- составители: И.П. Цыбулька, В.Н. Александров, Л.И. </a:t>
            </a:r>
            <a:r>
              <a:rPr lang="ru-RU" sz="1800" dirty="0"/>
              <a:t>П</a:t>
            </a:r>
            <a:r>
              <a:rPr lang="ru-RU" sz="1800" dirty="0" smtClean="0"/>
              <a:t>учкова, Г.В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Москва «первое сентября» 2002г. Д.А. Хаустова. Русский язык. Подготовка к ГИА (написание сжатого изложения). Универсальные материалы  с методическими рекомендациями, решениями и ответами.</a:t>
            </a:r>
          </a:p>
          <a:p>
            <a:pPr marL="0" indent="0">
              <a:buNone/>
            </a:pPr>
            <a:r>
              <a:rPr lang="ru-RU" sz="1800" dirty="0" smtClean="0"/>
              <a:t>В обучении сжатому изложению помогут задания основой, которых </a:t>
            </a:r>
            <a:r>
              <a:rPr lang="ru-RU" sz="1800" dirty="0" smtClean="0"/>
              <a:t>являются трансформация, </a:t>
            </a:r>
            <a:r>
              <a:rPr lang="ru-RU" sz="1800" dirty="0" smtClean="0"/>
              <a:t>дополнения, моделирование текста.</a:t>
            </a:r>
          </a:p>
          <a:p>
            <a:pPr marL="0" indent="0">
              <a:buNone/>
            </a:pPr>
            <a:r>
              <a:rPr lang="ru-RU" sz="1800" dirty="0" smtClean="0"/>
              <a:t>В упражнениях внимание в основном </a:t>
            </a:r>
            <a:r>
              <a:rPr lang="ru-RU" sz="1800" dirty="0" smtClean="0"/>
              <a:t>уделено </a:t>
            </a:r>
            <a:r>
              <a:rPr lang="ru-RU" sz="1800" dirty="0" smtClean="0"/>
              <a:t>разделению информации на главную и второстепенную, исключение несущественной и второстепенной информации. При обучении сжатому изложению необходимо совершенствовать умение школьников видеть логику построения текста.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по подготовке к написанию сжатого изложения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3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Постановка вспомогательных глаголов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Запись на выбор начальных и связывающих предложений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Толкование отношений между соединёнными законченными предложениями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Демонстрация возможностей средств связи- союзов, соотносительных слов</a:t>
            </a:r>
          </a:p>
          <a:p>
            <a:pPr marL="0" indent="0">
              <a:buNone/>
            </a:pPr>
            <a:r>
              <a:rPr lang="ru-RU" sz="2000" dirty="0" smtClean="0"/>
              <a:t>Такие виды заданий </a:t>
            </a:r>
            <a:r>
              <a:rPr lang="ru-RU" sz="2000" dirty="0" smtClean="0"/>
              <a:t>учат </a:t>
            </a:r>
            <a:r>
              <a:rPr lang="ru-RU" sz="2000" dirty="0" smtClean="0"/>
              <a:t>детей </a:t>
            </a:r>
            <a:r>
              <a:rPr lang="ru-RU" sz="2000" dirty="0" smtClean="0"/>
              <a:t>охватывать целые комплексы </a:t>
            </a:r>
            <a:r>
              <a:rPr lang="ru-RU" sz="2000" dirty="0" smtClean="0"/>
              <a:t>мыслей, сообщаемых в </a:t>
            </a:r>
            <a:r>
              <a:rPr lang="ru-RU" sz="2000" dirty="0" smtClean="0"/>
              <a:t>соединениях </a:t>
            </a:r>
            <a:r>
              <a:rPr lang="ru-RU" sz="2000" dirty="0" smtClean="0"/>
              <a:t>законченных предложений.</a:t>
            </a:r>
          </a:p>
          <a:p>
            <a:pPr marL="0" indent="0">
              <a:buNone/>
            </a:pPr>
            <a:r>
              <a:rPr lang="ru-RU" sz="2000" dirty="0" smtClean="0"/>
              <a:t>Подобные упражнения, как и упражнения по моделированию текста, интересны учащиеся, демонстрируют им возможности языка, заставляют внимательнее вчитываться в текст, помогают совершенствовать умения выделить </a:t>
            </a:r>
            <a:r>
              <a:rPr lang="ru-RU" sz="2000" dirty="0" err="1" smtClean="0"/>
              <a:t>микротемы</a:t>
            </a:r>
            <a:r>
              <a:rPr lang="ru-RU" sz="2000" dirty="0" smtClean="0"/>
              <a:t>, определять в них главное, существенное, отсекать второстепенное, отбирать лексические и грамматические средства для краткой переделки полученной информации.</a:t>
            </a:r>
          </a:p>
          <a:p>
            <a:pPr marL="0" indent="0">
              <a:buNone/>
            </a:pPr>
            <a:r>
              <a:rPr lang="ru-RU" sz="2000" dirty="0" smtClean="0"/>
              <a:t>Организация работы по совершенствованию умений информационной переработки текста позволяет предотвратить возможные коммуникативные неудачи учащихся как при чтении понимании текста, так и при создании ими собственных </a:t>
            </a:r>
            <a:r>
              <a:rPr lang="ru-RU" sz="2000" dirty="0" smtClean="0"/>
              <a:t>высказываний.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Методические приёмы при написании сжатого изложения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2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Сжатое изложение проверяет: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Умение слушать, т.е. адекватно воспринимать информацию, содержащуюся в прослушанном тексте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Умение обрабатывать воспринятую информацию, выделяя в ней главное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Умение письменно передать обработанную информацию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</a:t>
            </a:r>
            <a:r>
              <a:rPr lang="ru-RU" dirty="0" smtClean="0"/>
              <a:t>проверке </a:t>
            </a:r>
            <a:r>
              <a:rPr lang="ru-RU" dirty="0" smtClean="0"/>
              <a:t>и оценки сжатого изложения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8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sz="2800" dirty="0" smtClean="0"/>
              <a:t>Сжатое изложение представляет собой небольшую письменную работу по прослушанному тексту. Объём изложения- не менее 70 слов. Без этого вида работы невозможно представить систему развития речи в современной школе. Такая форма требует не просто мобилизации памяти школьников и сосредоточения на правописных нормах, но, прежде всего, отбора существенной информации, структурированного восприятия содержания текста.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Часть 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Полноценное понимание исходного текста.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Владение навыками сжатия текста.</a:t>
            </a:r>
          </a:p>
          <a:p>
            <a:pPr marL="0" indent="0">
              <a:buNone/>
            </a:pPr>
            <a:r>
              <a:rPr lang="ru-RU" sz="2800" dirty="0" smtClean="0"/>
              <a:t>Если текст не понят, не определено, что в нём главное, а что второстепенное, то работа представляет собой случайное, хаотичное удаление из исходного текста тех или иных элементов.</a:t>
            </a:r>
          </a:p>
          <a:p>
            <a:pPr marL="0" indent="0">
              <a:buNone/>
            </a:pPr>
            <a:r>
              <a:rPr lang="ru-RU" sz="2800" dirty="0" smtClean="0"/>
              <a:t>Учащиеся испытывает большие затруднения при чтении</a:t>
            </a:r>
            <a:r>
              <a:rPr lang="ru-RU" sz="2800" dirty="0"/>
              <a:t> </a:t>
            </a:r>
            <a:r>
              <a:rPr lang="ru-RU" sz="2800" dirty="0" smtClean="0"/>
              <a:t>и понимании текста, что неизбежно влечёт за собой коммуникативные неудачи при создании своих текстов.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успешного выполнения данной речевой 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0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«Сжатое изложение наиболее трудный и в то же время конечный вид работы, способствующий развитию логического мышления, так как он требует от учащихся умения отличать главное от второстепенного, выделять существенное из общего».</a:t>
            </a:r>
          </a:p>
          <a:p>
            <a:pPr marL="0" indent="0">
              <a:buNone/>
            </a:pPr>
            <a:r>
              <a:rPr lang="ru-RU" sz="2800"/>
              <a:t> </a:t>
            </a:r>
            <a:r>
              <a:rPr lang="ru-RU" sz="2800" smtClean="0"/>
              <a:t>                                                                </a:t>
            </a:r>
            <a:r>
              <a:rPr lang="ru-RU" sz="2800" smtClean="0"/>
              <a:t> </a:t>
            </a:r>
            <a:r>
              <a:rPr lang="ru-RU" sz="2800" dirty="0"/>
              <a:t>Б</a:t>
            </a:r>
            <a:r>
              <a:rPr lang="ru-RU" sz="2800" dirty="0" smtClean="0"/>
              <a:t>аринова </a:t>
            </a:r>
            <a:r>
              <a:rPr lang="ru-RU" sz="2800" dirty="0" smtClean="0"/>
              <a:t>Е.А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изложения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98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Прочитайте текст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Определите его главную тему( о чём он?)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Подумайте о его главной мысли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Выделите его основные части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Составьте план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Определите способ сокращения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Объедините части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Составьте план сжатого изложения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Отметьте</a:t>
            </a:r>
            <a:r>
              <a:rPr lang="ru-RU" sz="2000" dirty="0" smtClean="0"/>
              <a:t> </a:t>
            </a:r>
            <a:r>
              <a:rPr lang="ru-RU" sz="2000" dirty="0" smtClean="0"/>
              <a:t>существенное в каждой части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Подберите «вместительные» слова для сжатого изложения</a:t>
            </a:r>
          </a:p>
          <a:p>
            <a:pPr marL="0" indent="0">
              <a:buNone/>
            </a:pPr>
            <a:r>
              <a:rPr lang="ru-RU" sz="2000" dirty="0" smtClean="0"/>
              <a:t>Предполагается, что учащийся может использовать различные приёмы компрессии исходного текста- как с точки зрения содержания, так и с точки зрения поиска оптимальных языковых средств.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для работы над сжатыми изложениями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4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Разделение информации на главную и второстепенную, исключение несущественной и второстепенной информации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Свёртывание исходной информации за счёт обобщения( перевода частного в общее)</a:t>
            </a:r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Содержательные приёмы компрессии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2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5100" b="1" dirty="0" smtClean="0"/>
              <a:t>Замена</a:t>
            </a:r>
            <a:r>
              <a:rPr lang="ru-RU" sz="44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dirty="0" smtClean="0"/>
              <a:t>Замена однородных членов обобщающим наименованием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dirty="0" smtClean="0"/>
              <a:t>Замена фрагмента предложения </a:t>
            </a:r>
            <a:r>
              <a:rPr lang="ru-RU" sz="4200" dirty="0" err="1" smtClean="0"/>
              <a:t>синонимным</a:t>
            </a:r>
            <a:r>
              <a:rPr lang="ru-RU" sz="4200" dirty="0" smtClean="0"/>
              <a:t>  выражением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dirty="0" smtClean="0"/>
              <a:t>Замена предложения или его части указательным местоимением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dirty="0"/>
              <a:t>З</a:t>
            </a:r>
            <a:r>
              <a:rPr lang="ru-RU" sz="4200" dirty="0" smtClean="0"/>
              <a:t>амена предложения или его части определённым или отрицательным местоимением с обобщающим значением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dirty="0" smtClean="0"/>
              <a:t>Замена СПП простым</a:t>
            </a:r>
            <a:endParaRPr lang="ru-RU" sz="3100" dirty="0" smtClean="0"/>
          </a:p>
          <a:p>
            <a:pPr marL="0" indent="0">
              <a:buNone/>
            </a:pPr>
            <a:r>
              <a:rPr lang="ru-RU" sz="4400" b="1" dirty="0" smtClean="0"/>
              <a:t>II. Исключение.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Исключение повторов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Исключение фрагмента предложения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Исключение одного или нескольких синонимов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языковые приёмы компрессии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1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b="1" dirty="0" smtClean="0"/>
              <a:t>III</a:t>
            </a:r>
            <a:r>
              <a:rPr lang="ru-RU" sz="3100" b="1" dirty="0" smtClean="0"/>
              <a:t>. Слияние нескольких предложений в одно.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Образование СП путем слияния смежных предложений, повествующем об одном и том же предмете речи.</a:t>
            </a:r>
          </a:p>
          <a:p>
            <a:pPr marL="0" indent="0">
              <a:buNone/>
            </a:pPr>
            <a:r>
              <a:rPr lang="ru-RU" sz="2000" b="1" dirty="0" smtClean="0"/>
              <a:t>Пример.</a:t>
            </a:r>
          </a:p>
          <a:p>
            <a:pPr marL="0" indent="0">
              <a:buNone/>
            </a:pPr>
            <a:r>
              <a:rPr lang="ru-RU" sz="1800" dirty="0" smtClean="0"/>
              <a:t>Буран свирепел час от часу. Бушевал всю ночь и весь следующий день, так что не было никакой езды. Глубокие овраги сделались высокими буграми.</a:t>
            </a:r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ru-RU" sz="1800" dirty="0" smtClean="0"/>
              <a:t> Буран свирепел час от часу, бушевал всю ночь так, что глубокие овраги сделались высокими буграми.)</a:t>
            </a:r>
          </a:p>
          <a:p>
            <a:pPr marL="0" indent="0">
              <a:buNone/>
            </a:pPr>
            <a:r>
              <a:rPr lang="ru-RU" sz="1800" dirty="0" smtClean="0"/>
              <a:t>2. Перевод прямой речи в косвенную.</a:t>
            </a:r>
          </a:p>
          <a:p>
            <a:pPr marL="0" indent="0">
              <a:buNone/>
            </a:pPr>
            <a:r>
              <a:rPr lang="ru-RU" sz="2000" b="1" dirty="0" smtClean="0"/>
              <a:t>Пример.</a:t>
            </a:r>
          </a:p>
          <a:p>
            <a:pPr marL="0" indent="0">
              <a:buNone/>
            </a:pPr>
            <a:r>
              <a:rPr lang="ru-RU" sz="1800" dirty="0" smtClean="0"/>
              <a:t>Свернули с шоссе на просёлок. Проехали ещё с полкилометра.</a:t>
            </a:r>
          </a:p>
          <a:p>
            <a:pPr>
              <a:buFontTx/>
              <a:buChar char="-"/>
            </a:pPr>
            <a:r>
              <a:rPr lang="ru-RU" sz="1800" dirty="0" smtClean="0"/>
              <a:t>Дальше давайте своим ходом, - объявил шофёр.</a:t>
            </a:r>
          </a:p>
          <a:p>
            <a:pPr>
              <a:buFontTx/>
              <a:buChar char="-"/>
            </a:pPr>
            <a:r>
              <a:rPr lang="ru-RU" sz="1800" dirty="0" smtClean="0"/>
              <a:t>Тут недалеко. Подымаешься по склону- там и домик.</a:t>
            </a:r>
          </a:p>
          <a:p>
            <a:pPr marL="0" indent="0">
              <a:buNone/>
            </a:pPr>
            <a:r>
              <a:rPr lang="ru-RU" sz="1800" dirty="0" smtClean="0"/>
              <a:t>Свернули с шоссе на просёлок, проехали ещё с полкилометра, а дальше шофёр попросил нас пойти пешком, потому что до дома было недалеко.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языковые приёмы компрессии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9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Итак, сжатое изложение побуждает выпускника выполнить информационную обработку текста.</a:t>
            </a:r>
          </a:p>
          <a:p>
            <a:pPr marL="0" indent="0">
              <a:buNone/>
            </a:pPr>
            <a:r>
              <a:rPr lang="ru-RU" sz="2200" dirty="0" smtClean="0"/>
              <a:t>Какой бы программой ни руководствовался учитель комплекс этих умений обеспечивается всей проводимой в курсе русского языка работой по развитию речи. при этом нельзя забывать о том, что подобные умения формируются как общеучебные при изучение других предметов. При этом востребованными оказываются не репродуктивные, а продуктивные коммуникативные умения, и прежде всего умение отбирать лексические и грамматические средства, способные связно и достаточно кратко передавать полученную информацию.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языковые приёмы компрессии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345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206</TotalTime>
  <Words>884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Обучение приёмам содержательной компрессии текста как этап подготовки к сжатому изложения</vt:lpstr>
      <vt:lpstr>Часть 1.</vt:lpstr>
      <vt:lpstr>Условия успешного выполнения данной речевой задачи.</vt:lpstr>
      <vt:lpstr>Определение изложения</vt:lpstr>
      <vt:lpstr>Памятка для работы над сжатыми изложениями</vt:lpstr>
      <vt:lpstr>Содержательные приёмы компрессии текста</vt:lpstr>
      <vt:lpstr>Основные языковые приёмы компрессии текста</vt:lpstr>
      <vt:lpstr>Основные языковые приёмы компрессии текста</vt:lpstr>
      <vt:lpstr>Основные языковые приёмы компрессии текста</vt:lpstr>
      <vt:lpstr>Упражнения по подготовке к написанию сжатого изложения</vt:lpstr>
      <vt:lpstr>Методические приёмы при написании сжатого изложения </vt:lpstr>
      <vt:lpstr>Основные подходы к проверке и оценки сжатого изложения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приёмам содержательной компрессии текста как этап подготовки к сжатому изложения</dc:title>
  <dc:creator>Гость</dc:creator>
  <cp:lastModifiedBy>Довольный пользователь Microsoft Office</cp:lastModifiedBy>
  <cp:revision>22</cp:revision>
  <dcterms:created xsi:type="dcterms:W3CDTF">2012-01-11T08:36:06Z</dcterms:created>
  <dcterms:modified xsi:type="dcterms:W3CDTF">2012-01-17T06:30:08Z</dcterms:modified>
</cp:coreProperties>
</file>