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4" r:id="rId15"/>
    <p:sldId id="276" r:id="rId16"/>
    <p:sldId id="275" r:id="rId17"/>
    <p:sldId id="269" r:id="rId18"/>
    <p:sldId id="271" r:id="rId19"/>
    <p:sldId id="270" r:id="rId20"/>
    <p:sldId id="27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8" d="100"/>
          <a:sy n="48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Лист1!$D$31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Лист1!$E$30:$X$30</c:f>
              <c:strCache>
                <c:ptCount val="19"/>
                <c:pt idx="0">
                  <c:v>дружба</c:v>
                </c:pt>
                <c:pt idx="1">
                  <c:v>честность</c:v>
                </c:pt>
                <c:pt idx="3">
                  <c:v>ответственность</c:v>
                </c:pt>
                <c:pt idx="5">
                  <c:v>патриотизм</c:v>
                </c:pt>
                <c:pt idx="7">
                  <c:v>мужество</c:v>
                </c:pt>
                <c:pt idx="8">
                  <c:v>гражданственность</c:v>
                </c:pt>
                <c:pt idx="10">
                  <c:v>порядочность</c:v>
                </c:pt>
                <c:pt idx="12">
                  <c:v>бескорыстие</c:v>
                </c:pt>
                <c:pt idx="14">
                  <c:v>толерантность</c:v>
                </c:pt>
                <c:pt idx="16">
                  <c:v>совесть</c:v>
                </c:pt>
                <c:pt idx="18">
                  <c:v>милосердие</c:v>
                </c:pt>
              </c:strCache>
            </c:strRef>
          </c:cat>
          <c:val>
            <c:numRef>
              <c:f>Лист1!$E$31:$X$31</c:f>
              <c:numCache>
                <c:formatCode>General</c:formatCode>
                <c:ptCount val="20"/>
                <c:pt idx="0">
                  <c:v>60</c:v>
                </c:pt>
                <c:pt idx="2">
                  <c:v>58</c:v>
                </c:pt>
                <c:pt idx="3">
                  <c:v>49</c:v>
                </c:pt>
                <c:pt idx="5">
                  <c:v>23</c:v>
                </c:pt>
                <c:pt idx="7">
                  <c:v>43</c:v>
                </c:pt>
                <c:pt idx="9">
                  <c:v>22</c:v>
                </c:pt>
                <c:pt idx="11">
                  <c:v>34</c:v>
                </c:pt>
                <c:pt idx="13">
                  <c:v>36</c:v>
                </c:pt>
                <c:pt idx="15">
                  <c:v>24</c:v>
                </c:pt>
                <c:pt idx="16">
                  <c:v>39</c:v>
                </c:pt>
                <c:pt idx="18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Лист1!$D$32</c:f>
              <c:strCache>
                <c:ptCount val="1"/>
                <c:pt idx="0">
                  <c:v>6 класс</c:v>
                </c:pt>
              </c:strCache>
            </c:strRef>
          </c:tx>
          <c:cat>
            <c:strRef>
              <c:f>Лист1!$E$30:$X$30</c:f>
              <c:strCache>
                <c:ptCount val="19"/>
                <c:pt idx="0">
                  <c:v>дружба</c:v>
                </c:pt>
                <c:pt idx="1">
                  <c:v>честность</c:v>
                </c:pt>
                <c:pt idx="3">
                  <c:v>ответственность</c:v>
                </c:pt>
                <c:pt idx="5">
                  <c:v>патриотизм</c:v>
                </c:pt>
                <c:pt idx="7">
                  <c:v>мужество</c:v>
                </c:pt>
                <c:pt idx="8">
                  <c:v>гражданственность</c:v>
                </c:pt>
                <c:pt idx="10">
                  <c:v>порядочность</c:v>
                </c:pt>
                <c:pt idx="12">
                  <c:v>бескорыстие</c:v>
                </c:pt>
                <c:pt idx="14">
                  <c:v>толерантность</c:v>
                </c:pt>
                <c:pt idx="16">
                  <c:v>совесть</c:v>
                </c:pt>
                <c:pt idx="18">
                  <c:v>милосердие</c:v>
                </c:pt>
              </c:strCache>
            </c:strRef>
          </c:cat>
          <c:val>
            <c:numRef>
              <c:f>Лист1!$E$32:$X$32</c:f>
              <c:numCache>
                <c:formatCode>General</c:formatCode>
                <c:ptCount val="20"/>
                <c:pt idx="0">
                  <c:v>72</c:v>
                </c:pt>
                <c:pt idx="2">
                  <c:v>64</c:v>
                </c:pt>
                <c:pt idx="3">
                  <c:v>60</c:v>
                </c:pt>
                <c:pt idx="5">
                  <c:v>44</c:v>
                </c:pt>
                <c:pt idx="7">
                  <c:v>61</c:v>
                </c:pt>
                <c:pt idx="9">
                  <c:v>46</c:v>
                </c:pt>
                <c:pt idx="11">
                  <c:v>53</c:v>
                </c:pt>
                <c:pt idx="13">
                  <c:v>54</c:v>
                </c:pt>
                <c:pt idx="15">
                  <c:v>55</c:v>
                </c:pt>
                <c:pt idx="16">
                  <c:v>58</c:v>
                </c:pt>
                <c:pt idx="18">
                  <c:v>63</c:v>
                </c:pt>
              </c:numCache>
            </c:numRef>
          </c:val>
        </c:ser>
        <c:ser>
          <c:idx val="2"/>
          <c:order val="2"/>
          <c:tx>
            <c:strRef>
              <c:f>Лист1!$D$33</c:f>
              <c:strCache>
                <c:ptCount val="1"/>
                <c:pt idx="0">
                  <c:v>7 класс</c:v>
                </c:pt>
              </c:strCache>
            </c:strRef>
          </c:tx>
          <c:cat>
            <c:strRef>
              <c:f>Лист1!$E$30:$X$30</c:f>
              <c:strCache>
                <c:ptCount val="19"/>
                <c:pt idx="0">
                  <c:v>дружба</c:v>
                </c:pt>
                <c:pt idx="1">
                  <c:v>честность</c:v>
                </c:pt>
                <c:pt idx="3">
                  <c:v>ответственность</c:v>
                </c:pt>
                <c:pt idx="5">
                  <c:v>патриотизм</c:v>
                </c:pt>
                <c:pt idx="7">
                  <c:v>мужество</c:v>
                </c:pt>
                <c:pt idx="8">
                  <c:v>гражданственность</c:v>
                </c:pt>
                <c:pt idx="10">
                  <c:v>порядочность</c:v>
                </c:pt>
                <c:pt idx="12">
                  <c:v>бескорыстие</c:v>
                </c:pt>
                <c:pt idx="14">
                  <c:v>толерантность</c:v>
                </c:pt>
                <c:pt idx="16">
                  <c:v>совесть</c:v>
                </c:pt>
                <c:pt idx="18">
                  <c:v>милосердие</c:v>
                </c:pt>
              </c:strCache>
            </c:strRef>
          </c:cat>
          <c:val>
            <c:numRef>
              <c:f>Лист1!$E$33:$X$33</c:f>
              <c:numCache>
                <c:formatCode>General</c:formatCode>
                <c:ptCount val="20"/>
                <c:pt idx="0">
                  <c:v>85</c:v>
                </c:pt>
                <c:pt idx="2">
                  <c:v>82</c:v>
                </c:pt>
                <c:pt idx="3">
                  <c:v>71</c:v>
                </c:pt>
                <c:pt idx="5">
                  <c:v>85</c:v>
                </c:pt>
                <c:pt idx="7">
                  <c:v>77</c:v>
                </c:pt>
                <c:pt idx="9">
                  <c:v>63</c:v>
                </c:pt>
                <c:pt idx="11">
                  <c:v>61</c:v>
                </c:pt>
                <c:pt idx="13">
                  <c:v>67</c:v>
                </c:pt>
                <c:pt idx="15">
                  <c:v>73</c:v>
                </c:pt>
                <c:pt idx="16">
                  <c:v>73</c:v>
                </c:pt>
                <c:pt idx="18">
                  <c:v>78</c:v>
                </c:pt>
              </c:numCache>
            </c:numRef>
          </c:val>
        </c:ser>
        <c:shape val="box"/>
        <c:axId val="75657216"/>
        <c:axId val="75658752"/>
        <c:axId val="0"/>
      </c:bar3DChart>
      <c:catAx>
        <c:axId val="75657216"/>
        <c:scaling>
          <c:orientation val="minMax"/>
        </c:scaling>
        <c:axPos val="b"/>
        <c:tickLblPos val="nextTo"/>
        <c:crossAx val="75658752"/>
        <c:crosses val="autoZero"/>
        <c:auto val="1"/>
        <c:lblAlgn val="ctr"/>
        <c:lblOffset val="100"/>
      </c:catAx>
      <c:valAx>
        <c:axId val="75658752"/>
        <c:scaling>
          <c:orientation val="minMax"/>
        </c:scaling>
        <c:axPos val="l"/>
        <c:majorGridlines/>
        <c:numFmt formatCode="General" sourceLinked="1"/>
        <c:tickLblPos val="nextTo"/>
        <c:crossAx val="75657216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Лист1!$I$6:$I$10</c:f>
              <c:strCache>
                <c:ptCount val="5"/>
                <c:pt idx="0">
                  <c:v>Набрали:</c:v>
                </c:pt>
                <c:pt idx="1">
                  <c:v>более 60 баллов</c:v>
                </c:pt>
                <c:pt idx="2">
                  <c:v>более 45 баллов</c:v>
                </c:pt>
                <c:pt idx="3">
                  <c:v>более 25 баллов</c:v>
                </c:pt>
                <c:pt idx="4">
                  <c:v>менее 25 баллов</c:v>
                </c:pt>
              </c:strCache>
            </c:strRef>
          </c:cat>
          <c:val>
            <c:numRef>
              <c:f>Лист1!$J$6:$J$10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cat>
            <c:strRef>
              <c:f>Лист1!$I$6:$I$10</c:f>
              <c:strCache>
                <c:ptCount val="5"/>
                <c:pt idx="0">
                  <c:v>Набрали:</c:v>
                </c:pt>
                <c:pt idx="1">
                  <c:v>более 60 баллов</c:v>
                </c:pt>
                <c:pt idx="2">
                  <c:v>более 45 баллов</c:v>
                </c:pt>
                <c:pt idx="3">
                  <c:v>более 25 баллов</c:v>
                </c:pt>
                <c:pt idx="4">
                  <c:v>менее 25 баллов</c:v>
                </c:pt>
              </c:strCache>
            </c:strRef>
          </c:cat>
          <c:val>
            <c:numRef>
              <c:f>Лист1!$K$6:$K$10</c:f>
              <c:numCache>
                <c:formatCode>General</c:formatCode>
                <c:ptCount val="5"/>
                <c:pt idx="1">
                  <c:v>27</c:v>
                </c:pt>
                <c:pt idx="2">
                  <c:v>58</c:v>
                </c:pt>
                <c:pt idx="3">
                  <c:v>15</c:v>
                </c:pt>
                <c:pt idx="4">
                  <c:v>0</c:v>
                </c:pt>
              </c:numCache>
            </c:numRef>
          </c:val>
        </c:ser>
        <c:axId val="72686976"/>
        <c:axId val="72696960"/>
      </c:barChart>
      <c:catAx>
        <c:axId val="726869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2696960"/>
        <c:crosses val="autoZero"/>
        <c:auto val="1"/>
        <c:lblAlgn val="ctr"/>
        <c:lblOffset val="100"/>
      </c:catAx>
      <c:valAx>
        <c:axId val="72696960"/>
        <c:scaling>
          <c:orientation val="minMax"/>
        </c:scaling>
        <c:axPos val="l"/>
        <c:majorGridlines/>
        <c:numFmt formatCode="General" sourceLinked="1"/>
        <c:tickLblPos val="nextTo"/>
        <c:crossAx val="72686976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4195728361160742E-2"/>
          <c:y val="0.20655943006223396"/>
          <c:w val="0.93730783133787265"/>
          <c:h val="0.61010053964451882"/>
        </c:manualLayout>
      </c:layout>
      <c:bar3DChart>
        <c:barDir val="col"/>
        <c:grouping val="clustered"/>
        <c:ser>
          <c:idx val="0"/>
          <c:order val="0"/>
          <c:cat>
            <c:strRef>
              <c:f>Лист1!$E$7:$E$9</c:f>
              <c:strCache>
                <c:ptCount val="3"/>
                <c:pt idx="0">
                  <c:v>Не тревожны</c:v>
                </c:pt>
                <c:pt idx="1">
                  <c:v>Средняя тревожность</c:v>
                </c:pt>
                <c:pt idx="2">
                  <c:v>Очень тревожны</c:v>
                </c:pt>
              </c:strCache>
            </c:strRef>
          </c:cat>
          <c:val>
            <c:numRef>
              <c:f>Лист1!$F$7:$F$9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Лист1!$E$7:$E$9</c:f>
              <c:strCache>
                <c:ptCount val="3"/>
                <c:pt idx="0">
                  <c:v>Не тревожны</c:v>
                </c:pt>
                <c:pt idx="1">
                  <c:v>Средняя тревожность</c:v>
                </c:pt>
                <c:pt idx="2">
                  <c:v>Очень тревожны</c:v>
                </c:pt>
              </c:strCache>
            </c:strRef>
          </c:cat>
          <c:val>
            <c:numRef>
              <c:f>Лист1!$G$7:$G$9</c:f>
              <c:numCache>
                <c:formatCode>General</c:formatCode>
                <c:ptCount val="3"/>
                <c:pt idx="0">
                  <c:v>35</c:v>
                </c:pt>
                <c:pt idx="1">
                  <c:v>39</c:v>
                </c:pt>
                <c:pt idx="2">
                  <c:v>28</c:v>
                </c:pt>
              </c:numCache>
            </c:numRef>
          </c:val>
        </c:ser>
        <c:dLbls>
          <c:showVal val="1"/>
        </c:dLbls>
        <c:shape val="box"/>
        <c:axId val="75443200"/>
        <c:axId val="76391168"/>
        <c:axId val="0"/>
      </c:bar3DChart>
      <c:catAx>
        <c:axId val="754432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76391168"/>
        <c:crosses val="autoZero"/>
        <c:auto val="1"/>
        <c:lblAlgn val="ctr"/>
        <c:lblOffset val="100"/>
      </c:catAx>
      <c:valAx>
        <c:axId val="76391168"/>
        <c:scaling>
          <c:orientation val="minMax"/>
        </c:scaling>
        <c:delete val="1"/>
        <c:axPos val="l"/>
        <c:numFmt formatCode="General" sourceLinked="1"/>
        <c:tickLblPos val="none"/>
        <c:crossAx val="75443200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Лист1!$L$6:$L$8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Вы спокойны</c:v>
                </c:pt>
              </c:strCache>
            </c:strRef>
          </c:cat>
          <c:val>
            <c:numRef>
              <c:f>Лист1!$M$6:$M$8</c:f>
              <c:numCache>
                <c:formatCode>General</c:formatCode>
                <c:ptCount val="3"/>
                <c:pt idx="0">
                  <c:v>0</c:v>
                </c:pt>
                <c:pt idx="1">
                  <c:v>43</c:v>
                </c:pt>
                <c:pt idx="2">
                  <c:v>57</c:v>
                </c:pt>
              </c:numCache>
            </c:numRef>
          </c:val>
        </c:ser>
        <c:dLbls>
          <c:showVal val="1"/>
        </c:dLbls>
        <c:overlap val="-25"/>
        <c:axId val="76392704"/>
        <c:axId val="76394496"/>
      </c:barChart>
      <c:catAx>
        <c:axId val="76392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6394496"/>
        <c:crosses val="autoZero"/>
        <c:auto val="1"/>
        <c:lblAlgn val="ctr"/>
        <c:lblOffset val="100"/>
      </c:catAx>
      <c:valAx>
        <c:axId val="76394496"/>
        <c:scaling>
          <c:orientation val="minMax"/>
        </c:scaling>
        <c:delete val="1"/>
        <c:axPos val="l"/>
        <c:numFmt formatCode="General" sourceLinked="1"/>
        <c:tickLblPos val="none"/>
        <c:crossAx val="76392704"/>
        <c:crosses val="autoZero"/>
        <c:crossBetween val="between"/>
      </c:valAx>
    </c:plotArea>
    <c:plotVisOnly val="1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F5949-349E-4D06-9E5D-142AC15CECFE}" type="doc">
      <dgm:prSet loTypeId="urn:microsoft.com/office/officeart/2005/8/layout/radial5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A6887E-299D-4425-8968-73A3E73FAF8E}">
      <dgm:prSet phldrT="[Текст]" custT="1"/>
      <dgm:spPr/>
      <dgm:t>
        <a:bodyPr/>
        <a:lstStyle/>
        <a:p>
          <a:r>
            <a:rPr lang="ru-RU" sz="2400" dirty="0" smtClean="0"/>
            <a:t>Идеи программы</a:t>
          </a:r>
          <a:endParaRPr lang="ru-RU" sz="2400" dirty="0"/>
        </a:p>
      </dgm:t>
    </dgm:pt>
    <dgm:pt modelId="{D1BE9637-4D5F-4484-9E70-0422DFFC35CA}" type="parTrans" cxnId="{3EA5EE69-C77E-449D-8371-B6F5190E0496}">
      <dgm:prSet/>
      <dgm:spPr/>
      <dgm:t>
        <a:bodyPr/>
        <a:lstStyle/>
        <a:p>
          <a:endParaRPr lang="ru-RU"/>
        </a:p>
      </dgm:t>
    </dgm:pt>
    <dgm:pt modelId="{0A299384-E6BA-48E0-B608-9E6410B67592}" type="sibTrans" cxnId="{3EA5EE69-C77E-449D-8371-B6F5190E0496}">
      <dgm:prSet/>
      <dgm:spPr/>
      <dgm:t>
        <a:bodyPr/>
        <a:lstStyle/>
        <a:p>
          <a:endParaRPr lang="ru-RU"/>
        </a:p>
      </dgm:t>
    </dgm:pt>
    <dgm:pt modelId="{83A83C30-6D80-4F76-BD8E-8DA67D073438}">
      <dgm:prSet phldrT="[Текст]" custT="1"/>
      <dgm:spPr/>
      <dgm:t>
        <a:bodyPr/>
        <a:lstStyle/>
        <a:p>
          <a:r>
            <a:rPr lang="ru-RU" sz="2400" dirty="0" smtClean="0"/>
            <a:t>Идея развития</a:t>
          </a:r>
          <a:endParaRPr lang="ru-RU" sz="2400" dirty="0"/>
        </a:p>
      </dgm:t>
    </dgm:pt>
    <dgm:pt modelId="{07049060-8D0D-4A00-BCE2-2E94DC968E57}" type="parTrans" cxnId="{20EB242B-637C-4702-9851-D5C92F5C0E71}">
      <dgm:prSet/>
      <dgm:spPr/>
      <dgm:t>
        <a:bodyPr/>
        <a:lstStyle/>
        <a:p>
          <a:endParaRPr lang="ru-RU"/>
        </a:p>
      </dgm:t>
    </dgm:pt>
    <dgm:pt modelId="{97EC75DA-7027-49E3-A283-2A680A9FACE0}" type="sibTrans" cxnId="{20EB242B-637C-4702-9851-D5C92F5C0E71}">
      <dgm:prSet/>
      <dgm:spPr/>
      <dgm:t>
        <a:bodyPr/>
        <a:lstStyle/>
        <a:p>
          <a:endParaRPr lang="ru-RU"/>
        </a:p>
      </dgm:t>
    </dgm:pt>
    <dgm:pt modelId="{A722ADD2-CD77-48BA-AFCC-7A90D240568A}">
      <dgm:prSet phldrT="[Текст]" custT="1"/>
      <dgm:spPr/>
      <dgm:t>
        <a:bodyPr/>
        <a:lstStyle/>
        <a:p>
          <a:r>
            <a:rPr lang="ru-RU" sz="2400" dirty="0" smtClean="0"/>
            <a:t>Идея </a:t>
          </a:r>
          <a:r>
            <a:rPr lang="ru-RU" sz="2400" dirty="0" err="1" smtClean="0"/>
            <a:t>сотрудни-чества</a:t>
          </a:r>
          <a:endParaRPr lang="ru-RU" sz="2400" dirty="0"/>
        </a:p>
      </dgm:t>
    </dgm:pt>
    <dgm:pt modelId="{20788B30-0B31-4F22-A486-3F6D57E607A7}" type="parTrans" cxnId="{8D5904A5-C44B-4B3E-BD62-8DD1A5F93A36}">
      <dgm:prSet/>
      <dgm:spPr/>
      <dgm:t>
        <a:bodyPr/>
        <a:lstStyle/>
        <a:p>
          <a:endParaRPr lang="ru-RU"/>
        </a:p>
      </dgm:t>
    </dgm:pt>
    <dgm:pt modelId="{72891303-6722-45A6-B429-875445D30967}" type="sibTrans" cxnId="{8D5904A5-C44B-4B3E-BD62-8DD1A5F93A36}">
      <dgm:prSet/>
      <dgm:spPr/>
      <dgm:t>
        <a:bodyPr/>
        <a:lstStyle/>
        <a:p>
          <a:endParaRPr lang="ru-RU"/>
        </a:p>
      </dgm:t>
    </dgm:pt>
    <dgm:pt modelId="{E82FD552-F09F-4AEA-B9D9-1990715E9C5E}">
      <dgm:prSet phldrT="[Текст]" custT="1"/>
      <dgm:spPr/>
      <dgm:t>
        <a:bodyPr/>
        <a:lstStyle/>
        <a:p>
          <a:r>
            <a:rPr lang="ru-RU" sz="2400" dirty="0" smtClean="0"/>
            <a:t>Идея </a:t>
          </a:r>
          <a:r>
            <a:rPr lang="ru-RU" sz="2400" dirty="0" err="1" smtClean="0"/>
            <a:t>толерант-ности</a:t>
          </a:r>
          <a:endParaRPr lang="ru-RU" sz="2400" dirty="0"/>
        </a:p>
      </dgm:t>
    </dgm:pt>
    <dgm:pt modelId="{D0F30A74-B08D-47B1-AF7A-B063A72D619E}" type="parTrans" cxnId="{3C9F7D32-EE12-421C-A39D-512E9E06175B}">
      <dgm:prSet/>
      <dgm:spPr/>
      <dgm:t>
        <a:bodyPr/>
        <a:lstStyle/>
        <a:p>
          <a:endParaRPr lang="ru-RU"/>
        </a:p>
      </dgm:t>
    </dgm:pt>
    <dgm:pt modelId="{6B67D018-B297-4C34-87DA-9BE3A90EC49A}" type="sibTrans" cxnId="{3C9F7D32-EE12-421C-A39D-512E9E06175B}">
      <dgm:prSet/>
      <dgm:spPr/>
      <dgm:t>
        <a:bodyPr/>
        <a:lstStyle/>
        <a:p>
          <a:endParaRPr lang="ru-RU"/>
        </a:p>
      </dgm:t>
    </dgm:pt>
    <dgm:pt modelId="{20D8A1FB-7361-421F-A85F-15546F041040}">
      <dgm:prSet phldrT="[Текст]" custT="1"/>
      <dgm:spPr/>
      <dgm:t>
        <a:bodyPr/>
        <a:lstStyle/>
        <a:p>
          <a:r>
            <a:rPr lang="ru-RU" sz="2400" dirty="0" smtClean="0"/>
            <a:t>Идея творчества</a:t>
          </a:r>
          <a:endParaRPr lang="ru-RU" sz="2400" dirty="0"/>
        </a:p>
      </dgm:t>
    </dgm:pt>
    <dgm:pt modelId="{BEF4EBC0-1CDB-4ED5-8807-2227D06A9A58}" type="parTrans" cxnId="{95964136-714F-4EA4-B598-290FA979A9BF}">
      <dgm:prSet/>
      <dgm:spPr/>
      <dgm:t>
        <a:bodyPr/>
        <a:lstStyle/>
        <a:p>
          <a:endParaRPr lang="ru-RU"/>
        </a:p>
      </dgm:t>
    </dgm:pt>
    <dgm:pt modelId="{2008193E-A61E-4B40-8AFB-B796F814A803}" type="sibTrans" cxnId="{95964136-714F-4EA4-B598-290FA979A9BF}">
      <dgm:prSet/>
      <dgm:spPr/>
      <dgm:t>
        <a:bodyPr/>
        <a:lstStyle/>
        <a:p>
          <a:endParaRPr lang="ru-RU"/>
        </a:p>
      </dgm:t>
    </dgm:pt>
    <dgm:pt modelId="{9CF7A725-F9B6-40F4-961A-920A2D20C046}" type="pres">
      <dgm:prSet presAssocID="{B82F5949-349E-4D06-9E5D-142AC15CECF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7EA211-0454-4B31-A3C5-5FADD8FC7B6D}" type="pres">
      <dgm:prSet presAssocID="{21A6887E-299D-4425-8968-73A3E73FAF8E}" presName="centerShape" presStyleLbl="node0" presStyleIdx="0" presStyleCnt="1" custScaleX="204311" custScaleY="150764" custLinFactNeighborX="-272" custLinFactNeighborY="-3412"/>
      <dgm:spPr/>
      <dgm:t>
        <a:bodyPr/>
        <a:lstStyle/>
        <a:p>
          <a:endParaRPr lang="ru-RU"/>
        </a:p>
      </dgm:t>
    </dgm:pt>
    <dgm:pt modelId="{8F4E97D2-13BE-45FE-8AC1-094CD6DFF1BE}" type="pres">
      <dgm:prSet presAssocID="{07049060-8D0D-4A00-BCE2-2E94DC968E57}" presName="parTrans" presStyleLbl="sibTrans2D1" presStyleIdx="0" presStyleCnt="4"/>
      <dgm:spPr/>
      <dgm:t>
        <a:bodyPr/>
        <a:lstStyle/>
        <a:p>
          <a:endParaRPr lang="ru-RU"/>
        </a:p>
      </dgm:t>
    </dgm:pt>
    <dgm:pt modelId="{267217FF-8472-4858-9213-D2BEF6EC6BEC}" type="pres">
      <dgm:prSet presAssocID="{07049060-8D0D-4A00-BCE2-2E94DC968E5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C9830C0-707F-4324-9803-A6DD28E07DCF}" type="pres">
      <dgm:prSet presAssocID="{83A83C30-6D80-4F76-BD8E-8DA67D073438}" presName="node" presStyleLbl="node1" presStyleIdx="0" presStyleCnt="4" custScaleX="204311" custScaleY="150764" custRadScaleRad="194980" custRadScaleInc="146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254DF-D6E8-437A-A99B-20AD24E15862}" type="pres">
      <dgm:prSet presAssocID="{20788B30-0B31-4F22-A486-3F6D57E607A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CC89AB59-1DB1-4D6B-AA0F-23988756D1A4}" type="pres">
      <dgm:prSet presAssocID="{20788B30-0B31-4F22-A486-3F6D57E607A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47930A3-2287-4115-BB18-B89994C60947}" type="pres">
      <dgm:prSet presAssocID="{A722ADD2-CD77-48BA-AFCC-7A90D240568A}" presName="node" presStyleLbl="node1" presStyleIdx="1" presStyleCnt="4" custScaleX="204311" custScaleY="150764" custRadScaleRad="193522" custRadScaleInc="57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458F0-4FAE-4A0A-A3DE-8171EC8306FC}" type="pres">
      <dgm:prSet presAssocID="{D0F30A74-B08D-47B1-AF7A-B063A72D619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6F669EB6-F511-4D95-84B5-B73312C2F949}" type="pres">
      <dgm:prSet presAssocID="{D0F30A74-B08D-47B1-AF7A-B063A72D619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B1117E68-0ECD-4396-B615-A46D3D4CCC91}" type="pres">
      <dgm:prSet presAssocID="{E82FD552-F09F-4AEA-B9D9-1990715E9C5E}" presName="node" presStyleLbl="node1" presStyleIdx="2" presStyleCnt="4" custScaleX="204311" custScaleY="150764" custRadScaleRad="191675" custRadScaleInc="145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F9727-5ECA-493D-8B06-E3950C9D9817}" type="pres">
      <dgm:prSet presAssocID="{BEF4EBC0-1CDB-4ED5-8807-2227D06A9A58}" presName="parTrans" presStyleLbl="sibTrans2D1" presStyleIdx="3" presStyleCnt="4"/>
      <dgm:spPr/>
      <dgm:t>
        <a:bodyPr/>
        <a:lstStyle/>
        <a:p>
          <a:endParaRPr lang="ru-RU"/>
        </a:p>
      </dgm:t>
    </dgm:pt>
    <dgm:pt modelId="{EB8384B2-1155-4CE5-814F-E60CB764E90E}" type="pres">
      <dgm:prSet presAssocID="{BEF4EBC0-1CDB-4ED5-8807-2227D06A9A5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EB6EA66-62F6-4808-8ECA-814510264AA0}" type="pres">
      <dgm:prSet presAssocID="{20D8A1FB-7361-421F-A85F-15546F041040}" presName="node" presStyleLbl="node1" presStyleIdx="3" presStyleCnt="4" custScaleX="204311" custScaleY="150764" custRadScaleRad="191946" custRadScaleInc="56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5904A5-C44B-4B3E-BD62-8DD1A5F93A36}" srcId="{21A6887E-299D-4425-8968-73A3E73FAF8E}" destId="{A722ADD2-CD77-48BA-AFCC-7A90D240568A}" srcOrd="1" destOrd="0" parTransId="{20788B30-0B31-4F22-A486-3F6D57E607A7}" sibTransId="{72891303-6722-45A6-B429-875445D30967}"/>
    <dgm:cxn modelId="{7BD46725-8D57-4F8D-A9C2-92AD523D4B47}" type="presOf" srcId="{BEF4EBC0-1CDB-4ED5-8807-2227D06A9A58}" destId="{EB8384B2-1155-4CE5-814F-E60CB764E90E}" srcOrd="1" destOrd="0" presId="urn:microsoft.com/office/officeart/2005/8/layout/radial5"/>
    <dgm:cxn modelId="{95964136-714F-4EA4-B598-290FA979A9BF}" srcId="{21A6887E-299D-4425-8968-73A3E73FAF8E}" destId="{20D8A1FB-7361-421F-A85F-15546F041040}" srcOrd="3" destOrd="0" parTransId="{BEF4EBC0-1CDB-4ED5-8807-2227D06A9A58}" sibTransId="{2008193E-A61E-4B40-8AFB-B796F814A803}"/>
    <dgm:cxn modelId="{CA6B381D-E004-4105-BD7B-2F3F2D975367}" type="presOf" srcId="{20788B30-0B31-4F22-A486-3F6D57E607A7}" destId="{13D254DF-D6E8-437A-A99B-20AD24E15862}" srcOrd="0" destOrd="0" presId="urn:microsoft.com/office/officeart/2005/8/layout/radial5"/>
    <dgm:cxn modelId="{0D6F34C1-DB03-4871-A2D8-CC745DA43321}" type="presOf" srcId="{21A6887E-299D-4425-8968-73A3E73FAF8E}" destId="{847EA211-0454-4B31-A3C5-5FADD8FC7B6D}" srcOrd="0" destOrd="0" presId="urn:microsoft.com/office/officeart/2005/8/layout/radial5"/>
    <dgm:cxn modelId="{1689D6B1-0407-4DC8-B3F9-20ED090AE1BE}" type="presOf" srcId="{07049060-8D0D-4A00-BCE2-2E94DC968E57}" destId="{267217FF-8472-4858-9213-D2BEF6EC6BEC}" srcOrd="1" destOrd="0" presId="urn:microsoft.com/office/officeart/2005/8/layout/radial5"/>
    <dgm:cxn modelId="{3EA5EE69-C77E-449D-8371-B6F5190E0496}" srcId="{B82F5949-349E-4D06-9E5D-142AC15CECFE}" destId="{21A6887E-299D-4425-8968-73A3E73FAF8E}" srcOrd="0" destOrd="0" parTransId="{D1BE9637-4D5F-4484-9E70-0422DFFC35CA}" sibTransId="{0A299384-E6BA-48E0-B608-9E6410B67592}"/>
    <dgm:cxn modelId="{95322F6F-762D-41BB-9172-AEFE017AF375}" type="presOf" srcId="{A722ADD2-CD77-48BA-AFCC-7A90D240568A}" destId="{747930A3-2287-4115-BB18-B89994C60947}" srcOrd="0" destOrd="0" presId="urn:microsoft.com/office/officeart/2005/8/layout/radial5"/>
    <dgm:cxn modelId="{23028602-924E-4085-813E-3F6F05910D30}" type="presOf" srcId="{D0F30A74-B08D-47B1-AF7A-B063A72D619E}" destId="{6F669EB6-F511-4D95-84B5-B73312C2F949}" srcOrd="1" destOrd="0" presId="urn:microsoft.com/office/officeart/2005/8/layout/radial5"/>
    <dgm:cxn modelId="{B01C5879-2C17-4B37-8507-70C922B891E8}" type="presOf" srcId="{D0F30A74-B08D-47B1-AF7A-B063A72D619E}" destId="{A88458F0-4FAE-4A0A-A3DE-8171EC8306FC}" srcOrd="0" destOrd="0" presId="urn:microsoft.com/office/officeart/2005/8/layout/radial5"/>
    <dgm:cxn modelId="{F92C1668-1D4B-4518-8D54-DF04C8B4922C}" type="presOf" srcId="{B82F5949-349E-4D06-9E5D-142AC15CECFE}" destId="{9CF7A725-F9B6-40F4-961A-920A2D20C046}" srcOrd="0" destOrd="0" presId="urn:microsoft.com/office/officeart/2005/8/layout/radial5"/>
    <dgm:cxn modelId="{80B53274-6460-4623-AFC0-1C0C75118679}" type="presOf" srcId="{07049060-8D0D-4A00-BCE2-2E94DC968E57}" destId="{8F4E97D2-13BE-45FE-8AC1-094CD6DFF1BE}" srcOrd="0" destOrd="0" presId="urn:microsoft.com/office/officeart/2005/8/layout/radial5"/>
    <dgm:cxn modelId="{D738D52A-D540-456F-BC30-BD58FA0228E5}" type="presOf" srcId="{20D8A1FB-7361-421F-A85F-15546F041040}" destId="{3EB6EA66-62F6-4808-8ECA-814510264AA0}" srcOrd="0" destOrd="0" presId="urn:microsoft.com/office/officeart/2005/8/layout/radial5"/>
    <dgm:cxn modelId="{20EB242B-637C-4702-9851-D5C92F5C0E71}" srcId="{21A6887E-299D-4425-8968-73A3E73FAF8E}" destId="{83A83C30-6D80-4F76-BD8E-8DA67D073438}" srcOrd="0" destOrd="0" parTransId="{07049060-8D0D-4A00-BCE2-2E94DC968E57}" sibTransId="{97EC75DA-7027-49E3-A283-2A680A9FACE0}"/>
    <dgm:cxn modelId="{C06E460A-519D-4216-A9AF-64F4B8AE238B}" type="presOf" srcId="{BEF4EBC0-1CDB-4ED5-8807-2227D06A9A58}" destId="{872F9727-5ECA-493D-8B06-E3950C9D9817}" srcOrd="0" destOrd="0" presId="urn:microsoft.com/office/officeart/2005/8/layout/radial5"/>
    <dgm:cxn modelId="{E12B84EE-6C30-4255-8436-F0164BA60442}" type="presOf" srcId="{E82FD552-F09F-4AEA-B9D9-1990715E9C5E}" destId="{B1117E68-0ECD-4396-B615-A46D3D4CCC91}" srcOrd="0" destOrd="0" presId="urn:microsoft.com/office/officeart/2005/8/layout/radial5"/>
    <dgm:cxn modelId="{97264B9C-EE28-45F7-879D-0BFD3772DEE2}" type="presOf" srcId="{20788B30-0B31-4F22-A486-3F6D57E607A7}" destId="{CC89AB59-1DB1-4D6B-AA0F-23988756D1A4}" srcOrd="1" destOrd="0" presId="urn:microsoft.com/office/officeart/2005/8/layout/radial5"/>
    <dgm:cxn modelId="{6F0BB65B-C434-47FF-A277-A31F0895608F}" type="presOf" srcId="{83A83C30-6D80-4F76-BD8E-8DA67D073438}" destId="{7C9830C0-707F-4324-9803-A6DD28E07DCF}" srcOrd="0" destOrd="0" presId="urn:microsoft.com/office/officeart/2005/8/layout/radial5"/>
    <dgm:cxn modelId="{3C9F7D32-EE12-421C-A39D-512E9E06175B}" srcId="{21A6887E-299D-4425-8968-73A3E73FAF8E}" destId="{E82FD552-F09F-4AEA-B9D9-1990715E9C5E}" srcOrd="2" destOrd="0" parTransId="{D0F30A74-B08D-47B1-AF7A-B063A72D619E}" sibTransId="{6B67D018-B297-4C34-87DA-9BE3A90EC49A}"/>
    <dgm:cxn modelId="{467BD302-FFE6-4E34-AE1A-B84F070FE0F6}" type="presParOf" srcId="{9CF7A725-F9B6-40F4-961A-920A2D20C046}" destId="{847EA211-0454-4B31-A3C5-5FADD8FC7B6D}" srcOrd="0" destOrd="0" presId="urn:microsoft.com/office/officeart/2005/8/layout/radial5"/>
    <dgm:cxn modelId="{9CC22ACA-9699-48CB-A6D1-EC6B7B63EA97}" type="presParOf" srcId="{9CF7A725-F9B6-40F4-961A-920A2D20C046}" destId="{8F4E97D2-13BE-45FE-8AC1-094CD6DFF1BE}" srcOrd="1" destOrd="0" presId="urn:microsoft.com/office/officeart/2005/8/layout/radial5"/>
    <dgm:cxn modelId="{EA50859F-105C-4680-9DA5-17DC3C298596}" type="presParOf" srcId="{8F4E97D2-13BE-45FE-8AC1-094CD6DFF1BE}" destId="{267217FF-8472-4858-9213-D2BEF6EC6BEC}" srcOrd="0" destOrd="0" presId="urn:microsoft.com/office/officeart/2005/8/layout/radial5"/>
    <dgm:cxn modelId="{AF9AF6D0-F8D2-4EC8-B3F3-A07F77C1A1E0}" type="presParOf" srcId="{9CF7A725-F9B6-40F4-961A-920A2D20C046}" destId="{7C9830C0-707F-4324-9803-A6DD28E07DCF}" srcOrd="2" destOrd="0" presId="urn:microsoft.com/office/officeart/2005/8/layout/radial5"/>
    <dgm:cxn modelId="{663ACC97-C94F-4C05-BF78-E1F394B0132F}" type="presParOf" srcId="{9CF7A725-F9B6-40F4-961A-920A2D20C046}" destId="{13D254DF-D6E8-437A-A99B-20AD24E15862}" srcOrd="3" destOrd="0" presId="urn:microsoft.com/office/officeart/2005/8/layout/radial5"/>
    <dgm:cxn modelId="{1EA3E4C3-9945-450A-B655-51CA490985FC}" type="presParOf" srcId="{13D254DF-D6E8-437A-A99B-20AD24E15862}" destId="{CC89AB59-1DB1-4D6B-AA0F-23988756D1A4}" srcOrd="0" destOrd="0" presId="urn:microsoft.com/office/officeart/2005/8/layout/radial5"/>
    <dgm:cxn modelId="{416B655F-652F-454C-B348-24E2B0F08216}" type="presParOf" srcId="{9CF7A725-F9B6-40F4-961A-920A2D20C046}" destId="{747930A3-2287-4115-BB18-B89994C60947}" srcOrd="4" destOrd="0" presId="urn:microsoft.com/office/officeart/2005/8/layout/radial5"/>
    <dgm:cxn modelId="{7DBB65F5-7034-4A13-B033-56F2690C2F26}" type="presParOf" srcId="{9CF7A725-F9B6-40F4-961A-920A2D20C046}" destId="{A88458F0-4FAE-4A0A-A3DE-8171EC8306FC}" srcOrd="5" destOrd="0" presId="urn:microsoft.com/office/officeart/2005/8/layout/radial5"/>
    <dgm:cxn modelId="{1D65D0BB-0D38-4101-9964-5F03484D2A91}" type="presParOf" srcId="{A88458F0-4FAE-4A0A-A3DE-8171EC8306FC}" destId="{6F669EB6-F511-4D95-84B5-B73312C2F949}" srcOrd="0" destOrd="0" presId="urn:microsoft.com/office/officeart/2005/8/layout/radial5"/>
    <dgm:cxn modelId="{CA3A88E6-7F88-4BC5-A01D-43BC7017B9E7}" type="presParOf" srcId="{9CF7A725-F9B6-40F4-961A-920A2D20C046}" destId="{B1117E68-0ECD-4396-B615-A46D3D4CCC91}" srcOrd="6" destOrd="0" presId="urn:microsoft.com/office/officeart/2005/8/layout/radial5"/>
    <dgm:cxn modelId="{83846F32-3F76-4B2A-86C9-A85844DAD307}" type="presParOf" srcId="{9CF7A725-F9B6-40F4-961A-920A2D20C046}" destId="{872F9727-5ECA-493D-8B06-E3950C9D9817}" srcOrd="7" destOrd="0" presId="urn:microsoft.com/office/officeart/2005/8/layout/radial5"/>
    <dgm:cxn modelId="{8B3BD4B3-22D7-4AEE-A54D-9F13FF9C679A}" type="presParOf" srcId="{872F9727-5ECA-493D-8B06-E3950C9D9817}" destId="{EB8384B2-1155-4CE5-814F-E60CB764E90E}" srcOrd="0" destOrd="0" presId="urn:microsoft.com/office/officeart/2005/8/layout/radial5"/>
    <dgm:cxn modelId="{02A0355B-B058-45BA-9945-DF6829883373}" type="presParOf" srcId="{9CF7A725-F9B6-40F4-961A-920A2D20C046}" destId="{3EB6EA66-62F6-4808-8ECA-814510264AA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2EF2DE-9B42-4773-9E10-144637F1FE72}" type="doc">
      <dgm:prSet loTypeId="urn:microsoft.com/office/officeart/2005/8/layout/radial5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18CA72E-AA03-440B-9DBA-D93CA5D8F0A4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«Я – гражданин России»</a:t>
          </a:r>
          <a:endParaRPr lang="ru-RU" sz="2400" dirty="0">
            <a:solidFill>
              <a:schemeClr val="tx1"/>
            </a:solidFill>
          </a:endParaRPr>
        </a:p>
      </dgm:t>
    </dgm:pt>
    <dgm:pt modelId="{F893B320-9ADF-4C83-91AA-AFDDBEEF5F54}" type="parTrans" cxnId="{4B0AD50A-8477-460E-B4AA-CA310D849B0D}">
      <dgm:prSet/>
      <dgm:spPr/>
      <dgm:t>
        <a:bodyPr/>
        <a:lstStyle/>
        <a:p>
          <a:endParaRPr lang="ru-RU" sz="2400"/>
        </a:p>
      </dgm:t>
    </dgm:pt>
    <dgm:pt modelId="{41BC8831-3327-4689-8D07-8EC01742D6F5}" type="sibTrans" cxnId="{4B0AD50A-8477-460E-B4AA-CA310D849B0D}">
      <dgm:prSet/>
      <dgm:spPr/>
      <dgm:t>
        <a:bodyPr/>
        <a:lstStyle/>
        <a:p>
          <a:endParaRPr lang="ru-RU" sz="2400"/>
        </a:p>
      </dgm:t>
    </dgm:pt>
    <dgm:pt modelId="{9A3EBD84-947D-480E-A763-74E46E1F60FC}">
      <dgm:prSet phldrT="[Текст]" custT="1"/>
      <dgm:spPr/>
      <dgm:t>
        <a:bodyPr/>
        <a:lstStyle/>
        <a:p>
          <a:r>
            <a:rPr lang="ru-RU" sz="2400" dirty="0" smtClean="0"/>
            <a:t>«Я и семья»</a:t>
          </a:r>
          <a:endParaRPr lang="ru-RU" sz="2400" dirty="0"/>
        </a:p>
      </dgm:t>
    </dgm:pt>
    <dgm:pt modelId="{4295476E-7808-470F-8169-14A028BFDB26}" type="parTrans" cxnId="{A38A9BD8-AA99-48B2-93D1-BEE9AFE64433}">
      <dgm:prSet custT="1"/>
      <dgm:spPr/>
      <dgm:t>
        <a:bodyPr/>
        <a:lstStyle/>
        <a:p>
          <a:endParaRPr lang="ru-RU" sz="1100"/>
        </a:p>
      </dgm:t>
    </dgm:pt>
    <dgm:pt modelId="{3D7299E7-AEDC-4DCC-87F5-E230FE52E77F}" type="sibTrans" cxnId="{A38A9BD8-AA99-48B2-93D1-BEE9AFE64433}">
      <dgm:prSet/>
      <dgm:spPr/>
      <dgm:t>
        <a:bodyPr/>
        <a:lstStyle/>
        <a:p>
          <a:endParaRPr lang="ru-RU" sz="2400"/>
        </a:p>
      </dgm:t>
    </dgm:pt>
    <dgm:pt modelId="{09385E6C-7BC8-4175-BF79-FEB043B99BF0}">
      <dgm:prSet phldrT="[Текст]" custT="1"/>
      <dgm:spPr/>
      <dgm:t>
        <a:bodyPr/>
        <a:lstStyle/>
        <a:p>
          <a:r>
            <a:rPr lang="ru-RU" sz="2400" dirty="0" smtClean="0"/>
            <a:t>«Я и мое Отечество»</a:t>
          </a:r>
          <a:endParaRPr lang="ru-RU" sz="2400" dirty="0"/>
        </a:p>
      </dgm:t>
    </dgm:pt>
    <dgm:pt modelId="{D4052097-19EE-4F2E-86D4-E8962BD684A5}" type="parTrans" cxnId="{4A1161A9-687F-46C5-B53B-7F6F978CBF64}">
      <dgm:prSet custT="1"/>
      <dgm:spPr/>
      <dgm:t>
        <a:bodyPr/>
        <a:lstStyle/>
        <a:p>
          <a:endParaRPr lang="ru-RU" sz="1100"/>
        </a:p>
      </dgm:t>
    </dgm:pt>
    <dgm:pt modelId="{DDA5231A-E3A6-4E56-BC5D-4B046D425355}" type="sibTrans" cxnId="{4A1161A9-687F-46C5-B53B-7F6F978CBF64}">
      <dgm:prSet/>
      <dgm:spPr/>
      <dgm:t>
        <a:bodyPr/>
        <a:lstStyle/>
        <a:p>
          <a:endParaRPr lang="ru-RU" sz="2400"/>
        </a:p>
      </dgm:t>
    </dgm:pt>
    <dgm:pt modelId="{E38D83AD-330A-42FB-9D1A-E612D8B2B53A}">
      <dgm:prSet phldrT="[Текст]" custT="1"/>
      <dgm:spPr/>
      <dgm:t>
        <a:bodyPr/>
        <a:lstStyle/>
        <a:p>
          <a:r>
            <a:rPr lang="ru-RU" sz="2400" dirty="0" smtClean="0"/>
            <a:t>«Я и школа»</a:t>
          </a:r>
          <a:endParaRPr lang="ru-RU" sz="2400" dirty="0"/>
        </a:p>
      </dgm:t>
    </dgm:pt>
    <dgm:pt modelId="{1B335CBD-DCEE-404A-A8DD-2620613C92CE}" type="parTrans" cxnId="{4C08FB55-E4AA-42E1-9CC2-FAB18B34226D}">
      <dgm:prSet custT="1"/>
      <dgm:spPr/>
      <dgm:t>
        <a:bodyPr/>
        <a:lstStyle/>
        <a:p>
          <a:endParaRPr lang="ru-RU" sz="1100"/>
        </a:p>
      </dgm:t>
    </dgm:pt>
    <dgm:pt modelId="{D01E8DE4-AEC4-48F6-8FDE-50C1E7B0D654}" type="sibTrans" cxnId="{4C08FB55-E4AA-42E1-9CC2-FAB18B34226D}">
      <dgm:prSet/>
      <dgm:spPr/>
      <dgm:t>
        <a:bodyPr/>
        <a:lstStyle/>
        <a:p>
          <a:endParaRPr lang="ru-RU" sz="2400"/>
        </a:p>
      </dgm:t>
    </dgm:pt>
    <dgm:pt modelId="{F95D941E-8E5A-4B63-B14C-56FA5ED2C536}">
      <dgm:prSet phldrT="[Текст]" custT="1"/>
      <dgm:spPr/>
      <dgm:t>
        <a:bodyPr/>
        <a:lstStyle/>
        <a:p>
          <a:r>
            <a:rPr lang="ru-RU" sz="2400" dirty="0" smtClean="0"/>
            <a:t>«Я и физкультура»</a:t>
          </a:r>
          <a:endParaRPr lang="ru-RU" sz="2400" dirty="0"/>
        </a:p>
      </dgm:t>
    </dgm:pt>
    <dgm:pt modelId="{5497B005-FEAB-483B-B6D4-184131FB50A8}" type="parTrans" cxnId="{2D4C16A7-9B77-430C-9A59-8588ED42D7DD}">
      <dgm:prSet custT="1"/>
      <dgm:spPr/>
      <dgm:t>
        <a:bodyPr/>
        <a:lstStyle/>
        <a:p>
          <a:endParaRPr lang="ru-RU" sz="1100"/>
        </a:p>
      </dgm:t>
    </dgm:pt>
    <dgm:pt modelId="{70CF3146-8300-4AE6-92BC-52297FD5FCD9}" type="sibTrans" cxnId="{2D4C16A7-9B77-430C-9A59-8588ED42D7DD}">
      <dgm:prSet/>
      <dgm:spPr/>
      <dgm:t>
        <a:bodyPr/>
        <a:lstStyle/>
        <a:p>
          <a:endParaRPr lang="ru-RU" sz="2400"/>
        </a:p>
      </dgm:t>
    </dgm:pt>
    <dgm:pt modelId="{2425367C-2070-4741-82DD-CC766C06D26E}">
      <dgm:prSet phldrT="[Текст]" custT="1"/>
      <dgm:spPr/>
      <dgm:t>
        <a:bodyPr/>
        <a:lstStyle/>
        <a:p>
          <a:r>
            <a:rPr lang="ru-RU" sz="2400" dirty="0" smtClean="0"/>
            <a:t>«Я и я»</a:t>
          </a:r>
          <a:endParaRPr lang="ru-RU" sz="2400" dirty="0"/>
        </a:p>
      </dgm:t>
    </dgm:pt>
    <dgm:pt modelId="{3349FB5F-EC83-4B6A-B5DC-126A8D2EACBB}" type="parTrans" cxnId="{F1DE5853-F9B1-4017-B923-047E2D482993}">
      <dgm:prSet custT="1"/>
      <dgm:spPr/>
      <dgm:t>
        <a:bodyPr/>
        <a:lstStyle/>
        <a:p>
          <a:endParaRPr lang="ru-RU" sz="1100"/>
        </a:p>
      </dgm:t>
    </dgm:pt>
    <dgm:pt modelId="{04260007-7CC7-4732-8A49-4A094F2E8584}" type="sibTrans" cxnId="{F1DE5853-F9B1-4017-B923-047E2D482993}">
      <dgm:prSet/>
      <dgm:spPr/>
      <dgm:t>
        <a:bodyPr/>
        <a:lstStyle/>
        <a:p>
          <a:endParaRPr lang="ru-RU" sz="2400"/>
        </a:p>
      </dgm:t>
    </dgm:pt>
    <dgm:pt modelId="{EBBF9834-5C9C-45D2-AF3F-C0E5329E08D2}">
      <dgm:prSet phldrT="[Текст]" custT="1"/>
      <dgm:spPr/>
      <dgm:t>
        <a:bodyPr/>
        <a:lstStyle/>
        <a:p>
          <a:r>
            <a:rPr lang="ru-RU" sz="2400" dirty="0" smtClean="0"/>
            <a:t>«Я и планета»</a:t>
          </a:r>
          <a:endParaRPr lang="ru-RU" sz="2400" dirty="0"/>
        </a:p>
      </dgm:t>
    </dgm:pt>
    <dgm:pt modelId="{189341D6-1AA6-4785-A698-C32BDFC3FBA7}" type="parTrans" cxnId="{AA67711D-4F47-4D5E-8D12-FF97CC5DD737}">
      <dgm:prSet custT="1"/>
      <dgm:spPr/>
      <dgm:t>
        <a:bodyPr/>
        <a:lstStyle/>
        <a:p>
          <a:endParaRPr lang="ru-RU" sz="1100"/>
        </a:p>
      </dgm:t>
    </dgm:pt>
    <dgm:pt modelId="{7A23E0F0-EC23-4F87-B89E-943BB77C7701}" type="sibTrans" cxnId="{AA67711D-4F47-4D5E-8D12-FF97CC5DD737}">
      <dgm:prSet/>
      <dgm:spPr/>
      <dgm:t>
        <a:bodyPr/>
        <a:lstStyle/>
        <a:p>
          <a:endParaRPr lang="ru-RU" sz="2400"/>
        </a:p>
      </dgm:t>
    </dgm:pt>
    <dgm:pt modelId="{6940EDA1-3958-4AFE-91DB-A78812AB615B}" type="pres">
      <dgm:prSet presAssocID="{102EF2DE-9B42-4773-9E10-144637F1FE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2301A9-3B2D-4C63-AF94-3F88FFE6E322}" type="pres">
      <dgm:prSet presAssocID="{918CA72E-AA03-440B-9DBA-D93CA5D8F0A4}" presName="centerShape" presStyleLbl="node0" presStyleIdx="0" presStyleCnt="1" custScaleX="193727" custScaleY="145654" custLinFactNeighborX="618" custLinFactNeighborY="-6487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A05CB59-2670-4A61-AD08-0E3349B11B4B}" type="pres">
      <dgm:prSet presAssocID="{4295476E-7808-470F-8169-14A028BFDB2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17907E2E-3245-4053-BBF4-07F5507BF6DC}" type="pres">
      <dgm:prSet presAssocID="{4295476E-7808-470F-8169-14A028BFDB2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59B4324-ACD0-41DC-B38B-2F4601D23953}" type="pres">
      <dgm:prSet presAssocID="{9A3EBD84-947D-480E-A763-74E46E1F60FC}" presName="node" presStyleLbl="node1" presStyleIdx="0" presStyleCnt="6" custScaleX="217723" custRadScaleRad="166153" custRadScaleInc="178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2EC93-97A6-4597-BFB7-32A2CCF934C1}" type="pres">
      <dgm:prSet presAssocID="{D4052097-19EE-4F2E-86D4-E8962BD684A5}" presName="parTrans" presStyleLbl="sibTrans2D1" presStyleIdx="1" presStyleCnt="6"/>
      <dgm:spPr/>
      <dgm:t>
        <a:bodyPr/>
        <a:lstStyle/>
        <a:p>
          <a:endParaRPr lang="ru-RU"/>
        </a:p>
      </dgm:t>
    </dgm:pt>
    <dgm:pt modelId="{13CA8265-6F82-4C64-AC48-E17FDB15D78E}" type="pres">
      <dgm:prSet presAssocID="{D4052097-19EE-4F2E-86D4-E8962BD684A5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B7E7FF8A-CE30-4D3D-A455-4429699F70FF}" type="pres">
      <dgm:prSet presAssocID="{09385E6C-7BC8-4175-BF79-FEB043B99BF0}" presName="node" presStyleLbl="node1" presStyleIdx="1" presStyleCnt="6" custScaleX="202698" custScaleY="142158" custRadScaleRad="181818" custRadScaleInc="89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3C338-AE1D-441C-A15A-4564B6ABBDD5}" type="pres">
      <dgm:prSet presAssocID="{1B335CBD-DCEE-404A-A8DD-2620613C92C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F0435896-F3EE-461B-96CE-F5145E5B75E3}" type="pres">
      <dgm:prSet presAssocID="{1B335CBD-DCEE-404A-A8DD-2620613C92C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03B106F-1CAD-45B6-8AEC-4766A7E1A086}" type="pres">
      <dgm:prSet presAssocID="{E38D83AD-330A-42FB-9D1A-E612D8B2B53A}" presName="node" presStyleLbl="node1" presStyleIdx="2" presStyleCnt="6" custScaleX="266699" custRadScaleRad="156833" custRadScaleInc="32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39F2E-6371-427B-8F90-2AA6664329EC}" type="pres">
      <dgm:prSet presAssocID="{5497B005-FEAB-483B-B6D4-184131FB50A8}" presName="parTrans" presStyleLbl="sibTrans2D1" presStyleIdx="3" presStyleCnt="6"/>
      <dgm:spPr/>
      <dgm:t>
        <a:bodyPr/>
        <a:lstStyle/>
        <a:p>
          <a:endParaRPr lang="ru-RU"/>
        </a:p>
      </dgm:t>
    </dgm:pt>
    <dgm:pt modelId="{7214A998-1300-416A-8CC2-F878A8883DA8}" type="pres">
      <dgm:prSet presAssocID="{5497B005-FEAB-483B-B6D4-184131FB50A8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30C87275-DBEF-4BF2-ACED-EB7FE7A6094D}" type="pres">
      <dgm:prSet presAssocID="{F95D941E-8E5A-4B63-B14C-56FA5ED2C536}" presName="node" presStyleLbl="node1" presStyleIdx="3" presStyleCnt="6" custScaleX="298699" custRadScaleRad="159280" custRadScaleInc="162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80E13-AA1A-4B6F-B370-15D413CBB4B1}" type="pres">
      <dgm:prSet presAssocID="{189341D6-1AA6-4785-A698-C32BDFC3FBA7}" presName="parTrans" presStyleLbl="sibTrans2D1" presStyleIdx="4" presStyleCnt="6"/>
      <dgm:spPr/>
      <dgm:t>
        <a:bodyPr/>
        <a:lstStyle/>
        <a:p>
          <a:endParaRPr lang="ru-RU"/>
        </a:p>
      </dgm:t>
    </dgm:pt>
    <dgm:pt modelId="{2BCD37CE-5EDD-4556-9F8B-612687629E9F}" type="pres">
      <dgm:prSet presAssocID="{189341D6-1AA6-4785-A698-C32BDFC3FBA7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66343B0-3EC3-4F00-A539-AC811B85C7E3}" type="pres">
      <dgm:prSet presAssocID="{EBBF9834-5C9C-45D2-AF3F-C0E5329E08D2}" presName="node" presStyleLbl="node1" presStyleIdx="4" presStyleCnt="6" custScaleX="195776" custRadScaleRad="169019" custRadScaleInc="118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25636-A4BC-4B05-9BF1-A8806BE0E557}" type="pres">
      <dgm:prSet presAssocID="{3349FB5F-EC83-4B6A-B5DC-126A8D2EACBB}" presName="parTrans" presStyleLbl="sibTrans2D1" presStyleIdx="5" presStyleCnt="6"/>
      <dgm:spPr/>
      <dgm:t>
        <a:bodyPr/>
        <a:lstStyle/>
        <a:p>
          <a:endParaRPr lang="ru-RU"/>
        </a:p>
      </dgm:t>
    </dgm:pt>
    <dgm:pt modelId="{B8329933-6617-44B8-99BF-5535BE0C64DD}" type="pres">
      <dgm:prSet presAssocID="{3349FB5F-EC83-4B6A-B5DC-126A8D2EACBB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BDABFFA-92DF-4CF0-8537-73B9880815D7}" type="pres">
      <dgm:prSet presAssocID="{2425367C-2070-4741-82DD-CC766C06D26E}" presName="node" presStyleLbl="node1" presStyleIdx="5" presStyleCnt="6" custScaleX="192330" custRadScaleRad="166184" custRadScaleInc="21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BD6EB6-BC23-4F89-88F7-8CBCBD26E3EB}" type="presOf" srcId="{E38D83AD-330A-42FB-9D1A-E612D8B2B53A}" destId="{103B106F-1CAD-45B6-8AEC-4766A7E1A086}" srcOrd="0" destOrd="0" presId="urn:microsoft.com/office/officeart/2005/8/layout/radial5"/>
    <dgm:cxn modelId="{BF3AB5FE-8E7F-4508-94D4-EDDF84EB41DA}" type="presOf" srcId="{3349FB5F-EC83-4B6A-B5DC-126A8D2EACBB}" destId="{53425636-A4BC-4B05-9BF1-A8806BE0E557}" srcOrd="0" destOrd="0" presId="urn:microsoft.com/office/officeart/2005/8/layout/radial5"/>
    <dgm:cxn modelId="{3B87DFC6-B6EB-4BF6-BF41-62627560CE7C}" type="presOf" srcId="{1B335CBD-DCEE-404A-A8DD-2620613C92CE}" destId="{F0435896-F3EE-461B-96CE-F5145E5B75E3}" srcOrd="1" destOrd="0" presId="urn:microsoft.com/office/officeart/2005/8/layout/radial5"/>
    <dgm:cxn modelId="{49F1A0DF-4332-49B2-BF2E-084A0D3D5894}" type="presOf" srcId="{4295476E-7808-470F-8169-14A028BFDB26}" destId="{6A05CB59-2670-4A61-AD08-0E3349B11B4B}" srcOrd="0" destOrd="0" presId="urn:microsoft.com/office/officeart/2005/8/layout/radial5"/>
    <dgm:cxn modelId="{2D4C16A7-9B77-430C-9A59-8588ED42D7DD}" srcId="{918CA72E-AA03-440B-9DBA-D93CA5D8F0A4}" destId="{F95D941E-8E5A-4B63-B14C-56FA5ED2C536}" srcOrd="3" destOrd="0" parTransId="{5497B005-FEAB-483B-B6D4-184131FB50A8}" sibTransId="{70CF3146-8300-4AE6-92BC-52297FD5FCD9}"/>
    <dgm:cxn modelId="{F1DE5853-F9B1-4017-B923-047E2D482993}" srcId="{918CA72E-AA03-440B-9DBA-D93CA5D8F0A4}" destId="{2425367C-2070-4741-82DD-CC766C06D26E}" srcOrd="5" destOrd="0" parTransId="{3349FB5F-EC83-4B6A-B5DC-126A8D2EACBB}" sibTransId="{04260007-7CC7-4732-8A49-4A094F2E8584}"/>
    <dgm:cxn modelId="{F07799C8-A5BB-41A0-9A04-B099FF0F82F3}" type="presOf" srcId="{5497B005-FEAB-483B-B6D4-184131FB50A8}" destId="{9BA39F2E-6371-427B-8F90-2AA6664329EC}" srcOrd="0" destOrd="0" presId="urn:microsoft.com/office/officeart/2005/8/layout/radial5"/>
    <dgm:cxn modelId="{1BB1D247-DF93-494E-8AAB-A275D72E4A2E}" type="presOf" srcId="{09385E6C-7BC8-4175-BF79-FEB043B99BF0}" destId="{B7E7FF8A-CE30-4D3D-A455-4429699F70FF}" srcOrd="0" destOrd="0" presId="urn:microsoft.com/office/officeart/2005/8/layout/radial5"/>
    <dgm:cxn modelId="{7D9B9EE7-1EDF-4DA5-AD71-984E511BEC9F}" type="presOf" srcId="{1B335CBD-DCEE-404A-A8DD-2620613C92CE}" destId="{7273C338-AE1D-441C-A15A-4564B6ABBDD5}" srcOrd="0" destOrd="0" presId="urn:microsoft.com/office/officeart/2005/8/layout/radial5"/>
    <dgm:cxn modelId="{A38A9BD8-AA99-48B2-93D1-BEE9AFE64433}" srcId="{918CA72E-AA03-440B-9DBA-D93CA5D8F0A4}" destId="{9A3EBD84-947D-480E-A763-74E46E1F60FC}" srcOrd="0" destOrd="0" parTransId="{4295476E-7808-470F-8169-14A028BFDB26}" sibTransId="{3D7299E7-AEDC-4DCC-87F5-E230FE52E77F}"/>
    <dgm:cxn modelId="{67FCFDF5-ED9F-4F6D-BC36-A5FA60C85783}" type="presOf" srcId="{9A3EBD84-947D-480E-A763-74E46E1F60FC}" destId="{059B4324-ACD0-41DC-B38B-2F4601D23953}" srcOrd="0" destOrd="0" presId="urn:microsoft.com/office/officeart/2005/8/layout/radial5"/>
    <dgm:cxn modelId="{2C688A5D-B90F-44D0-BB38-D875E889B45F}" type="presOf" srcId="{D4052097-19EE-4F2E-86D4-E8962BD684A5}" destId="{13CA8265-6F82-4C64-AC48-E17FDB15D78E}" srcOrd="1" destOrd="0" presId="urn:microsoft.com/office/officeart/2005/8/layout/radial5"/>
    <dgm:cxn modelId="{774B8A2E-F7FA-455C-8B3D-7A6DBB8012CB}" type="presOf" srcId="{D4052097-19EE-4F2E-86D4-E8962BD684A5}" destId="{4722EC93-97A6-4597-BFB7-32A2CCF934C1}" srcOrd="0" destOrd="0" presId="urn:microsoft.com/office/officeart/2005/8/layout/radial5"/>
    <dgm:cxn modelId="{9272BBA3-BF70-42CC-BAFF-89971E360654}" type="presOf" srcId="{3349FB5F-EC83-4B6A-B5DC-126A8D2EACBB}" destId="{B8329933-6617-44B8-99BF-5535BE0C64DD}" srcOrd="1" destOrd="0" presId="urn:microsoft.com/office/officeart/2005/8/layout/radial5"/>
    <dgm:cxn modelId="{4B0AD50A-8477-460E-B4AA-CA310D849B0D}" srcId="{102EF2DE-9B42-4773-9E10-144637F1FE72}" destId="{918CA72E-AA03-440B-9DBA-D93CA5D8F0A4}" srcOrd="0" destOrd="0" parTransId="{F893B320-9ADF-4C83-91AA-AFDDBEEF5F54}" sibTransId="{41BC8831-3327-4689-8D07-8EC01742D6F5}"/>
    <dgm:cxn modelId="{8B1CC3C4-DA8F-4D05-AC08-90AC4BF5C031}" type="presOf" srcId="{918CA72E-AA03-440B-9DBA-D93CA5D8F0A4}" destId="{F72301A9-3B2D-4C63-AF94-3F88FFE6E322}" srcOrd="0" destOrd="0" presId="urn:microsoft.com/office/officeart/2005/8/layout/radial5"/>
    <dgm:cxn modelId="{3B6DB07E-053F-4F9A-85F3-F61378DADFF0}" type="presOf" srcId="{4295476E-7808-470F-8169-14A028BFDB26}" destId="{17907E2E-3245-4053-BBF4-07F5507BF6DC}" srcOrd="1" destOrd="0" presId="urn:microsoft.com/office/officeart/2005/8/layout/radial5"/>
    <dgm:cxn modelId="{B058DE95-8EE1-46F7-B5AD-BC8C07C3F880}" type="presOf" srcId="{5497B005-FEAB-483B-B6D4-184131FB50A8}" destId="{7214A998-1300-416A-8CC2-F878A8883DA8}" srcOrd="1" destOrd="0" presId="urn:microsoft.com/office/officeart/2005/8/layout/radial5"/>
    <dgm:cxn modelId="{F0F6C7F8-0596-4F0A-BD3D-CF2107AE4AB5}" type="presOf" srcId="{102EF2DE-9B42-4773-9E10-144637F1FE72}" destId="{6940EDA1-3958-4AFE-91DB-A78812AB615B}" srcOrd="0" destOrd="0" presId="urn:microsoft.com/office/officeart/2005/8/layout/radial5"/>
    <dgm:cxn modelId="{4C08FB55-E4AA-42E1-9CC2-FAB18B34226D}" srcId="{918CA72E-AA03-440B-9DBA-D93CA5D8F0A4}" destId="{E38D83AD-330A-42FB-9D1A-E612D8B2B53A}" srcOrd="2" destOrd="0" parTransId="{1B335CBD-DCEE-404A-A8DD-2620613C92CE}" sibTransId="{D01E8DE4-AEC4-48F6-8FDE-50C1E7B0D654}"/>
    <dgm:cxn modelId="{4A1161A9-687F-46C5-B53B-7F6F978CBF64}" srcId="{918CA72E-AA03-440B-9DBA-D93CA5D8F0A4}" destId="{09385E6C-7BC8-4175-BF79-FEB043B99BF0}" srcOrd="1" destOrd="0" parTransId="{D4052097-19EE-4F2E-86D4-E8962BD684A5}" sibTransId="{DDA5231A-E3A6-4E56-BC5D-4B046D425355}"/>
    <dgm:cxn modelId="{30120FC4-51B6-44FD-A5B2-19CDE17D8399}" type="presOf" srcId="{F95D941E-8E5A-4B63-B14C-56FA5ED2C536}" destId="{30C87275-DBEF-4BF2-ACED-EB7FE7A6094D}" srcOrd="0" destOrd="0" presId="urn:microsoft.com/office/officeart/2005/8/layout/radial5"/>
    <dgm:cxn modelId="{AC22FAD6-7088-4F1C-90AE-91D20D169A1B}" type="presOf" srcId="{189341D6-1AA6-4785-A698-C32BDFC3FBA7}" destId="{2BCD37CE-5EDD-4556-9F8B-612687629E9F}" srcOrd="1" destOrd="0" presId="urn:microsoft.com/office/officeart/2005/8/layout/radial5"/>
    <dgm:cxn modelId="{70623030-CA32-4D67-856B-866F001BA91F}" type="presOf" srcId="{189341D6-1AA6-4785-A698-C32BDFC3FBA7}" destId="{17E80E13-AA1A-4B6F-B370-15D413CBB4B1}" srcOrd="0" destOrd="0" presId="urn:microsoft.com/office/officeart/2005/8/layout/radial5"/>
    <dgm:cxn modelId="{E2C6FB19-2379-4373-BC25-5508F2D01424}" type="presOf" srcId="{EBBF9834-5C9C-45D2-AF3F-C0E5329E08D2}" destId="{D66343B0-3EC3-4F00-A539-AC811B85C7E3}" srcOrd="0" destOrd="0" presId="urn:microsoft.com/office/officeart/2005/8/layout/radial5"/>
    <dgm:cxn modelId="{AA67711D-4F47-4D5E-8D12-FF97CC5DD737}" srcId="{918CA72E-AA03-440B-9DBA-D93CA5D8F0A4}" destId="{EBBF9834-5C9C-45D2-AF3F-C0E5329E08D2}" srcOrd="4" destOrd="0" parTransId="{189341D6-1AA6-4785-A698-C32BDFC3FBA7}" sibTransId="{7A23E0F0-EC23-4F87-B89E-943BB77C7701}"/>
    <dgm:cxn modelId="{C5474166-1B45-4E9D-B773-555F75A2A92F}" type="presOf" srcId="{2425367C-2070-4741-82DD-CC766C06D26E}" destId="{4BDABFFA-92DF-4CF0-8537-73B9880815D7}" srcOrd="0" destOrd="0" presId="urn:microsoft.com/office/officeart/2005/8/layout/radial5"/>
    <dgm:cxn modelId="{37FEFC95-1417-4CBB-B30E-DBCB5ED469D3}" type="presParOf" srcId="{6940EDA1-3958-4AFE-91DB-A78812AB615B}" destId="{F72301A9-3B2D-4C63-AF94-3F88FFE6E322}" srcOrd="0" destOrd="0" presId="urn:microsoft.com/office/officeart/2005/8/layout/radial5"/>
    <dgm:cxn modelId="{73ED1C6B-AAFB-42A1-8F2C-49DE53E0269A}" type="presParOf" srcId="{6940EDA1-3958-4AFE-91DB-A78812AB615B}" destId="{6A05CB59-2670-4A61-AD08-0E3349B11B4B}" srcOrd="1" destOrd="0" presId="urn:microsoft.com/office/officeart/2005/8/layout/radial5"/>
    <dgm:cxn modelId="{D80AD8B2-FFB9-424F-B4AB-4C6EB8FF3BC7}" type="presParOf" srcId="{6A05CB59-2670-4A61-AD08-0E3349B11B4B}" destId="{17907E2E-3245-4053-BBF4-07F5507BF6DC}" srcOrd="0" destOrd="0" presId="urn:microsoft.com/office/officeart/2005/8/layout/radial5"/>
    <dgm:cxn modelId="{FA090FB9-2710-4C11-A6DD-C9B440975B7E}" type="presParOf" srcId="{6940EDA1-3958-4AFE-91DB-A78812AB615B}" destId="{059B4324-ACD0-41DC-B38B-2F4601D23953}" srcOrd="2" destOrd="0" presId="urn:microsoft.com/office/officeart/2005/8/layout/radial5"/>
    <dgm:cxn modelId="{3B8B1A01-629A-45A8-8620-CDFDC15F7CF3}" type="presParOf" srcId="{6940EDA1-3958-4AFE-91DB-A78812AB615B}" destId="{4722EC93-97A6-4597-BFB7-32A2CCF934C1}" srcOrd="3" destOrd="0" presId="urn:microsoft.com/office/officeart/2005/8/layout/radial5"/>
    <dgm:cxn modelId="{CB3DC1C4-35D0-4A9E-994A-1AADA32C5845}" type="presParOf" srcId="{4722EC93-97A6-4597-BFB7-32A2CCF934C1}" destId="{13CA8265-6F82-4C64-AC48-E17FDB15D78E}" srcOrd="0" destOrd="0" presId="urn:microsoft.com/office/officeart/2005/8/layout/radial5"/>
    <dgm:cxn modelId="{3684771A-CE8B-4860-8109-6076214C2F69}" type="presParOf" srcId="{6940EDA1-3958-4AFE-91DB-A78812AB615B}" destId="{B7E7FF8A-CE30-4D3D-A455-4429699F70FF}" srcOrd="4" destOrd="0" presId="urn:microsoft.com/office/officeart/2005/8/layout/radial5"/>
    <dgm:cxn modelId="{00D677B7-43C2-4E73-84EF-F534F495CEE5}" type="presParOf" srcId="{6940EDA1-3958-4AFE-91DB-A78812AB615B}" destId="{7273C338-AE1D-441C-A15A-4564B6ABBDD5}" srcOrd="5" destOrd="0" presId="urn:microsoft.com/office/officeart/2005/8/layout/radial5"/>
    <dgm:cxn modelId="{0F493545-4414-465C-B6EB-BCDCB89F0522}" type="presParOf" srcId="{7273C338-AE1D-441C-A15A-4564B6ABBDD5}" destId="{F0435896-F3EE-461B-96CE-F5145E5B75E3}" srcOrd="0" destOrd="0" presId="urn:microsoft.com/office/officeart/2005/8/layout/radial5"/>
    <dgm:cxn modelId="{88D6A056-B27C-40F5-A45E-4E76B2FD0893}" type="presParOf" srcId="{6940EDA1-3958-4AFE-91DB-A78812AB615B}" destId="{103B106F-1CAD-45B6-8AEC-4766A7E1A086}" srcOrd="6" destOrd="0" presId="urn:microsoft.com/office/officeart/2005/8/layout/radial5"/>
    <dgm:cxn modelId="{1625F38E-64A0-46EE-AA8D-C4E138DF76CB}" type="presParOf" srcId="{6940EDA1-3958-4AFE-91DB-A78812AB615B}" destId="{9BA39F2E-6371-427B-8F90-2AA6664329EC}" srcOrd="7" destOrd="0" presId="urn:microsoft.com/office/officeart/2005/8/layout/radial5"/>
    <dgm:cxn modelId="{1D9462AE-EE33-4A0A-8BF0-EFEC2E14CAA2}" type="presParOf" srcId="{9BA39F2E-6371-427B-8F90-2AA6664329EC}" destId="{7214A998-1300-416A-8CC2-F878A8883DA8}" srcOrd="0" destOrd="0" presId="urn:microsoft.com/office/officeart/2005/8/layout/radial5"/>
    <dgm:cxn modelId="{6F314339-9E5D-4981-A324-53696D1475FA}" type="presParOf" srcId="{6940EDA1-3958-4AFE-91DB-A78812AB615B}" destId="{30C87275-DBEF-4BF2-ACED-EB7FE7A6094D}" srcOrd="8" destOrd="0" presId="urn:microsoft.com/office/officeart/2005/8/layout/radial5"/>
    <dgm:cxn modelId="{310242E3-8C85-4300-B0A5-BBC44EC3DD6F}" type="presParOf" srcId="{6940EDA1-3958-4AFE-91DB-A78812AB615B}" destId="{17E80E13-AA1A-4B6F-B370-15D413CBB4B1}" srcOrd="9" destOrd="0" presId="urn:microsoft.com/office/officeart/2005/8/layout/radial5"/>
    <dgm:cxn modelId="{97076EE2-9862-47B4-AAA2-878D6E71FE4C}" type="presParOf" srcId="{17E80E13-AA1A-4B6F-B370-15D413CBB4B1}" destId="{2BCD37CE-5EDD-4556-9F8B-612687629E9F}" srcOrd="0" destOrd="0" presId="urn:microsoft.com/office/officeart/2005/8/layout/radial5"/>
    <dgm:cxn modelId="{C4326950-DBE0-46C5-981F-00C10D3AEF56}" type="presParOf" srcId="{6940EDA1-3958-4AFE-91DB-A78812AB615B}" destId="{D66343B0-3EC3-4F00-A539-AC811B85C7E3}" srcOrd="10" destOrd="0" presId="urn:microsoft.com/office/officeart/2005/8/layout/radial5"/>
    <dgm:cxn modelId="{F12E3065-EA80-4873-A3C1-E8248C48DCF2}" type="presParOf" srcId="{6940EDA1-3958-4AFE-91DB-A78812AB615B}" destId="{53425636-A4BC-4B05-9BF1-A8806BE0E557}" srcOrd="11" destOrd="0" presId="urn:microsoft.com/office/officeart/2005/8/layout/radial5"/>
    <dgm:cxn modelId="{BE9012EC-7093-429D-99F5-6CF0992F445A}" type="presParOf" srcId="{53425636-A4BC-4B05-9BF1-A8806BE0E557}" destId="{B8329933-6617-44B8-99BF-5535BE0C64DD}" srcOrd="0" destOrd="0" presId="urn:microsoft.com/office/officeart/2005/8/layout/radial5"/>
    <dgm:cxn modelId="{5DB4E043-B359-43A0-B539-E6E70E3D5B60}" type="presParOf" srcId="{6940EDA1-3958-4AFE-91DB-A78812AB615B}" destId="{4BDABFFA-92DF-4CF0-8537-73B9880815D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1E8F8F-55FE-446B-B71D-0E5DE22C351C}" type="doc">
      <dgm:prSet loTypeId="urn:microsoft.com/office/officeart/2005/8/layout/radial5" loCatId="relationship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AA511E6-DBC9-46D7-BAA0-5EDA4F689458}">
      <dgm:prSet phldrT="[Текст]" custT="1"/>
      <dgm:spPr/>
      <dgm:t>
        <a:bodyPr/>
        <a:lstStyle/>
        <a:p>
          <a:r>
            <a:rPr lang="ru-RU" sz="2400" b="1" dirty="0" smtClean="0"/>
            <a:t>Принципы воспитания</a:t>
          </a:r>
          <a:endParaRPr lang="ru-RU" sz="2400" b="1" dirty="0"/>
        </a:p>
      </dgm:t>
    </dgm:pt>
    <dgm:pt modelId="{212B6C14-91EA-4BB2-8CB5-DE483D972A95}" type="parTrans" cxnId="{F406A924-609A-47AC-A663-2D13A0920490}">
      <dgm:prSet/>
      <dgm:spPr/>
      <dgm:t>
        <a:bodyPr/>
        <a:lstStyle/>
        <a:p>
          <a:endParaRPr lang="ru-RU"/>
        </a:p>
      </dgm:t>
    </dgm:pt>
    <dgm:pt modelId="{1C5271A7-0194-446F-B5F6-93715204762B}" type="sibTrans" cxnId="{F406A924-609A-47AC-A663-2D13A0920490}">
      <dgm:prSet/>
      <dgm:spPr/>
      <dgm:t>
        <a:bodyPr/>
        <a:lstStyle/>
        <a:p>
          <a:endParaRPr lang="ru-RU"/>
        </a:p>
      </dgm:t>
    </dgm:pt>
    <dgm:pt modelId="{BF89BDD1-DC2D-4687-86E2-EF697666C2CE}">
      <dgm:prSet phldrT="[Текст]" custT="1"/>
      <dgm:spPr/>
      <dgm:t>
        <a:bodyPr/>
        <a:lstStyle/>
        <a:p>
          <a:r>
            <a:rPr lang="ru-RU" sz="2000" b="1" dirty="0" smtClean="0"/>
            <a:t>Принцип вариативности</a:t>
          </a:r>
          <a:endParaRPr lang="ru-RU" sz="2000" b="1" dirty="0"/>
        </a:p>
      </dgm:t>
    </dgm:pt>
    <dgm:pt modelId="{C5E7334E-645A-4CA7-A9F8-9B110FE11420}" type="parTrans" cxnId="{3D997CA0-5902-4D88-9ED7-079C9A5415BD}">
      <dgm:prSet/>
      <dgm:spPr/>
      <dgm:t>
        <a:bodyPr/>
        <a:lstStyle/>
        <a:p>
          <a:endParaRPr lang="ru-RU"/>
        </a:p>
      </dgm:t>
    </dgm:pt>
    <dgm:pt modelId="{78E9CE6F-1030-4E47-B1E7-BCFF864C31CD}" type="sibTrans" cxnId="{3D997CA0-5902-4D88-9ED7-079C9A5415BD}">
      <dgm:prSet/>
      <dgm:spPr/>
      <dgm:t>
        <a:bodyPr/>
        <a:lstStyle/>
        <a:p>
          <a:endParaRPr lang="ru-RU"/>
        </a:p>
      </dgm:t>
    </dgm:pt>
    <dgm:pt modelId="{3AD2F57C-4B8A-4575-A0FB-B7B69F6D57D2}">
      <dgm:prSet phldrT="[Текст]" custT="1"/>
      <dgm:spPr/>
      <dgm:t>
        <a:bodyPr/>
        <a:lstStyle/>
        <a:p>
          <a:r>
            <a:rPr lang="ru-RU" sz="2000" b="1" dirty="0" smtClean="0"/>
            <a:t>Принцип сотрудничества</a:t>
          </a:r>
          <a:endParaRPr lang="ru-RU" sz="2000" b="1" dirty="0"/>
        </a:p>
      </dgm:t>
    </dgm:pt>
    <dgm:pt modelId="{93328EA1-99D9-40ED-943C-39289211AEB0}" type="parTrans" cxnId="{92EF5F16-84C1-4186-B48A-D34D71CD3240}">
      <dgm:prSet/>
      <dgm:spPr/>
      <dgm:t>
        <a:bodyPr/>
        <a:lstStyle/>
        <a:p>
          <a:endParaRPr lang="ru-RU"/>
        </a:p>
      </dgm:t>
    </dgm:pt>
    <dgm:pt modelId="{61C4493D-E843-4497-A855-26CBC765800E}" type="sibTrans" cxnId="{92EF5F16-84C1-4186-B48A-D34D71CD3240}">
      <dgm:prSet/>
      <dgm:spPr/>
      <dgm:t>
        <a:bodyPr/>
        <a:lstStyle/>
        <a:p>
          <a:endParaRPr lang="ru-RU"/>
        </a:p>
      </dgm:t>
    </dgm:pt>
    <dgm:pt modelId="{6B0F8882-DCB2-4B23-9868-0BFF43F203C7}">
      <dgm:prSet phldrT="[Текст]" custT="1"/>
      <dgm:spPr/>
      <dgm:t>
        <a:bodyPr/>
        <a:lstStyle/>
        <a:p>
          <a:r>
            <a:rPr lang="ru-RU" sz="2000" b="1" dirty="0" smtClean="0"/>
            <a:t>Принцип инноваций</a:t>
          </a:r>
          <a:endParaRPr lang="ru-RU" sz="2000" b="1" dirty="0"/>
        </a:p>
      </dgm:t>
    </dgm:pt>
    <dgm:pt modelId="{FCD0703D-C31F-4AE9-847F-372D62301F52}" type="parTrans" cxnId="{F296B61C-AEDD-4D03-AC9B-DCDEE8E8D159}">
      <dgm:prSet/>
      <dgm:spPr/>
      <dgm:t>
        <a:bodyPr/>
        <a:lstStyle/>
        <a:p>
          <a:endParaRPr lang="ru-RU"/>
        </a:p>
      </dgm:t>
    </dgm:pt>
    <dgm:pt modelId="{FA4FC226-0B97-458B-B89D-638E1D5BBEA9}" type="sibTrans" cxnId="{F296B61C-AEDD-4D03-AC9B-DCDEE8E8D159}">
      <dgm:prSet/>
      <dgm:spPr/>
      <dgm:t>
        <a:bodyPr/>
        <a:lstStyle/>
        <a:p>
          <a:endParaRPr lang="ru-RU"/>
        </a:p>
      </dgm:t>
    </dgm:pt>
    <dgm:pt modelId="{0B5DD338-11C4-40C3-8437-9C4A97811B48}">
      <dgm:prSet phldrT="[Текст]" custT="1"/>
      <dgm:spPr/>
      <dgm:t>
        <a:bodyPr/>
        <a:lstStyle/>
        <a:p>
          <a:r>
            <a:rPr lang="ru-RU" sz="2000" b="1" dirty="0" smtClean="0"/>
            <a:t>Принцип комфортности</a:t>
          </a:r>
          <a:endParaRPr lang="ru-RU" sz="2000" b="1" dirty="0"/>
        </a:p>
      </dgm:t>
    </dgm:pt>
    <dgm:pt modelId="{D3595659-D862-4261-A4B5-EFFB78BF26DE}" type="parTrans" cxnId="{B69B292F-BB56-48E3-AB48-59418C1B043F}">
      <dgm:prSet/>
      <dgm:spPr/>
      <dgm:t>
        <a:bodyPr/>
        <a:lstStyle/>
        <a:p>
          <a:endParaRPr lang="ru-RU"/>
        </a:p>
      </dgm:t>
    </dgm:pt>
    <dgm:pt modelId="{C05C284E-29F6-4412-8E0A-A6568A541B3D}" type="sibTrans" cxnId="{B69B292F-BB56-48E3-AB48-59418C1B043F}">
      <dgm:prSet/>
      <dgm:spPr/>
      <dgm:t>
        <a:bodyPr/>
        <a:lstStyle/>
        <a:p>
          <a:endParaRPr lang="ru-RU"/>
        </a:p>
      </dgm:t>
    </dgm:pt>
    <dgm:pt modelId="{C0C4F895-3F93-4C8A-AD11-9711864390ED}">
      <dgm:prSet phldrT="[Текст]" custT="1"/>
      <dgm:spPr/>
      <dgm:t>
        <a:bodyPr/>
        <a:lstStyle/>
        <a:p>
          <a:r>
            <a:rPr lang="ru-RU" sz="2000" b="1" dirty="0" smtClean="0"/>
            <a:t>Принцип </a:t>
          </a:r>
          <a:r>
            <a:rPr lang="ru-RU" sz="2000" b="1" dirty="0" err="1" smtClean="0"/>
            <a:t>самоуправле</a:t>
          </a:r>
          <a:r>
            <a:rPr lang="ru-RU" sz="2000" b="1" dirty="0" smtClean="0"/>
            <a:t> -</a:t>
          </a:r>
        </a:p>
        <a:p>
          <a:r>
            <a:rPr lang="ru-RU" sz="2000" b="1" dirty="0" err="1" smtClean="0"/>
            <a:t>ния</a:t>
          </a:r>
          <a:endParaRPr lang="ru-RU" sz="2000" b="1" dirty="0"/>
        </a:p>
      </dgm:t>
    </dgm:pt>
    <dgm:pt modelId="{7F08C166-9D99-4546-95B8-325EA3E78D9F}" type="parTrans" cxnId="{C34CA0A2-D111-4DBF-ACDC-1994DCC848E2}">
      <dgm:prSet/>
      <dgm:spPr/>
      <dgm:t>
        <a:bodyPr/>
        <a:lstStyle/>
        <a:p>
          <a:endParaRPr lang="ru-RU"/>
        </a:p>
      </dgm:t>
    </dgm:pt>
    <dgm:pt modelId="{24F30CC3-0082-47CC-B738-F263D9A373F6}" type="sibTrans" cxnId="{C34CA0A2-D111-4DBF-ACDC-1994DCC848E2}">
      <dgm:prSet/>
      <dgm:spPr/>
      <dgm:t>
        <a:bodyPr/>
        <a:lstStyle/>
        <a:p>
          <a:endParaRPr lang="ru-RU"/>
        </a:p>
      </dgm:t>
    </dgm:pt>
    <dgm:pt modelId="{AAEF2092-EC55-41E9-B360-A334EB007138}">
      <dgm:prSet phldrT="[Текст]" custT="1"/>
      <dgm:spPr/>
      <dgm:t>
        <a:bodyPr/>
        <a:lstStyle/>
        <a:p>
          <a:r>
            <a:rPr lang="ru-RU" sz="2000" b="1" dirty="0" smtClean="0"/>
            <a:t>Принцип </a:t>
          </a:r>
          <a:r>
            <a:rPr lang="ru-RU" sz="2000" b="1" dirty="0" err="1" smtClean="0"/>
            <a:t>заинтересо</a:t>
          </a:r>
          <a:r>
            <a:rPr lang="ru-RU" sz="2000" b="1" dirty="0" smtClean="0"/>
            <a:t> -</a:t>
          </a:r>
          <a:r>
            <a:rPr lang="ru-RU" sz="2000" b="1" dirty="0" err="1" smtClean="0"/>
            <a:t>ванности</a:t>
          </a:r>
          <a:endParaRPr lang="ru-RU" sz="2000" b="1" dirty="0"/>
        </a:p>
      </dgm:t>
    </dgm:pt>
    <dgm:pt modelId="{72D6B4F0-2AE9-4E71-8ECF-72BBC6DD565F}" type="parTrans" cxnId="{BE84182A-9E61-40D5-8165-D302C98AFDBB}">
      <dgm:prSet/>
      <dgm:spPr/>
      <dgm:t>
        <a:bodyPr/>
        <a:lstStyle/>
        <a:p>
          <a:endParaRPr lang="ru-RU"/>
        </a:p>
      </dgm:t>
    </dgm:pt>
    <dgm:pt modelId="{9A8238B5-4B81-43EC-BB53-D0E7DAD00125}" type="sibTrans" cxnId="{BE84182A-9E61-40D5-8165-D302C98AFDBB}">
      <dgm:prSet/>
      <dgm:spPr/>
      <dgm:t>
        <a:bodyPr/>
        <a:lstStyle/>
        <a:p>
          <a:endParaRPr lang="ru-RU"/>
        </a:p>
      </dgm:t>
    </dgm:pt>
    <dgm:pt modelId="{DEC796AE-235A-48E4-9CA4-E2FF7B93E3F9}">
      <dgm:prSet phldrT="[Текст]" custT="1"/>
      <dgm:spPr/>
      <dgm:t>
        <a:bodyPr/>
        <a:lstStyle/>
        <a:p>
          <a:r>
            <a:rPr lang="ru-RU" sz="2000" b="1" dirty="0" smtClean="0"/>
            <a:t>Принцип адекватности</a:t>
          </a:r>
          <a:endParaRPr lang="ru-RU" sz="2000" b="1" dirty="0"/>
        </a:p>
      </dgm:t>
    </dgm:pt>
    <dgm:pt modelId="{367FE534-57AD-471B-A7BB-9862FB51B967}" type="parTrans" cxnId="{70CBB3B2-9E1F-49E1-B437-4295125534C6}">
      <dgm:prSet/>
      <dgm:spPr/>
      <dgm:t>
        <a:bodyPr/>
        <a:lstStyle/>
        <a:p>
          <a:endParaRPr lang="ru-RU"/>
        </a:p>
      </dgm:t>
    </dgm:pt>
    <dgm:pt modelId="{0EAC5E20-AC19-418B-B1C3-D4476AF1DF8E}" type="sibTrans" cxnId="{70CBB3B2-9E1F-49E1-B437-4295125534C6}">
      <dgm:prSet/>
      <dgm:spPr/>
      <dgm:t>
        <a:bodyPr/>
        <a:lstStyle/>
        <a:p>
          <a:endParaRPr lang="ru-RU"/>
        </a:p>
      </dgm:t>
    </dgm:pt>
    <dgm:pt modelId="{64BBDD8C-48E6-46FD-B064-192C57D8CEF8}">
      <dgm:prSet phldrT="[Текст]" custT="1"/>
      <dgm:spPr/>
      <dgm:t>
        <a:bodyPr/>
        <a:lstStyle/>
        <a:p>
          <a:r>
            <a:rPr lang="ru-RU" sz="1800" b="1" dirty="0" smtClean="0"/>
            <a:t>Принцип </a:t>
          </a:r>
          <a:r>
            <a:rPr lang="ru-RU" sz="1800" b="1" dirty="0" err="1" smtClean="0"/>
            <a:t>коммуника</a:t>
          </a:r>
          <a:r>
            <a:rPr lang="ru-RU" sz="1800" b="1" dirty="0" smtClean="0"/>
            <a:t> -</a:t>
          </a:r>
        </a:p>
        <a:p>
          <a:r>
            <a:rPr lang="ru-RU" sz="1800" b="1" dirty="0" err="1" smtClean="0"/>
            <a:t>тивности</a:t>
          </a:r>
          <a:endParaRPr lang="ru-RU" sz="1800" b="1" dirty="0"/>
        </a:p>
      </dgm:t>
    </dgm:pt>
    <dgm:pt modelId="{E3E00EAE-739C-496E-BED7-E212D392FC5E}" type="parTrans" cxnId="{2B372E34-46A6-400F-8707-04B694975055}">
      <dgm:prSet/>
      <dgm:spPr/>
      <dgm:t>
        <a:bodyPr/>
        <a:lstStyle/>
        <a:p>
          <a:endParaRPr lang="ru-RU"/>
        </a:p>
      </dgm:t>
    </dgm:pt>
    <dgm:pt modelId="{464B4D86-713C-4553-BED3-0F70E09282B0}" type="sibTrans" cxnId="{2B372E34-46A6-400F-8707-04B694975055}">
      <dgm:prSet/>
      <dgm:spPr/>
      <dgm:t>
        <a:bodyPr/>
        <a:lstStyle/>
        <a:p>
          <a:endParaRPr lang="ru-RU"/>
        </a:p>
      </dgm:t>
    </dgm:pt>
    <dgm:pt modelId="{CBE052B1-4CBE-4A52-A00F-31CC2E41472C}">
      <dgm:prSet phldrT="[Текст]" custT="1"/>
      <dgm:spPr/>
      <dgm:t>
        <a:bodyPr/>
        <a:lstStyle/>
        <a:p>
          <a:r>
            <a:rPr lang="ru-RU" sz="2000" b="1" dirty="0" smtClean="0"/>
            <a:t>Принцип адаптивности</a:t>
          </a:r>
          <a:endParaRPr lang="ru-RU" sz="2000" b="1" dirty="0"/>
        </a:p>
      </dgm:t>
    </dgm:pt>
    <dgm:pt modelId="{BAC779C9-B576-4667-9D26-6A992B866479}" type="parTrans" cxnId="{7A436A40-6918-4B50-A4A9-3A425711E633}">
      <dgm:prSet/>
      <dgm:spPr/>
      <dgm:t>
        <a:bodyPr/>
        <a:lstStyle/>
        <a:p>
          <a:endParaRPr lang="ru-RU"/>
        </a:p>
      </dgm:t>
    </dgm:pt>
    <dgm:pt modelId="{ECA457C2-9D25-40CC-8CE2-CB66E01E4D00}" type="sibTrans" cxnId="{7A436A40-6918-4B50-A4A9-3A425711E633}">
      <dgm:prSet/>
      <dgm:spPr/>
      <dgm:t>
        <a:bodyPr/>
        <a:lstStyle/>
        <a:p>
          <a:endParaRPr lang="ru-RU"/>
        </a:p>
      </dgm:t>
    </dgm:pt>
    <dgm:pt modelId="{39D813E9-B80A-4E1B-93A8-C2C365188876}" type="pres">
      <dgm:prSet presAssocID="{431E8F8F-55FE-446B-B71D-0E5DE22C351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7A376A-D286-4C88-A7A7-4876E1EE298A}" type="pres">
      <dgm:prSet presAssocID="{7AA511E6-DBC9-46D7-BAA0-5EDA4F689458}" presName="centerShape" presStyleLbl="node0" presStyleIdx="0" presStyleCnt="1" custScaleX="223306"/>
      <dgm:spPr/>
      <dgm:t>
        <a:bodyPr/>
        <a:lstStyle/>
        <a:p>
          <a:endParaRPr lang="ru-RU"/>
        </a:p>
      </dgm:t>
    </dgm:pt>
    <dgm:pt modelId="{3F03C016-D045-4825-B0DB-44C8D58CBDAF}" type="pres">
      <dgm:prSet presAssocID="{C5E7334E-645A-4CA7-A9F8-9B110FE11420}" presName="parTrans" presStyleLbl="sibTrans2D1" presStyleIdx="0" presStyleCnt="9"/>
      <dgm:spPr/>
      <dgm:t>
        <a:bodyPr/>
        <a:lstStyle/>
        <a:p>
          <a:endParaRPr lang="ru-RU"/>
        </a:p>
      </dgm:t>
    </dgm:pt>
    <dgm:pt modelId="{36FD9D23-BB12-466E-8037-FBF4A646693F}" type="pres">
      <dgm:prSet presAssocID="{C5E7334E-645A-4CA7-A9F8-9B110FE11420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1AF913EE-D92E-4B78-B2FE-6296F428B92C}" type="pres">
      <dgm:prSet presAssocID="{BF89BDD1-DC2D-4687-86E2-EF697666C2CE}" presName="node" presStyleLbl="node1" presStyleIdx="0" presStyleCnt="9" custScaleX="22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C5568-DC52-4E7A-896E-CB5E3B359A0C}" type="pres">
      <dgm:prSet presAssocID="{93328EA1-99D9-40ED-943C-39289211AEB0}" presName="parTrans" presStyleLbl="sibTrans2D1" presStyleIdx="1" presStyleCnt="9"/>
      <dgm:spPr/>
      <dgm:t>
        <a:bodyPr/>
        <a:lstStyle/>
        <a:p>
          <a:endParaRPr lang="ru-RU"/>
        </a:p>
      </dgm:t>
    </dgm:pt>
    <dgm:pt modelId="{6D2216AA-3712-4DAA-B285-64E52DBA7C09}" type="pres">
      <dgm:prSet presAssocID="{93328EA1-99D9-40ED-943C-39289211AEB0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2C2EFD3F-6A5B-426E-B8C5-C992E7FFE4EF}" type="pres">
      <dgm:prSet presAssocID="{3AD2F57C-4B8A-4575-A0FB-B7B69F6D57D2}" presName="node" presStyleLbl="node1" presStyleIdx="1" presStyleCnt="9" custScaleX="223306" custRadScaleRad="155033" custRadScaleInc="82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24F93-3278-46EB-976C-F523D65EA540}" type="pres">
      <dgm:prSet presAssocID="{FCD0703D-C31F-4AE9-847F-372D62301F52}" presName="parTrans" presStyleLbl="sibTrans2D1" presStyleIdx="2" presStyleCnt="9"/>
      <dgm:spPr/>
      <dgm:t>
        <a:bodyPr/>
        <a:lstStyle/>
        <a:p>
          <a:endParaRPr lang="ru-RU"/>
        </a:p>
      </dgm:t>
    </dgm:pt>
    <dgm:pt modelId="{9A9FA7CE-554D-46EC-96EE-F1AB52CE5FB6}" type="pres">
      <dgm:prSet presAssocID="{FCD0703D-C31F-4AE9-847F-372D62301F52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E8A8F661-3DE1-4014-B41D-BFE71E2FDB28}" type="pres">
      <dgm:prSet presAssocID="{6B0F8882-DCB2-4B23-9868-0BFF43F203C7}" presName="node" presStyleLbl="node1" presStyleIdx="2" presStyleCnt="9" custScaleX="223306" custRadScaleRad="140122" custRadScaleInc="6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1D0F7-B47B-47D8-9E81-A95720C85EAB}" type="pres">
      <dgm:prSet presAssocID="{D3595659-D862-4261-A4B5-EFFB78BF26DE}" presName="parTrans" presStyleLbl="sibTrans2D1" presStyleIdx="3" presStyleCnt="9"/>
      <dgm:spPr/>
      <dgm:t>
        <a:bodyPr/>
        <a:lstStyle/>
        <a:p>
          <a:endParaRPr lang="ru-RU"/>
        </a:p>
      </dgm:t>
    </dgm:pt>
    <dgm:pt modelId="{F71DCD0B-2224-4510-9EAF-15DC8B8F06AA}" type="pres">
      <dgm:prSet presAssocID="{D3595659-D862-4261-A4B5-EFFB78BF26DE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0B97A1C1-3E9F-4253-95CC-D6CAE48ECF49}" type="pres">
      <dgm:prSet presAssocID="{0B5DD338-11C4-40C3-8437-9C4A97811B48}" presName="node" presStyleLbl="node1" presStyleIdx="3" presStyleCnt="9" custScaleX="223306" custRadScaleRad="144421" custRadScaleInc="-67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E5CE3-E38D-45CB-8AE5-60C667A39784}" type="pres">
      <dgm:prSet presAssocID="{7F08C166-9D99-4546-95B8-325EA3E78D9F}" presName="parTrans" presStyleLbl="sibTrans2D1" presStyleIdx="4" presStyleCnt="9"/>
      <dgm:spPr/>
      <dgm:t>
        <a:bodyPr/>
        <a:lstStyle/>
        <a:p>
          <a:endParaRPr lang="ru-RU"/>
        </a:p>
      </dgm:t>
    </dgm:pt>
    <dgm:pt modelId="{117164F8-8558-4629-A4C1-486319C04DC3}" type="pres">
      <dgm:prSet presAssocID="{7F08C166-9D99-4546-95B8-325EA3E78D9F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21D7CEF3-718D-4922-9FD1-3C52089B91AF}" type="pres">
      <dgm:prSet presAssocID="{C0C4F895-3F93-4C8A-AD11-9711864390ED}" presName="node" presStyleLbl="node1" presStyleIdx="4" presStyleCnt="9" custScaleX="223306" custRadScaleRad="110649" custRadScaleInc="-59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2990F-5D8F-47B0-B56C-4ED7E027DC85}" type="pres">
      <dgm:prSet presAssocID="{72D6B4F0-2AE9-4E71-8ECF-72BBC6DD565F}" presName="parTrans" presStyleLbl="sibTrans2D1" presStyleIdx="5" presStyleCnt="9"/>
      <dgm:spPr/>
      <dgm:t>
        <a:bodyPr/>
        <a:lstStyle/>
        <a:p>
          <a:endParaRPr lang="ru-RU"/>
        </a:p>
      </dgm:t>
    </dgm:pt>
    <dgm:pt modelId="{76074D89-83B0-47EA-88C3-41E66E8B7743}" type="pres">
      <dgm:prSet presAssocID="{72D6B4F0-2AE9-4E71-8ECF-72BBC6DD565F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223DFA24-0A53-4E3B-ABAE-ED6E304FECF2}" type="pres">
      <dgm:prSet presAssocID="{AAEF2092-EC55-41E9-B360-A334EB007138}" presName="node" presStyleLbl="node1" presStyleIdx="5" presStyleCnt="9" custScaleX="223306" custRadScaleRad="117623" custRadScaleInc="84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785FF-EF1F-4AF5-B684-FA74851A8468}" type="pres">
      <dgm:prSet presAssocID="{367FE534-57AD-471B-A7BB-9862FB51B967}" presName="parTrans" presStyleLbl="sibTrans2D1" presStyleIdx="6" presStyleCnt="9"/>
      <dgm:spPr/>
      <dgm:t>
        <a:bodyPr/>
        <a:lstStyle/>
        <a:p>
          <a:endParaRPr lang="ru-RU"/>
        </a:p>
      </dgm:t>
    </dgm:pt>
    <dgm:pt modelId="{DA81B315-1B60-4F98-9826-2F39A3CD98DC}" type="pres">
      <dgm:prSet presAssocID="{367FE534-57AD-471B-A7BB-9862FB51B967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42AF926F-1BC6-4E22-8EED-F03CF4D2EDE6}" type="pres">
      <dgm:prSet presAssocID="{DEC796AE-235A-48E4-9CA4-E2FF7B93E3F9}" presName="node" presStyleLbl="node1" presStyleIdx="6" presStyleCnt="9" custScaleX="223306" custRadScaleRad="138520" custRadScaleInc="64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335EA-3683-46A5-9845-27FEA592574D}" type="pres">
      <dgm:prSet presAssocID="{E3E00EAE-739C-496E-BED7-E212D392FC5E}" presName="parTrans" presStyleLbl="sibTrans2D1" presStyleIdx="7" presStyleCnt="9"/>
      <dgm:spPr/>
      <dgm:t>
        <a:bodyPr/>
        <a:lstStyle/>
        <a:p>
          <a:endParaRPr lang="ru-RU"/>
        </a:p>
      </dgm:t>
    </dgm:pt>
    <dgm:pt modelId="{802C8AEE-3AB4-46D3-817E-923B1E2EE5B6}" type="pres">
      <dgm:prSet presAssocID="{E3E00EAE-739C-496E-BED7-E212D392FC5E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B674FAE5-651A-45A2-93A5-6FCAEA428F28}" type="pres">
      <dgm:prSet presAssocID="{64BBDD8C-48E6-46FD-B064-192C57D8CEF8}" presName="node" presStyleLbl="node1" presStyleIdx="7" presStyleCnt="9" custScaleX="223306" custRadScaleRad="137868" custRadScaleInc="6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556E3-1272-4224-89B1-A4ED3456A0BE}" type="pres">
      <dgm:prSet presAssocID="{BAC779C9-B576-4667-9D26-6A992B866479}" presName="parTrans" presStyleLbl="sibTrans2D1" presStyleIdx="8" presStyleCnt="9"/>
      <dgm:spPr/>
      <dgm:t>
        <a:bodyPr/>
        <a:lstStyle/>
        <a:p>
          <a:endParaRPr lang="ru-RU"/>
        </a:p>
      </dgm:t>
    </dgm:pt>
    <dgm:pt modelId="{2EB94D76-4BC9-4F0A-9B07-C213CE99101A}" type="pres">
      <dgm:prSet presAssocID="{BAC779C9-B576-4667-9D26-6A992B866479}" presName="connectorText" presStyleLbl="sibTrans2D1" presStyleIdx="8" presStyleCnt="9"/>
      <dgm:spPr/>
      <dgm:t>
        <a:bodyPr/>
        <a:lstStyle/>
        <a:p>
          <a:endParaRPr lang="ru-RU"/>
        </a:p>
      </dgm:t>
    </dgm:pt>
    <dgm:pt modelId="{C123293D-3979-4814-94EF-E49FC8CD2BB6}" type="pres">
      <dgm:prSet presAssocID="{CBE052B1-4CBE-4A52-A00F-31CC2E41472C}" presName="node" presStyleLbl="node1" presStyleIdx="8" presStyleCnt="9" custScaleX="223306" custRadScaleRad="155034" custRadScaleInc="-82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ADDBDD-B9D4-4712-B49B-3C57F8A9F5C0}" type="presOf" srcId="{72D6B4F0-2AE9-4E71-8ECF-72BBC6DD565F}" destId="{76074D89-83B0-47EA-88C3-41E66E8B7743}" srcOrd="1" destOrd="0" presId="urn:microsoft.com/office/officeart/2005/8/layout/radial5"/>
    <dgm:cxn modelId="{A819E3EA-8AC9-4FB6-9778-24967A7A8FE0}" type="presOf" srcId="{7F08C166-9D99-4546-95B8-325EA3E78D9F}" destId="{117164F8-8558-4629-A4C1-486319C04DC3}" srcOrd="1" destOrd="0" presId="urn:microsoft.com/office/officeart/2005/8/layout/radial5"/>
    <dgm:cxn modelId="{17A941FD-28E2-4F0E-A317-7CCBE7D3EED1}" type="presOf" srcId="{367FE534-57AD-471B-A7BB-9862FB51B967}" destId="{1DE785FF-EF1F-4AF5-B684-FA74851A8468}" srcOrd="0" destOrd="0" presId="urn:microsoft.com/office/officeart/2005/8/layout/radial5"/>
    <dgm:cxn modelId="{FA77CE03-2953-495E-B9E6-C94C776DA445}" type="presOf" srcId="{431E8F8F-55FE-446B-B71D-0E5DE22C351C}" destId="{39D813E9-B80A-4E1B-93A8-C2C365188876}" srcOrd="0" destOrd="0" presId="urn:microsoft.com/office/officeart/2005/8/layout/radial5"/>
    <dgm:cxn modelId="{70CBB3B2-9E1F-49E1-B437-4295125534C6}" srcId="{7AA511E6-DBC9-46D7-BAA0-5EDA4F689458}" destId="{DEC796AE-235A-48E4-9CA4-E2FF7B93E3F9}" srcOrd="6" destOrd="0" parTransId="{367FE534-57AD-471B-A7BB-9862FB51B967}" sibTransId="{0EAC5E20-AC19-418B-B1C3-D4476AF1DF8E}"/>
    <dgm:cxn modelId="{47375F2A-9D3F-45F0-AB80-5A6EDCC59F8E}" type="presOf" srcId="{0B5DD338-11C4-40C3-8437-9C4A97811B48}" destId="{0B97A1C1-3E9F-4253-95CC-D6CAE48ECF49}" srcOrd="0" destOrd="0" presId="urn:microsoft.com/office/officeart/2005/8/layout/radial5"/>
    <dgm:cxn modelId="{B37299F9-6E99-43E6-95C5-65A0EF30CEAC}" type="presOf" srcId="{DEC796AE-235A-48E4-9CA4-E2FF7B93E3F9}" destId="{42AF926F-1BC6-4E22-8EED-F03CF4D2EDE6}" srcOrd="0" destOrd="0" presId="urn:microsoft.com/office/officeart/2005/8/layout/radial5"/>
    <dgm:cxn modelId="{3D997CA0-5902-4D88-9ED7-079C9A5415BD}" srcId="{7AA511E6-DBC9-46D7-BAA0-5EDA4F689458}" destId="{BF89BDD1-DC2D-4687-86E2-EF697666C2CE}" srcOrd="0" destOrd="0" parTransId="{C5E7334E-645A-4CA7-A9F8-9B110FE11420}" sibTransId="{78E9CE6F-1030-4E47-B1E7-BCFF864C31CD}"/>
    <dgm:cxn modelId="{80A5B609-AB0A-439A-8ED0-2BCE9BC0B164}" type="presOf" srcId="{C5E7334E-645A-4CA7-A9F8-9B110FE11420}" destId="{3F03C016-D045-4825-B0DB-44C8D58CBDAF}" srcOrd="0" destOrd="0" presId="urn:microsoft.com/office/officeart/2005/8/layout/radial5"/>
    <dgm:cxn modelId="{557AEC02-F37E-420C-9744-39B3C1ADDA1E}" type="presOf" srcId="{CBE052B1-4CBE-4A52-A00F-31CC2E41472C}" destId="{C123293D-3979-4814-94EF-E49FC8CD2BB6}" srcOrd="0" destOrd="0" presId="urn:microsoft.com/office/officeart/2005/8/layout/radial5"/>
    <dgm:cxn modelId="{0E6785A5-3A48-43D4-A9F0-E4A5C8571771}" type="presOf" srcId="{FCD0703D-C31F-4AE9-847F-372D62301F52}" destId="{9A9FA7CE-554D-46EC-96EE-F1AB52CE5FB6}" srcOrd="1" destOrd="0" presId="urn:microsoft.com/office/officeart/2005/8/layout/radial5"/>
    <dgm:cxn modelId="{C34CA0A2-D111-4DBF-ACDC-1994DCC848E2}" srcId="{7AA511E6-DBC9-46D7-BAA0-5EDA4F689458}" destId="{C0C4F895-3F93-4C8A-AD11-9711864390ED}" srcOrd="4" destOrd="0" parTransId="{7F08C166-9D99-4546-95B8-325EA3E78D9F}" sibTransId="{24F30CC3-0082-47CC-B738-F263D9A373F6}"/>
    <dgm:cxn modelId="{F406A924-609A-47AC-A663-2D13A0920490}" srcId="{431E8F8F-55FE-446B-B71D-0E5DE22C351C}" destId="{7AA511E6-DBC9-46D7-BAA0-5EDA4F689458}" srcOrd="0" destOrd="0" parTransId="{212B6C14-91EA-4BB2-8CB5-DE483D972A95}" sibTransId="{1C5271A7-0194-446F-B5F6-93715204762B}"/>
    <dgm:cxn modelId="{E81AA144-C48D-4224-A8DF-AA5F11C8301C}" type="presOf" srcId="{93328EA1-99D9-40ED-943C-39289211AEB0}" destId="{001C5568-DC52-4E7A-896E-CB5E3B359A0C}" srcOrd="0" destOrd="0" presId="urn:microsoft.com/office/officeart/2005/8/layout/radial5"/>
    <dgm:cxn modelId="{64867F5A-DF96-449E-9952-77DB5513B824}" type="presOf" srcId="{C0C4F895-3F93-4C8A-AD11-9711864390ED}" destId="{21D7CEF3-718D-4922-9FD1-3C52089B91AF}" srcOrd="0" destOrd="0" presId="urn:microsoft.com/office/officeart/2005/8/layout/radial5"/>
    <dgm:cxn modelId="{D3D0F3DC-A9D4-4635-82CB-17F5217789F7}" type="presOf" srcId="{7AA511E6-DBC9-46D7-BAA0-5EDA4F689458}" destId="{C67A376A-D286-4C88-A7A7-4876E1EE298A}" srcOrd="0" destOrd="0" presId="urn:microsoft.com/office/officeart/2005/8/layout/radial5"/>
    <dgm:cxn modelId="{370DB95D-8226-41FB-AC69-DFBA2F42FB5B}" type="presOf" srcId="{7F08C166-9D99-4546-95B8-325EA3E78D9F}" destId="{FF4E5CE3-E38D-45CB-8AE5-60C667A39784}" srcOrd="0" destOrd="0" presId="urn:microsoft.com/office/officeart/2005/8/layout/radial5"/>
    <dgm:cxn modelId="{A5E943D8-35E6-43D2-B08A-E74FFCA00416}" type="presOf" srcId="{72D6B4F0-2AE9-4E71-8ECF-72BBC6DD565F}" destId="{4962990F-5D8F-47B0-B56C-4ED7E027DC85}" srcOrd="0" destOrd="0" presId="urn:microsoft.com/office/officeart/2005/8/layout/radial5"/>
    <dgm:cxn modelId="{92EF5F16-84C1-4186-B48A-D34D71CD3240}" srcId="{7AA511E6-DBC9-46D7-BAA0-5EDA4F689458}" destId="{3AD2F57C-4B8A-4575-A0FB-B7B69F6D57D2}" srcOrd="1" destOrd="0" parTransId="{93328EA1-99D9-40ED-943C-39289211AEB0}" sibTransId="{61C4493D-E843-4497-A855-26CBC765800E}"/>
    <dgm:cxn modelId="{2B372E34-46A6-400F-8707-04B694975055}" srcId="{7AA511E6-DBC9-46D7-BAA0-5EDA4F689458}" destId="{64BBDD8C-48E6-46FD-B064-192C57D8CEF8}" srcOrd="7" destOrd="0" parTransId="{E3E00EAE-739C-496E-BED7-E212D392FC5E}" sibTransId="{464B4D86-713C-4553-BED3-0F70E09282B0}"/>
    <dgm:cxn modelId="{922127AB-491A-4D11-B097-B218145407BD}" type="presOf" srcId="{AAEF2092-EC55-41E9-B360-A334EB007138}" destId="{223DFA24-0A53-4E3B-ABAE-ED6E304FECF2}" srcOrd="0" destOrd="0" presId="urn:microsoft.com/office/officeart/2005/8/layout/radial5"/>
    <dgm:cxn modelId="{81A10436-84AB-469E-B147-F935A69E2A6D}" type="presOf" srcId="{64BBDD8C-48E6-46FD-B064-192C57D8CEF8}" destId="{B674FAE5-651A-45A2-93A5-6FCAEA428F28}" srcOrd="0" destOrd="0" presId="urn:microsoft.com/office/officeart/2005/8/layout/radial5"/>
    <dgm:cxn modelId="{B69B292F-BB56-48E3-AB48-59418C1B043F}" srcId="{7AA511E6-DBC9-46D7-BAA0-5EDA4F689458}" destId="{0B5DD338-11C4-40C3-8437-9C4A97811B48}" srcOrd="3" destOrd="0" parTransId="{D3595659-D862-4261-A4B5-EFFB78BF26DE}" sibTransId="{C05C284E-29F6-4412-8E0A-A6568A541B3D}"/>
    <dgm:cxn modelId="{6822F26E-2F5E-4690-BE38-005639A11AC4}" type="presOf" srcId="{C5E7334E-645A-4CA7-A9F8-9B110FE11420}" destId="{36FD9D23-BB12-466E-8037-FBF4A646693F}" srcOrd="1" destOrd="0" presId="urn:microsoft.com/office/officeart/2005/8/layout/radial5"/>
    <dgm:cxn modelId="{09881E24-7DF0-4DD3-B63A-E079A9338FDA}" type="presOf" srcId="{E3E00EAE-739C-496E-BED7-E212D392FC5E}" destId="{802C8AEE-3AB4-46D3-817E-923B1E2EE5B6}" srcOrd="1" destOrd="0" presId="urn:microsoft.com/office/officeart/2005/8/layout/radial5"/>
    <dgm:cxn modelId="{9EDF8E22-7AD2-44CD-8173-3CA221C766E1}" type="presOf" srcId="{BAC779C9-B576-4667-9D26-6A992B866479}" destId="{2EB94D76-4BC9-4F0A-9B07-C213CE99101A}" srcOrd="1" destOrd="0" presId="urn:microsoft.com/office/officeart/2005/8/layout/radial5"/>
    <dgm:cxn modelId="{9401B273-A46D-4A26-8D87-C1C45749908A}" type="presOf" srcId="{3AD2F57C-4B8A-4575-A0FB-B7B69F6D57D2}" destId="{2C2EFD3F-6A5B-426E-B8C5-C992E7FFE4EF}" srcOrd="0" destOrd="0" presId="urn:microsoft.com/office/officeart/2005/8/layout/radial5"/>
    <dgm:cxn modelId="{39244672-AD7A-47CA-8ECF-C445DA704DE4}" type="presOf" srcId="{D3595659-D862-4261-A4B5-EFFB78BF26DE}" destId="{F71DCD0B-2224-4510-9EAF-15DC8B8F06AA}" srcOrd="1" destOrd="0" presId="urn:microsoft.com/office/officeart/2005/8/layout/radial5"/>
    <dgm:cxn modelId="{F296B61C-AEDD-4D03-AC9B-DCDEE8E8D159}" srcId="{7AA511E6-DBC9-46D7-BAA0-5EDA4F689458}" destId="{6B0F8882-DCB2-4B23-9868-0BFF43F203C7}" srcOrd="2" destOrd="0" parTransId="{FCD0703D-C31F-4AE9-847F-372D62301F52}" sibTransId="{FA4FC226-0B97-458B-B89D-638E1D5BBEA9}"/>
    <dgm:cxn modelId="{9352FE9D-6399-47BB-ACBB-B3417434622F}" type="presOf" srcId="{BF89BDD1-DC2D-4687-86E2-EF697666C2CE}" destId="{1AF913EE-D92E-4B78-B2FE-6296F428B92C}" srcOrd="0" destOrd="0" presId="urn:microsoft.com/office/officeart/2005/8/layout/radial5"/>
    <dgm:cxn modelId="{2EF13632-82B8-4BA1-A8D0-B79244778E28}" type="presOf" srcId="{D3595659-D862-4261-A4B5-EFFB78BF26DE}" destId="{EAD1D0F7-B47B-47D8-9E81-A95720C85EAB}" srcOrd="0" destOrd="0" presId="urn:microsoft.com/office/officeart/2005/8/layout/radial5"/>
    <dgm:cxn modelId="{3B8A6DBD-59B2-4CE3-AE41-7A7F1395CD33}" type="presOf" srcId="{FCD0703D-C31F-4AE9-847F-372D62301F52}" destId="{36624F93-3278-46EB-976C-F523D65EA540}" srcOrd="0" destOrd="0" presId="urn:microsoft.com/office/officeart/2005/8/layout/radial5"/>
    <dgm:cxn modelId="{BE84182A-9E61-40D5-8165-D302C98AFDBB}" srcId="{7AA511E6-DBC9-46D7-BAA0-5EDA4F689458}" destId="{AAEF2092-EC55-41E9-B360-A334EB007138}" srcOrd="5" destOrd="0" parTransId="{72D6B4F0-2AE9-4E71-8ECF-72BBC6DD565F}" sibTransId="{9A8238B5-4B81-43EC-BB53-D0E7DAD00125}"/>
    <dgm:cxn modelId="{967131B2-D20E-4215-9DD8-240D99976FAE}" type="presOf" srcId="{367FE534-57AD-471B-A7BB-9862FB51B967}" destId="{DA81B315-1B60-4F98-9826-2F39A3CD98DC}" srcOrd="1" destOrd="0" presId="urn:microsoft.com/office/officeart/2005/8/layout/radial5"/>
    <dgm:cxn modelId="{35906F77-6969-4ADE-BC35-1941556D0F61}" type="presOf" srcId="{6B0F8882-DCB2-4B23-9868-0BFF43F203C7}" destId="{E8A8F661-3DE1-4014-B41D-BFE71E2FDB28}" srcOrd="0" destOrd="0" presId="urn:microsoft.com/office/officeart/2005/8/layout/radial5"/>
    <dgm:cxn modelId="{7A436A40-6918-4B50-A4A9-3A425711E633}" srcId="{7AA511E6-DBC9-46D7-BAA0-5EDA4F689458}" destId="{CBE052B1-4CBE-4A52-A00F-31CC2E41472C}" srcOrd="8" destOrd="0" parTransId="{BAC779C9-B576-4667-9D26-6A992B866479}" sibTransId="{ECA457C2-9D25-40CC-8CE2-CB66E01E4D00}"/>
    <dgm:cxn modelId="{51B547F0-AB91-4F08-9DF5-EB1902AB93F4}" type="presOf" srcId="{BAC779C9-B576-4667-9D26-6A992B866479}" destId="{1A8556E3-1272-4224-89B1-A4ED3456A0BE}" srcOrd="0" destOrd="0" presId="urn:microsoft.com/office/officeart/2005/8/layout/radial5"/>
    <dgm:cxn modelId="{3B7C64D3-151E-478C-938E-766E15968812}" type="presOf" srcId="{93328EA1-99D9-40ED-943C-39289211AEB0}" destId="{6D2216AA-3712-4DAA-B285-64E52DBA7C09}" srcOrd="1" destOrd="0" presId="urn:microsoft.com/office/officeart/2005/8/layout/radial5"/>
    <dgm:cxn modelId="{1DB20A63-70D9-4D8B-B5D2-4CC4015DE223}" type="presOf" srcId="{E3E00EAE-739C-496E-BED7-E212D392FC5E}" destId="{A5D335EA-3683-46A5-9845-27FEA592574D}" srcOrd="0" destOrd="0" presId="urn:microsoft.com/office/officeart/2005/8/layout/radial5"/>
    <dgm:cxn modelId="{1FE58992-B6B9-4C47-BDD2-9FF60D3A1726}" type="presParOf" srcId="{39D813E9-B80A-4E1B-93A8-C2C365188876}" destId="{C67A376A-D286-4C88-A7A7-4876E1EE298A}" srcOrd="0" destOrd="0" presId="urn:microsoft.com/office/officeart/2005/8/layout/radial5"/>
    <dgm:cxn modelId="{3897C877-9949-45A2-81E0-6343A500741A}" type="presParOf" srcId="{39D813E9-B80A-4E1B-93A8-C2C365188876}" destId="{3F03C016-D045-4825-B0DB-44C8D58CBDAF}" srcOrd="1" destOrd="0" presId="urn:microsoft.com/office/officeart/2005/8/layout/radial5"/>
    <dgm:cxn modelId="{99245112-2B60-421E-9988-49A1E1B79C75}" type="presParOf" srcId="{3F03C016-D045-4825-B0DB-44C8D58CBDAF}" destId="{36FD9D23-BB12-466E-8037-FBF4A646693F}" srcOrd="0" destOrd="0" presId="urn:microsoft.com/office/officeart/2005/8/layout/radial5"/>
    <dgm:cxn modelId="{460CF95A-C087-45C1-BAB9-297159AAA467}" type="presParOf" srcId="{39D813E9-B80A-4E1B-93A8-C2C365188876}" destId="{1AF913EE-D92E-4B78-B2FE-6296F428B92C}" srcOrd="2" destOrd="0" presId="urn:microsoft.com/office/officeart/2005/8/layout/radial5"/>
    <dgm:cxn modelId="{615D1471-C16A-4337-97F7-9811F02AE42A}" type="presParOf" srcId="{39D813E9-B80A-4E1B-93A8-C2C365188876}" destId="{001C5568-DC52-4E7A-896E-CB5E3B359A0C}" srcOrd="3" destOrd="0" presId="urn:microsoft.com/office/officeart/2005/8/layout/radial5"/>
    <dgm:cxn modelId="{B4DF0643-D649-4C5D-8EC1-4B902C7F962A}" type="presParOf" srcId="{001C5568-DC52-4E7A-896E-CB5E3B359A0C}" destId="{6D2216AA-3712-4DAA-B285-64E52DBA7C09}" srcOrd="0" destOrd="0" presId="urn:microsoft.com/office/officeart/2005/8/layout/radial5"/>
    <dgm:cxn modelId="{8E2D8323-7218-410E-9347-CB95301E3976}" type="presParOf" srcId="{39D813E9-B80A-4E1B-93A8-C2C365188876}" destId="{2C2EFD3F-6A5B-426E-B8C5-C992E7FFE4EF}" srcOrd="4" destOrd="0" presId="urn:microsoft.com/office/officeart/2005/8/layout/radial5"/>
    <dgm:cxn modelId="{356E9EDA-1D11-496E-8116-99A7FD1824D0}" type="presParOf" srcId="{39D813E9-B80A-4E1B-93A8-C2C365188876}" destId="{36624F93-3278-46EB-976C-F523D65EA540}" srcOrd="5" destOrd="0" presId="urn:microsoft.com/office/officeart/2005/8/layout/radial5"/>
    <dgm:cxn modelId="{5BC9DE25-F6C7-4ECF-9F98-1B995B95F255}" type="presParOf" srcId="{36624F93-3278-46EB-976C-F523D65EA540}" destId="{9A9FA7CE-554D-46EC-96EE-F1AB52CE5FB6}" srcOrd="0" destOrd="0" presId="urn:microsoft.com/office/officeart/2005/8/layout/radial5"/>
    <dgm:cxn modelId="{9223DE4E-8144-4C38-89EC-132AE2BDF443}" type="presParOf" srcId="{39D813E9-B80A-4E1B-93A8-C2C365188876}" destId="{E8A8F661-3DE1-4014-B41D-BFE71E2FDB28}" srcOrd="6" destOrd="0" presId="urn:microsoft.com/office/officeart/2005/8/layout/radial5"/>
    <dgm:cxn modelId="{7064A5BF-9E62-4808-8516-F5CC4B9FFEDE}" type="presParOf" srcId="{39D813E9-B80A-4E1B-93A8-C2C365188876}" destId="{EAD1D0F7-B47B-47D8-9E81-A95720C85EAB}" srcOrd="7" destOrd="0" presId="urn:microsoft.com/office/officeart/2005/8/layout/radial5"/>
    <dgm:cxn modelId="{FC7E86FC-7D13-40C4-A4C0-C3173BD16E9F}" type="presParOf" srcId="{EAD1D0F7-B47B-47D8-9E81-A95720C85EAB}" destId="{F71DCD0B-2224-4510-9EAF-15DC8B8F06AA}" srcOrd="0" destOrd="0" presId="urn:microsoft.com/office/officeart/2005/8/layout/radial5"/>
    <dgm:cxn modelId="{86CEA94C-F972-42F8-AEC2-C2E998E5FAAF}" type="presParOf" srcId="{39D813E9-B80A-4E1B-93A8-C2C365188876}" destId="{0B97A1C1-3E9F-4253-95CC-D6CAE48ECF49}" srcOrd="8" destOrd="0" presId="urn:microsoft.com/office/officeart/2005/8/layout/radial5"/>
    <dgm:cxn modelId="{C1090A8A-412B-4EA7-A713-2C93457CACC9}" type="presParOf" srcId="{39D813E9-B80A-4E1B-93A8-C2C365188876}" destId="{FF4E5CE3-E38D-45CB-8AE5-60C667A39784}" srcOrd="9" destOrd="0" presId="urn:microsoft.com/office/officeart/2005/8/layout/radial5"/>
    <dgm:cxn modelId="{B25EE359-FECE-48DF-A56D-AC764A7E9BD4}" type="presParOf" srcId="{FF4E5CE3-E38D-45CB-8AE5-60C667A39784}" destId="{117164F8-8558-4629-A4C1-486319C04DC3}" srcOrd="0" destOrd="0" presId="urn:microsoft.com/office/officeart/2005/8/layout/radial5"/>
    <dgm:cxn modelId="{8CFB572B-9DA7-47E1-A02C-559C348082CF}" type="presParOf" srcId="{39D813E9-B80A-4E1B-93A8-C2C365188876}" destId="{21D7CEF3-718D-4922-9FD1-3C52089B91AF}" srcOrd="10" destOrd="0" presId="urn:microsoft.com/office/officeart/2005/8/layout/radial5"/>
    <dgm:cxn modelId="{6C265FD6-115B-446F-8F01-47A849181EE5}" type="presParOf" srcId="{39D813E9-B80A-4E1B-93A8-C2C365188876}" destId="{4962990F-5D8F-47B0-B56C-4ED7E027DC85}" srcOrd="11" destOrd="0" presId="urn:microsoft.com/office/officeart/2005/8/layout/radial5"/>
    <dgm:cxn modelId="{D96AE4F3-7CF6-4F2E-B2AE-A7EE0D0001C5}" type="presParOf" srcId="{4962990F-5D8F-47B0-B56C-4ED7E027DC85}" destId="{76074D89-83B0-47EA-88C3-41E66E8B7743}" srcOrd="0" destOrd="0" presId="urn:microsoft.com/office/officeart/2005/8/layout/radial5"/>
    <dgm:cxn modelId="{1165C1BF-0806-438A-A5BE-889F998503C2}" type="presParOf" srcId="{39D813E9-B80A-4E1B-93A8-C2C365188876}" destId="{223DFA24-0A53-4E3B-ABAE-ED6E304FECF2}" srcOrd="12" destOrd="0" presId="urn:microsoft.com/office/officeart/2005/8/layout/radial5"/>
    <dgm:cxn modelId="{917E0F09-3DAB-4FFC-96C2-AA668F0FEA88}" type="presParOf" srcId="{39D813E9-B80A-4E1B-93A8-C2C365188876}" destId="{1DE785FF-EF1F-4AF5-B684-FA74851A8468}" srcOrd="13" destOrd="0" presId="urn:microsoft.com/office/officeart/2005/8/layout/radial5"/>
    <dgm:cxn modelId="{B6A8B6C4-E872-4EDF-89A2-F3D4B77A6254}" type="presParOf" srcId="{1DE785FF-EF1F-4AF5-B684-FA74851A8468}" destId="{DA81B315-1B60-4F98-9826-2F39A3CD98DC}" srcOrd="0" destOrd="0" presId="urn:microsoft.com/office/officeart/2005/8/layout/radial5"/>
    <dgm:cxn modelId="{54EF27B8-4C99-4E84-A8EA-361F9FE05886}" type="presParOf" srcId="{39D813E9-B80A-4E1B-93A8-C2C365188876}" destId="{42AF926F-1BC6-4E22-8EED-F03CF4D2EDE6}" srcOrd="14" destOrd="0" presId="urn:microsoft.com/office/officeart/2005/8/layout/radial5"/>
    <dgm:cxn modelId="{CDF99841-DC8A-4710-83B0-14E2A38DC838}" type="presParOf" srcId="{39D813E9-B80A-4E1B-93A8-C2C365188876}" destId="{A5D335EA-3683-46A5-9845-27FEA592574D}" srcOrd="15" destOrd="0" presId="urn:microsoft.com/office/officeart/2005/8/layout/radial5"/>
    <dgm:cxn modelId="{EAFAB885-3718-40C8-ABDC-F36DBCB4257B}" type="presParOf" srcId="{A5D335EA-3683-46A5-9845-27FEA592574D}" destId="{802C8AEE-3AB4-46D3-817E-923B1E2EE5B6}" srcOrd="0" destOrd="0" presId="urn:microsoft.com/office/officeart/2005/8/layout/radial5"/>
    <dgm:cxn modelId="{8132F25A-30E2-45DF-A0CF-C68341BAD003}" type="presParOf" srcId="{39D813E9-B80A-4E1B-93A8-C2C365188876}" destId="{B674FAE5-651A-45A2-93A5-6FCAEA428F28}" srcOrd="16" destOrd="0" presId="urn:microsoft.com/office/officeart/2005/8/layout/radial5"/>
    <dgm:cxn modelId="{4D3634BC-2154-4AF3-BB91-4398D147E836}" type="presParOf" srcId="{39D813E9-B80A-4E1B-93A8-C2C365188876}" destId="{1A8556E3-1272-4224-89B1-A4ED3456A0BE}" srcOrd="17" destOrd="0" presId="urn:microsoft.com/office/officeart/2005/8/layout/radial5"/>
    <dgm:cxn modelId="{DF6E9998-7911-4CC3-9E4B-C42CB60CCE23}" type="presParOf" srcId="{1A8556E3-1272-4224-89B1-A4ED3456A0BE}" destId="{2EB94D76-4BC9-4F0A-9B07-C213CE99101A}" srcOrd="0" destOrd="0" presId="urn:microsoft.com/office/officeart/2005/8/layout/radial5"/>
    <dgm:cxn modelId="{D46329D1-6E7C-4C8E-A898-5D4004DC9688}" type="presParOf" srcId="{39D813E9-B80A-4E1B-93A8-C2C365188876}" destId="{C123293D-3979-4814-94EF-E49FC8CD2BB6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1A2B9-435A-4ABA-A96D-DCD998CD977D}" type="doc">
      <dgm:prSet loTypeId="urn:microsoft.com/office/officeart/2005/8/layout/radial5" loCatId="cycle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5974200C-1E8D-4F2E-A2D1-EEF859485BEC}">
      <dgm:prSet phldrT="[Текст]" custT="1"/>
      <dgm:spPr/>
      <dgm:t>
        <a:bodyPr/>
        <a:lstStyle/>
        <a:p>
          <a:r>
            <a:rPr lang="ru-RU" sz="1800" dirty="0" smtClean="0"/>
            <a:t>Направления деятельности</a:t>
          </a:r>
          <a:endParaRPr lang="ru-RU" sz="1800" dirty="0"/>
        </a:p>
      </dgm:t>
    </dgm:pt>
    <dgm:pt modelId="{28472479-B0DB-4A30-9C19-98AF32EEEF0E}" type="parTrans" cxnId="{F1BA6760-1FE8-4B6D-80E6-FEE4134210AB}">
      <dgm:prSet/>
      <dgm:spPr/>
      <dgm:t>
        <a:bodyPr/>
        <a:lstStyle/>
        <a:p>
          <a:endParaRPr lang="ru-RU"/>
        </a:p>
      </dgm:t>
    </dgm:pt>
    <dgm:pt modelId="{1E40BDDD-A5C9-4BBC-9C10-4371C13FE5A4}" type="sibTrans" cxnId="{F1BA6760-1FE8-4B6D-80E6-FEE4134210AB}">
      <dgm:prSet/>
      <dgm:spPr/>
      <dgm:t>
        <a:bodyPr/>
        <a:lstStyle/>
        <a:p>
          <a:endParaRPr lang="ru-RU"/>
        </a:p>
      </dgm:t>
    </dgm:pt>
    <dgm:pt modelId="{A798FD09-517D-45A7-AA00-58613F279D2A}">
      <dgm:prSet phldrT="[Текст]"/>
      <dgm:spPr/>
      <dgm:t>
        <a:bodyPr/>
        <a:lstStyle/>
        <a:p>
          <a:r>
            <a:rPr lang="ru-RU" dirty="0" smtClean="0"/>
            <a:t>Пропаганда здорового образа жизни</a:t>
          </a:r>
          <a:endParaRPr lang="ru-RU" dirty="0"/>
        </a:p>
      </dgm:t>
    </dgm:pt>
    <dgm:pt modelId="{12481CA6-D8F2-4587-9BA3-28AA422CB023}" type="parTrans" cxnId="{520E6906-121C-453A-AD30-4B6C6D3D8D9D}">
      <dgm:prSet/>
      <dgm:spPr/>
      <dgm:t>
        <a:bodyPr/>
        <a:lstStyle/>
        <a:p>
          <a:endParaRPr lang="ru-RU"/>
        </a:p>
      </dgm:t>
    </dgm:pt>
    <dgm:pt modelId="{D5080B31-0E81-4116-9146-F17D14004CCB}" type="sibTrans" cxnId="{520E6906-121C-453A-AD30-4B6C6D3D8D9D}">
      <dgm:prSet/>
      <dgm:spPr/>
      <dgm:t>
        <a:bodyPr/>
        <a:lstStyle/>
        <a:p>
          <a:endParaRPr lang="ru-RU"/>
        </a:p>
      </dgm:t>
    </dgm:pt>
    <dgm:pt modelId="{BBEE5ECA-FC91-466F-864D-5187A73F3727}">
      <dgm:prSet phldrT="[Текст]"/>
      <dgm:spPr/>
      <dgm:t>
        <a:bodyPr/>
        <a:lstStyle/>
        <a:p>
          <a:r>
            <a:rPr lang="ru-RU" dirty="0" smtClean="0"/>
            <a:t>Нравственно-правовое воспитание</a:t>
          </a:r>
          <a:endParaRPr lang="ru-RU" dirty="0"/>
        </a:p>
      </dgm:t>
    </dgm:pt>
    <dgm:pt modelId="{BA2528C7-CAB0-48C9-BEFB-3299E1A4E682}" type="parTrans" cxnId="{E43B7566-92D1-4777-81AE-6CF8347D4B76}">
      <dgm:prSet/>
      <dgm:spPr/>
      <dgm:t>
        <a:bodyPr/>
        <a:lstStyle/>
        <a:p>
          <a:endParaRPr lang="ru-RU"/>
        </a:p>
      </dgm:t>
    </dgm:pt>
    <dgm:pt modelId="{1FA61C0F-F96E-413D-90C7-89B70AF1E0D0}" type="sibTrans" cxnId="{E43B7566-92D1-4777-81AE-6CF8347D4B76}">
      <dgm:prSet/>
      <dgm:spPr/>
      <dgm:t>
        <a:bodyPr/>
        <a:lstStyle/>
        <a:p>
          <a:endParaRPr lang="ru-RU"/>
        </a:p>
      </dgm:t>
    </dgm:pt>
    <dgm:pt modelId="{45C84541-BDFF-42FF-AA67-B0B658362706}">
      <dgm:prSet phldrT="[Текст]"/>
      <dgm:spPr/>
      <dgm:t>
        <a:bodyPr/>
        <a:lstStyle/>
        <a:p>
          <a:r>
            <a:rPr lang="ru-RU" dirty="0" smtClean="0"/>
            <a:t>Трудовая </a:t>
          </a:r>
          <a:endParaRPr lang="ru-RU" dirty="0"/>
        </a:p>
      </dgm:t>
    </dgm:pt>
    <dgm:pt modelId="{C07B8849-FD27-40B3-81CC-55CBEBA3602B}" type="parTrans" cxnId="{E7646C93-1578-47F3-B79A-299C85B4C71E}">
      <dgm:prSet/>
      <dgm:spPr/>
      <dgm:t>
        <a:bodyPr/>
        <a:lstStyle/>
        <a:p>
          <a:endParaRPr lang="ru-RU"/>
        </a:p>
      </dgm:t>
    </dgm:pt>
    <dgm:pt modelId="{4C47296D-F941-41AE-A568-E1CC7A4484C2}" type="sibTrans" cxnId="{E7646C93-1578-47F3-B79A-299C85B4C71E}">
      <dgm:prSet/>
      <dgm:spPr/>
      <dgm:t>
        <a:bodyPr/>
        <a:lstStyle/>
        <a:p>
          <a:endParaRPr lang="ru-RU"/>
        </a:p>
      </dgm:t>
    </dgm:pt>
    <dgm:pt modelId="{FF7E3DAD-2819-46B1-B253-03C23C02BBF1}">
      <dgm:prSet phldrT="[Текст]"/>
      <dgm:spPr/>
      <dgm:t>
        <a:bodyPr/>
        <a:lstStyle/>
        <a:p>
          <a:r>
            <a:rPr lang="ru-RU" dirty="0" smtClean="0"/>
            <a:t>Эколого-краеведческая работа</a:t>
          </a:r>
          <a:endParaRPr lang="ru-RU" dirty="0"/>
        </a:p>
      </dgm:t>
    </dgm:pt>
    <dgm:pt modelId="{7972E6D8-6B74-4FB3-AA36-D1A31F20B259}" type="parTrans" cxnId="{87895666-5143-43A3-9602-40D548A4065A}">
      <dgm:prSet/>
      <dgm:spPr/>
      <dgm:t>
        <a:bodyPr/>
        <a:lstStyle/>
        <a:p>
          <a:endParaRPr lang="ru-RU"/>
        </a:p>
      </dgm:t>
    </dgm:pt>
    <dgm:pt modelId="{1E1FDC72-D847-48B4-BCCA-2CFFADECEA4B}" type="sibTrans" cxnId="{87895666-5143-43A3-9602-40D548A4065A}">
      <dgm:prSet/>
      <dgm:spPr/>
      <dgm:t>
        <a:bodyPr/>
        <a:lstStyle/>
        <a:p>
          <a:endParaRPr lang="ru-RU"/>
        </a:p>
      </dgm:t>
    </dgm:pt>
    <dgm:pt modelId="{B873C50F-7C13-438E-A1E3-2C74268EED71}">
      <dgm:prSet phldrT="[Текст]"/>
      <dgm:spPr/>
      <dgm:t>
        <a:bodyPr/>
        <a:lstStyle/>
        <a:p>
          <a:r>
            <a:rPr lang="ru-RU" dirty="0" smtClean="0"/>
            <a:t>Художественная деятельность и эстетическое воспитание</a:t>
          </a:r>
          <a:endParaRPr lang="ru-RU" dirty="0"/>
        </a:p>
      </dgm:t>
    </dgm:pt>
    <dgm:pt modelId="{94D88A8E-9676-477F-BAF2-BF65FB23DC80}" type="parTrans" cxnId="{ED8B7D36-FD74-432F-8E51-2D8EBECAD8DE}">
      <dgm:prSet/>
      <dgm:spPr/>
      <dgm:t>
        <a:bodyPr/>
        <a:lstStyle/>
        <a:p>
          <a:endParaRPr lang="ru-RU"/>
        </a:p>
      </dgm:t>
    </dgm:pt>
    <dgm:pt modelId="{55A6B106-8364-417C-8C93-8A7066E3044B}" type="sibTrans" cxnId="{ED8B7D36-FD74-432F-8E51-2D8EBECAD8DE}">
      <dgm:prSet/>
      <dgm:spPr/>
      <dgm:t>
        <a:bodyPr/>
        <a:lstStyle/>
        <a:p>
          <a:endParaRPr lang="ru-RU"/>
        </a:p>
      </dgm:t>
    </dgm:pt>
    <dgm:pt modelId="{6EF49D2B-CD10-40A0-BDFD-CB4F67B0598D}">
      <dgm:prSet phldrT="[Текст]"/>
      <dgm:spPr/>
      <dgm:t>
        <a:bodyPr/>
        <a:lstStyle/>
        <a:p>
          <a:r>
            <a:rPr lang="ru-RU" dirty="0" smtClean="0"/>
            <a:t>Работа с родителями</a:t>
          </a:r>
          <a:endParaRPr lang="ru-RU" dirty="0"/>
        </a:p>
      </dgm:t>
    </dgm:pt>
    <dgm:pt modelId="{059BD52D-7340-484B-A741-43641EC3A501}" type="parTrans" cxnId="{F578468B-2CEA-4F92-8491-F7510370E936}">
      <dgm:prSet/>
      <dgm:spPr/>
      <dgm:t>
        <a:bodyPr/>
        <a:lstStyle/>
        <a:p>
          <a:endParaRPr lang="ru-RU"/>
        </a:p>
      </dgm:t>
    </dgm:pt>
    <dgm:pt modelId="{8B1FC7DD-917E-4C9F-8312-C26D8BC670F5}" type="sibTrans" cxnId="{F578468B-2CEA-4F92-8491-F7510370E936}">
      <dgm:prSet/>
      <dgm:spPr/>
      <dgm:t>
        <a:bodyPr/>
        <a:lstStyle/>
        <a:p>
          <a:endParaRPr lang="ru-RU"/>
        </a:p>
      </dgm:t>
    </dgm:pt>
    <dgm:pt modelId="{4C478A2C-C584-43E3-AB0D-7E185C8BB415}">
      <dgm:prSet phldrT="[Текст]"/>
      <dgm:spPr/>
      <dgm:t>
        <a:bodyPr/>
        <a:lstStyle/>
        <a:p>
          <a:r>
            <a:rPr lang="ru-RU" dirty="0" smtClean="0"/>
            <a:t>Гражданско-патриотическое направление</a:t>
          </a:r>
          <a:endParaRPr lang="ru-RU" dirty="0"/>
        </a:p>
      </dgm:t>
    </dgm:pt>
    <dgm:pt modelId="{BD6A1B89-754A-4A51-8F43-FAFD0CD9E543}" type="parTrans" cxnId="{C7428D9D-937D-42D6-B6B3-7CED19CE0F5C}">
      <dgm:prSet/>
      <dgm:spPr/>
      <dgm:t>
        <a:bodyPr/>
        <a:lstStyle/>
        <a:p>
          <a:endParaRPr lang="ru-RU"/>
        </a:p>
      </dgm:t>
    </dgm:pt>
    <dgm:pt modelId="{1FE20913-271A-4E76-8DFA-2F85A08C5868}" type="sibTrans" cxnId="{C7428D9D-937D-42D6-B6B3-7CED19CE0F5C}">
      <dgm:prSet/>
      <dgm:spPr/>
      <dgm:t>
        <a:bodyPr/>
        <a:lstStyle/>
        <a:p>
          <a:endParaRPr lang="ru-RU"/>
        </a:p>
      </dgm:t>
    </dgm:pt>
    <dgm:pt modelId="{7688E613-5A6D-4EDA-A7B4-C43375BC6B52}">
      <dgm:prSet phldrT="[Текст]"/>
      <dgm:spPr/>
      <dgm:t>
        <a:bodyPr/>
        <a:lstStyle/>
        <a:p>
          <a:r>
            <a:rPr lang="ru-RU" dirty="0" smtClean="0"/>
            <a:t>Культурно-просветительная</a:t>
          </a:r>
          <a:endParaRPr lang="ru-RU" dirty="0"/>
        </a:p>
      </dgm:t>
    </dgm:pt>
    <dgm:pt modelId="{19FAEB56-7DAD-4BA2-92D3-E85ACFE5C29E}" type="parTrans" cxnId="{C7478CDF-A786-4D83-A97F-3488CD5C360D}">
      <dgm:prSet/>
      <dgm:spPr/>
      <dgm:t>
        <a:bodyPr/>
        <a:lstStyle/>
        <a:p>
          <a:endParaRPr lang="ru-RU"/>
        </a:p>
      </dgm:t>
    </dgm:pt>
    <dgm:pt modelId="{7E26649B-86A5-44A6-B85B-3F34A93D673C}" type="sibTrans" cxnId="{C7478CDF-A786-4D83-A97F-3488CD5C360D}">
      <dgm:prSet/>
      <dgm:spPr/>
      <dgm:t>
        <a:bodyPr/>
        <a:lstStyle/>
        <a:p>
          <a:endParaRPr lang="ru-RU"/>
        </a:p>
      </dgm:t>
    </dgm:pt>
    <dgm:pt modelId="{4B4DA8ED-9B2A-4F84-A777-93C3677DE097}">
      <dgm:prSet phldrT="[Текст]"/>
      <dgm:spPr/>
      <dgm:t>
        <a:bodyPr/>
        <a:lstStyle/>
        <a:p>
          <a:r>
            <a:rPr lang="ru-RU" dirty="0" smtClean="0"/>
            <a:t>Учебно-познавательная методическая</a:t>
          </a:r>
          <a:endParaRPr lang="ru-RU" dirty="0"/>
        </a:p>
      </dgm:t>
    </dgm:pt>
    <dgm:pt modelId="{5AC1F989-8C12-4308-8505-806C30F284E1}" type="parTrans" cxnId="{070D5CD6-E825-4403-B8F0-BFD7E09A964D}">
      <dgm:prSet/>
      <dgm:spPr/>
      <dgm:t>
        <a:bodyPr/>
        <a:lstStyle/>
        <a:p>
          <a:endParaRPr lang="ru-RU"/>
        </a:p>
      </dgm:t>
    </dgm:pt>
    <dgm:pt modelId="{39BE000A-6CBE-4618-86B8-BBDE47B5FEB4}" type="sibTrans" cxnId="{070D5CD6-E825-4403-B8F0-BFD7E09A964D}">
      <dgm:prSet/>
      <dgm:spPr/>
      <dgm:t>
        <a:bodyPr/>
        <a:lstStyle/>
        <a:p>
          <a:endParaRPr lang="ru-RU"/>
        </a:p>
      </dgm:t>
    </dgm:pt>
    <dgm:pt modelId="{5BDD97DE-801B-43F3-A5B0-2D252F6F4FF3}" type="pres">
      <dgm:prSet presAssocID="{B4E1A2B9-435A-4ABA-A96D-DCD998CD97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29E423-99BA-4AB5-AC98-379D3649CED8}" type="pres">
      <dgm:prSet presAssocID="{5974200C-1E8D-4F2E-A2D1-EEF859485BEC}" presName="centerShape" presStyleLbl="node0" presStyleIdx="0" presStyleCnt="1" custScaleX="214560" custScaleY="168417"/>
      <dgm:spPr/>
      <dgm:t>
        <a:bodyPr/>
        <a:lstStyle/>
        <a:p>
          <a:endParaRPr lang="ru-RU"/>
        </a:p>
      </dgm:t>
    </dgm:pt>
    <dgm:pt modelId="{A49BB9E1-91F0-4C57-A152-3E00AB2FF42C}" type="pres">
      <dgm:prSet presAssocID="{12481CA6-D8F2-4587-9BA3-28AA422CB023}" presName="parTrans" presStyleLbl="sibTrans2D1" presStyleIdx="0" presStyleCnt="9"/>
      <dgm:spPr/>
      <dgm:t>
        <a:bodyPr/>
        <a:lstStyle/>
        <a:p>
          <a:endParaRPr lang="ru-RU"/>
        </a:p>
      </dgm:t>
    </dgm:pt>
    <dgm:pt modelId="{CB35BB23-7E68-41F2-AD67-3CA5EDBE6E06}" type="pres">
      <dgm:prSet presAssocID="{12481CA6-D8F2-4587-9BA3-28AA422CB023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DF0F65A9-2520-4883-9F89-771FC66E8D71}" type="pres">
      <dgm:prSet presAssocID="{A798FD09-517D-45A7-AA00-58613F279D2A}" presName="node" presStyleLbl="node1" presStyleIdx="0" presStyleCnt="9" custScaleX="188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FC974-A6C2-4D2A-ACF1-D8F108D2028C}" type="pres">
      <dgm:prSet presAssocID="{BA2528C7-CAB0-48C9-BEFB-3299E1A4E682}" presName="parTrans" presStyleLbl="sibTrans2D1" presStyleIdx="1" presStyleCnt="9"/>
      <dgm:spPr/>
      <dgm:t>
        <a:bodyPr/>
        <a:lstStyle/>
        <a:p>
          <a:endParaRPr lang="ru-RU"/>
        </a:p>
      </dgm:t>
    </dgm:pt>
    <dgm:pt modelId="{141FBAFA-22CB-4F9A-B730-7F73FA53CF26}" type="pres">
      <dgm:prSet presAssocID="{BA2528C7-CAB0-48C9-BEFB-3299E1A4E682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6D7B5176-4588-44EB-8035-CCA6AFF1936B}" type="pres">
      <dgm:prSet presAssocID="{BBEE5ECA-FC91-466F-864D-5187A73F3727}" presName="node" presStyleLbl="node1" presStyleIdx="1" presStyleCnt="9" custScaleX="188191" custRadScaleRad="127407" custRadScaleInc="65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73172-799F-4E79-B992-D2363D0147B1}" type="pres">
      <dgm:prSet presAssocID="{C07B8849-FD27-40B3-81CC-55CBEBA3602B}" presName="parTrans" presStyleLbl="sibTrans2D1" presStyleIdx="2" presStyleCnt="9"/>
      <dgm:spPr/>
      <dgm:t>
        <a:bodyPr/>
        <a:lstStyle/>
        <a:p>
          <a:endParaRPr lang="ru-RU"/>
        </a:p>
      </dgm:t>
    </dgm:pt>
    <dgm:pt modelId="{E65D2958-CA37-4200-A477-468B9EE15C5B}" type="pres">
      <dgm:prSet presAssocID="{C07B8849-FD27-40B3-81CC-55CBEBA3602B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80524CAE-6190-416E-9835-12F6A42E126B}" type="pres">
      <dgm:prSet presAssocID="{45C84541-BDFF-42FF-AA67-B0B658362706}" presName="node" presStyleLbl="node1" presStyleIdx="2" presStyleCnt="9" custScaleX="188191" custRadScaleRad="137308" custRadScaleInc="13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FCECE-8561-4798-9135-CD7914EC0398}" type="pres">
      <dgm:prSet presAssocID="{7972E6D8-6B74-4FB3-AA36-D1A31F20B259}" presName="parTrans" presStyleLbl="sibTrans2D1" presStyleIdx="3" presStyleCnt="9"/>
      <dgm:spPr/>
      <dgm:t>
        <a:bodyPr/>
        <a:lstStyle/>
        <a:p>
          <a:endParaRPr lang="ru-RU"/>
        </a:p>
      </dgm:t>
    </dgm:pt>
    <dgm:pt modelId="{56D21A85-863B-490C-8041-DB62C3CDBDFA}" type="pres">
      <dgm:prSet presAssocID="{7972E6D8-6B74-4FB3-AA36-D1A31F20B259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FF58E4E4-2531-4FC0-9478-68013BE9F944}" type="pres">
      <dgm:prSet presAssocID="{FF7E3DAD-2819-46B1-B253-03C23C02BBF1}" presName="node" presStyleLbl="node1" presStyleIdx="3" presStyleCnt="9" custScaleX="188191" custRadScaleRad="139238" custRadScaleInc="-44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2AEFD-54A1-4AB3-A701-FBF4CE2077D1}" type="pres">
      <dgm:prSet presAssocID="{94D88A8E-9676-477F-BAF2-BF65FB23DC80}" presName="parTrans" presStyleLbl="sibTrans2D1" presStyleIdx="4" presStyleCnt="9"/>
      <dgm:spPr/>
      <dgm:t>
        <a:bodyPr/>
        <a:lstStyle/>
        <a:p>
          <a:endParaRPr lang="ru-RU"/>
        </a:p>
      </dgm:t>
    </dgm:pt>
    <dgm:pt modelId="{EE9891E9-DA27-431E-9DA6-C7D2A807D099}" type="pres">
      <dgm:prSet presAssocID="{94D88A8E-9676-477F-BAF2-BF65FB23DC80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72B40EA2-2B69-4271-8463-D348C8EDBE09}" type="pres">
      <dgm:prSet presAssocID="{B873C50F-7C13-438E-A1E3-2C74268EED71}" presName="node" presStyleLbl="node1" presStyleIdx="4" presStyleCnt="9" custScaleX="188191" custRadScaleRad="112115" custRadScaleInc="-65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DB348-3709-4069-9322-0691DD625AC0}" type="pres">
      <dgm:prSet presAssocID="{059BD52D-7340-484B-A741-43641EC3A501}" presName="parTrans" presStyleLbl="sibTrans2D1" presStyleIdx="5" presStyleCnt="9"/>
      <dgm:spPr/>
      <dgm:t>
        <a:bodyPr/>
        <a:lstStyle/>
        <a:p>
          <a:endParaRPr lang="ru-RU"/>
        </a:p>
      </dgm:t>
    </dgm:pt>
    <dgm:pt modelId="{AF453EAC-DF4D-4AC2-92C4-F7D91CF6E0AC}" type="pres">
      <dgm:prSet presAssocID="{059BD52D-7340-484B-A741-43641EC3A501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C9FAF6EF-FAE2-4DA5-B083-3CDC7AE52D81}" type="pres">
      <dgm:prSet presAssocID="{6EF49D2B-CD10-40A0-BDFD-CB4F67B0598D}" presName="node" presStyleLbl="node1" presStyleIdx="5" presStyleCnt="9" custScaleX="188191" custRadScaleRad="108830" custRadScaleInc="51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908F6-2918-446F-A266-CF73EF5FCB51}" type="pres">
      <dgm:prSet presAssocID="{BD6A1B89-754A-4A51-8F43-FAFD0CD9E543}" presName="parTrans" presStyleLbl="sibTrans2D1" presStyleIdx="6" presStyleCnt="9"/>
      <dgm:spPr/>
      <dgm:t>
        <a:bodyPr/>
        <a:lstStyle/>
        <a:p>
          <a:endParaRPr lang="ru-RU"/>
        </a:p>
      </dgm:t>
    </dgm:pt>
    <dgm:pt modelId="{2686DC8A-B8A8-4A11-919D-2659EC27DD35}" type="pres">
      <dgm:prSet presAssocID="{BD6A1B89-754A-4A51-8F43-FAFD0CD9E543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7985C21B-64E7-49A5-B07B-B181FE5D5E55}" type="pres">
      <dgm:prSet presAssocID="{4C478A2C-C584-43E3-AB0D-7E185C8BB415}" presName="node" presStyleLbl="node1" presStyleIdx="6" presStyleCnt="9" custScaleX="188191" custRadScaleRad="139238" custRadScaleInc="44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D3FB6-7A8B-4CD0-80B6-0DE59E3400CD}" type="pres">
      <dgm:prSet presAssocID="{19FAEB56-7DAD-4BA2-92D3-E85ACFE5C29E}" presName="parTrans" presStyleLbl="sibTrans2D1" presStyleIdx="7" presStyleCnt="9"/>
      <dgm:spPr/>
      <dgm:t>
        <a:bodyPr/>
        <a:lstStyle/>
        <a:p>
          <a:endParaRPr lang="ru-RU"/>
        </a:p>
      </dgm:t>
    </dgm:pt>
    <dgm:pt modelId="{9BC466CB-BC2C-450E-AD23-03F1012C9646}" type="pres">
      <dgm:prSet presAssocID="{19FAEB56-7DAD-4BA2-92D3-E85ACFE5C29E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15B082B1-2E5A-4B3C-BB6A-BB2FD4582851}" type="pres">
      <dgm:prSet presAssocID="{7688E613-5A6D-4EDA-A7B4-C43375BC6B52}" presName="node" presStyleLbl="node1" presStyleIdx="7" presStyleCnt="9" custScaleX="188191" custRadScaleRad="137308" custRadScaleInc="-13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F8C79-B5F8-45BE-8AA8-9410E99EC567}" type="pres">
      <dgm:prSet presAssocID="{5AC1F989-8C12-4308-8505-806C30F284E1}" presName="parTrans" presStyleLbl="sibTrans2D1" presStyleIdx="8" presStyleCnt="9"/>
      <dgm:spPr/>
      <dgm:t>
        <a:bodyPr/>
        <a:lstStyle/>
        <a:p>
          <a:endParaRPr lang="ru-RU"/>
        </a:p>
      </dgm:t>
    </dgm:pt>
    <dgm:pt modelId="{5AB60A2F-0F14-40EE-A6F3-13E151709B42}" type="pres">
      <dgm:prSet presAssocID="{5AC1F989-8C12-4308-8505-806C30F284E1}" presName="connectorText" presStyleLbl="sibTrans2D1" presStyleIdx="8" presStyleCnt="9"/>
      <dgm:spPr/>
      <dgm:t>
        <a:bodyPr/>
        <a:lstStyle/>
        <a:p>
          <a:endParaRPr lang="ru-RU"/>
        </a:p>
      </dgm:t>
    </dgm:pt>
    <dgm:pt modelId="{50B3FDF9-7F38-4D7D-A8E1-56BE4D2CCBDE}" type="pres">
      <dgm:prSet presAssocID="{4B4DA8ED-9B2A-4F84-A777-93C3677DE097}" presName="node" presStyleLbl="node1" presStyleIdx="8" presStyleCnt="9" custScaleX="188191" custRadScaleRad="135021" custRadScaleInc="-77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0D5CD6-E825-4403-B8F0-BFD7E09A964D}" srcId="{5974200C-1E8D-4F2E-A2D1-EEF859485BEC}" destId="{4B4DA8ED-9B2A-4F84-A777-93C3677DE097}" srcOrd="8" destOrd="0" parTransId="{5AC1F989-8C12-4308-8505-806C30F284E1}" sibTransId="{39BE000A-6CBE-4618-86B8-BBDE47B5FEB4}"/>
    <dgm:cxn modelId="{87895666-5143-43A3-9602-40D548A4065A}" srcId="{5974200C-1E8D-4F2E-A2D1-EEF859485BEC}" destId="{FF7E3DAD-2819-46B1-B253-03C23C02BBF1}" srcOrd="3" destOrd="0" parTransId="{7972E6D8-6B74-4FB3-AA36-D1A31F20B259}" sibTransId="{1E1FDC72-D847-48B4-BCCA-2CFFADECEA4B}"/>
    <dgm:cxn modelId="{A0828973-34C1-482F-B3E1-EB3E2C183B56}" type="presOf" srcId="{A798FD09-517D-45A7-AA00-58613F279D2A}" destId="{DF0F65A9-2520-4883-9F89-771FC66E8D71}" srcOrd="0" destOrd="0" presId="urn:microsoft.com/office/officeart/2005/8/layout/radial5"/>
    <dgm:cxn modelId="{B8FF5B7F-D064-4321-A04C-A3581A1FFFDA}" type="presOf" srcId="{C07B8849-FD27-40B3-81CC-55CBEBA3602B}" destId="{E65D2958-CA37-4200-A477-468B9EE15C5B}" srcOrd="1" destOrd="0" presId="urn:microsoft.com/office/officeart/2005/8/layout/radial5"/>
    <dgm:cxn modelId="{5D3DEE84-4174-4AF6-A5C4-737740E3BBA4}" type="presOf" srcId="{94D88A8E-9676-477F-BAF2-BF65FB23DC80}" destId="{EE9891E9-DA27-431E-9DA6-C7D2A807D099}" srcOrd="1" destOrd="0" presId="urn:microsoft.com/office/officeart/2005/8/layout/radial5"/>
    <dgm:cxn modelId="{651E6C51-30D3-4D7F-A94A-79EAF58B4DAB}" type="presOf" srcId="{FF7E3DAD-2819-46B1-B253-03C23C02BBF1}" destId="{FF58E4E4-2531-4FC0-9478-68013BE9F944}" srcOrd="0" destOrd="0" presId="urn:microsoft.com/office/officeart/2005/8/layout/radial5"/>
    <dgm:cxn modelId="{D33B2291-7578-403F-AC22-6A9B22FDB865}" type="presOf" srcId="{5AC1F989-8C12-4308-8505-806C30F284E1}" destId="{5AB60A2F-0F14-40EE-A6F3-13E151709B42}" srcOrd="1" destOrd="0" presId="urn:microsoft.com/office/officeart/2005/8/layout/radial5"/>
    <dgm:cxn modelId="{C7428D9D-937D-42D6-B6B3-7CED19CE0F5C}" srcId="{5974200C-1E8D-4F2E-A2D1-EEF859485BEC}" destId="{4C478A2C-C584-43E3-AB0D-7E185C8BB415}" srcOrd="6" destOrd="0" parTransId="{BD6A1B89-754A-4A51-8F43-FAFD0CD9E543}" sibTransId="{1FE20913-271A-4E76-8DFA-2F85A08C5868}"/>
    <dgm:cxn modelId="{F1BA6760-1FE8-4B6D-80E6-FEE4134210AB}" srcId="{B4E1A2B9-435A-4ABA-A96D-DCD998CD977D}" destId="{5974200C-1E8D-4F2E-A2D1-EEF859485BEC}" srcOrd="0" destOrd="0" parTransId="{28472479-B0DB-4A30-9C19-98AF32EEEF0E}" sibTransId="{1E40BDDD-A5C9-4BBC-9C10-4371C13FE5A4}"/>
    <dgm:cxn modelId="{67DE0B1F-4887-401B-A10B-E187D62234DB}" type="presOf" srcId="{BA2528C7-CAB0-48C9-BEFB-3299E1A4E682}" destId="{141FBAFA-22CB-4F9A-B730-7F73FA53CF26}" srcOrd="1" destOrd="0" presId="urn:microsoft.com/office/officeart/2005/8/layout/radial5"/>
    <dgm:cxn modelId="{6B778C3D-B4AA-4E36-8592-54C68C14E705}" type="presOf" srcId="{059BD52D-7340-484B-A741-43641EC3A501}" destId="{51BDB348-3709-4069-9322-0691DD625AC0}" srcOrd="0" destOrd="0" presId="urn:microsoft.com/office/officeart/2005/8/layout/radial5"/>
    <dgm:cxn modelId="{B3A6892E-CB69-4CF9-A832-143EF9B5DECB}" type="presOf" srcId="{6EF49D2B-CD10-40A0-BDFD-CB4F67B0598D}" destId="{C9FAF6EF-FAE2-4DA5-B083-3CDC7AE52D81}" srcOrd="0" destOrd="0" presId="urn:microsoft.com/office/officeart/2005/8/layout/radial5"/>
    <dgm:cxn modelId="{CEC1E76E-5559-4BCD-8166-8205F9F8A81E}" type="presOf" srcId="{5AC1F989-8C12-4308-8505-806C30F284E1}" destId="{A7CF8C79-B5F8-45BE-8AA8-9410E99EC567}" srcOrd="0" destOrd="0" presId="urn:microsoft.com/office/officeart/2005/8/layout/radial5"/>
    <dgm:cxn modelId="{D46D33D6-665C-47C8-9A4D-AEC6D9B1D333}" type="presOf" srcId="{45C84541-BDFF-42FF-AA67-B0B658362706}" destId="{80524CAE-6190-416E-9835-12F6A42E126B}" srcOrd="0" destOrd="0" presId="urn:microsoft.com/office/officeart/2005/8/layout/radial5"/>
    <dgm:cxn modelId="{F578468B-2CEA-4F92-8491-F7510370E936}" srcId="{5974200C-1E8D-4F2E-A2D1-EEF859485BEC}" destId="{6EF49D2B-CD10-40A0-BDFD-CB4F67B0598D}" srcOrd="5" destOrd="0" parTransId="{059BD52D-7340-484B-A741-43641EC3A501}" sibTransId="{8B1FC7DD-917E-4C9F-8312-C26D8BC670F5}"/>
    <dgm:cxn modelId="{C620C72E-F981-403E-B299-6AFBE9E126D1}" type="presOf" srcId="{C07B8849-FD27-40B3-81CC-55CBEBA3602B}" destId="{00773172-799F-4E79-B992-D2363D0147B1}" srcOrd="0" destOrd="0" presId="urn:microsoft.com/office/officeart/2005/8/layout/radial5"/>
    <dgm:cxn modelId="{6245EABB-D906-4CB5-8F76-0A485EFF467F}" type="presOf" srcId="{7972E6D8-6B74-4FB3-AA36-D1A31F20B259}" destId="{56D21A85-863B-490C-8041-DB62C3CDBDFA}" srcOrd="1" destOrd="0" presId="urn:microsoft.com/office/officeart/2005/8/layout/radial5"/>
    <dgm:cxn modelId="{35BA7CB1-D210-48A9-9CD0-7413EB7E6141}" type="presOf" srcId="{B873C50F-7C13-438E-A1E3-2C74268EED71}" destId="{72B40EA2-2B69-4271-8463-D348C8EDBE09}" srcOrd="0" destOrd="0" presId="urn:microsoft.com/office/officeart/2005/8/layout/radial5"/>
    <dgm:cxn modelId="{6E6ABEA2-C6C3-478D-8BC9-1B07E9A41C5B}" type="presOf" srcId="{BBEE5ECA-FC91-466F-864D-5187A73F3727}" destId="{6D7B5176-4588-44EB-8035-CCA6AFF1936B}" srcOrd="0" destOrd="0" presId="urn:microsoft.com/office/officeart/2005/8/layout/radial5"/>
    <dgm:cxn modelId="{E43B7566-92D1-4777-81AE-6CF8347D4B76}" srcId="{5974200C-1E8D-4F2E-A2D1-EEF859485BEC}" destId="{BBEE5ECA-FC91-466F-864D-5187A73F3727}" srcOrd="1" destOrd="0" parTransId="{BA2528C7-CAB0-48C9-BEFB-3299E1A4E682}" sibTransId="{1FA61C0F-F96E-413D-90C7-89B70AF1E0D0}"/>
    <dgm:cxn modelId="{C5966C0B-9D15-4E36-81BA-FE90443D77CB}" type="presOf" srcId="{12481CA6-D8F2-4587-9BA3-28AA422CB023}" destId="{A49BB9E1-91F0-4C57-A152-3E00AB2FF42C}" srcOrd="0" destOrd="0" presId="urn:microsoft.com/office/officeart/2005/8/layout/radial5"/>
    <dgm:cxn modelId="{A6D10368-1F2E-4E2E-B962-E17C4768B051}" type="presOf" srcId="{BD6A1B89-754A-4A51-8F43-FAFD0CD9E543}" destId="{EF3908F6-2918-446F-A266-CF73EF5FCB51}" srcOrd="0" destOrd="0" presId="urn:microsoft.com/office/officeart/2005/8/layout/radial5"/>
    <dgm:cxn modelId="{C7478CDF-A786-4D83-A97F-3488CD5C360D}" srcId="{5974200C-1E8D-4F2E-A2D1-EEF859485BEC}" destId="{7688E613-5A6D-4EDA-A7B4-C43375BC6B52}" srcOrd="7" destOrd="0" parTransId="{19FAEB56-7DAD-4BA2-92D3-E85ACFE5C29E}" sibTransId="{7E26649B-86A5-44A6-B85B-3F34A93D673C}"/>
    <dgm:cxn modelId="{9482A420-7F98-421A-9003-1E4428510E56}" type="presOf" srcId="{5974200C-1E8D-4F2E-A2D1-EEF859485BEC}" destId="{2729E423-99BA-4AB5-AC98-379D3649CED8}" srcOrd="0" destOrd="0" presId="urn:microsoft.com/office/officeart/2005/8/layout/radial5"/>
    <dgm:cxn modelId="{57DAE2CC-8F04-4281-81A7-A05A7ED928A1}" type="presOf" srcId="{4B4DA8ED-9B2A-4F84-A777-93C3677DE097}" destId="{50B3FDF9-7F38-4D7D-A8E1-56BE4D2CCBDE}" srcOrd="0" destOrd="0" presId="urn:microsoft.com/office/officeart/2005/8/layout/radial5"/>
    <dgm:cxn modelId="{C7B2821D-4C73-4245-BB1B-6637FE31B291}" type="presOf" srcId="{7688E613-5A6D-4EDA-A7B4-C43375BC6B52}" destId="{15B082B1-2E5A-4B3C-BB6A-BB2FD4582851}" srcOrd="0" destOrd="0" presId="urn:microsoft.com/office/officeart/2005/8/layout/radial5"/>
    <dgm:cxn modelId="{A75C1683-E74E-41F1-B0B5-69286BEA601A}" type="presOf" srcId="{19FAEB56-7DAD-4BA2-92D3-E85ACFE5C29E}" destId="{200D3FB6-7A8B-4CD0-80B6-0DE59E3400CD}" srcOrd="0" destOrd="0" presId="urn:microsoft.com/office/officeart/2005/8/layout/radial5"/>
    <dgm:cxn modelId="{520E6906-121C-453A-AD30-4B6C6D3D8D9D}" srcId="{5974200C-1E8D-4F2E-A2D1-EEF859485BEC}" destId="{A798FD09-517D-45A7-AA00-58613F279D2A}" srcOrd="0" destOrd="0" parTransId="{12481CA6-D8F2-4587-9BA3-28AA422CB023}" sibTransId="{D5080B31-0E81-4116-9146-F17D14004CCB}"/>
    <dgm:cxn modelId="{26BCF39E-8E2F-48A4-8205-1A9C49F8F954}" type="presOf" srcId="{94D88A8E-9676-477F-BAF2-BF65FB23DC80}" destId="{5472AEFD-54A1-4AB3-A701-FBF4CE2077D1}" srcOrd="0" destOrd="0" presId="urn:microsoft.com/office/officeart/2005/8/layout/radial5"/>
    <dgm:cxn modelId="{786BF965-0FBF-47F6-B32C-CBEC69E2B3A1}" type="presOf" srcId="{BA2528C7-CAB0-48C9-BEFB-3299E1A4E682}" destId="{C0BFC974-A6C2-4D2A-ACF1-D8F108D2028C}" srcOrd="0" destOrd="0" presId="urn:microsoft.com/office/officeart/2005/8/layout/radial5"/>
    <dgm:cxn modelId="{E7646C93-1578-47F3-B79A-299C85B4C71E}" srcId="{5974200C-1E8D-4F2E-A2D1-EEF859485BEC}" destId="{45C84541-BDFF-42FF-AA67-B0B658362706}" srcOrd="2" destOrd="0" parTransId="{C07B8849-FD27-40B3-81CC-55CBEBA3602B}" sibTransId="{4C47296D-F941-41AE-A568-E1CC7A4484C2}"/>
    <dgm:cxn modelId="{5BFE4587-080B-463A-B435-6F189406C086}" type="presOf" srcId="{19FAEB56-7DAD-4BA2-92D3-E85ACFE5C29E}" destId="{9BC466CB-BC2C-450E-AD23-03F1012C9646}" srcOrd="1" destOrd="0" presId="urn:microsoft.com/office/officeart/2005/8/layout/radial5"/>
    <dgm:cxn modelId="{80E4CCCE-C30B-486E-8508-38B45BC3FC86}" type="presOf" srcId="{B4E1A2B9-435A-4ABA-A96D-DCD998CD977D}" destId="{5BDD97DE-801B-43F3-A5B0-2D252F6F4FF3}" srcOrd="0" destOrd="0" presId="urn:microsoft.com/office/officeart/2005/8/layout/radial5"/>
    <dgm:cxn modelId="{D201D166-08E7-483E-95AD-56D127BB6AEF}" type="presOf" srcId="{12481CA6-D8F2-4587-9BA3-28AA422CB023}" destId="{CB35BB23-7E68-41F2-AD67-3CA5EDBE6E06}" srcOrd="1" destOrd="0" presId="urn:microsoft.com/office/officeart/2005/8/layout/radial5"/>
    <dgm:cxn modelId="{ED8B7D36-FD74-432F-8E51-2D8EBECAD8DE}" srcId="{5974200C-1E8D-4F2E-A2D1-EEF859485BEC}" destId="{B873C50F-7C13-438E-A1E3-2C74268EED71}" srcOrd="4" destOrd="0" parTransId="{94D88A8E-9676-477F-BAF2-BF65FB23DC80}" sibTransId="{55A6B106-8364-417C-8C93-8A7066E3044B}"/>
    <dgm:cxn modelId="{00209E37-69AB-4255-A834-C90FA83ACD62}" type="presOf" srcId="{BD6A1B89-754A-4A51-8F43-FAFD0CD9E543}" destId="{2686DC8A-B8A8-4A11-919D-2659EC27DD35}" srcOrd="1" destOrd="0" presId="urn:microsoft.com/office/officeart/2005/8/layout/radial5"/>
    <dgm:cxn modelId="{C7FB0503-6BC3-4F8A-9107-2420201521DC}" type="presOf" srcId="{7972E6D8-6B74-4FB3-AA36-D1A31F20B259}" destId="{125FCECE-8561-4798-9135-CD7914EC0398}" srcOrd="0" destOrd="0" presId="urn:microsoft.com/office/officeart/2005/8/layout/radial5"/>
    <dgm:cxn modelId="{C7D80EE0-DF15-40C9-AF07-A482158CFF6F}" type="presOf" srcId="{059BD52D-7340-484B-A741-43641EC3A501}" destId="{AF453EAC-DF4D-4AC2-92C4-F7D91CF6E0AC}" srcOrd="1" destOrd="0" presId="urn:microsoft.com/office/officeart/2005/8/layout/radial5"/>
    <dgm:cxn modelId="{727F88A8-1E6A-4BF1-AAF8-90B0089F7474}" type="presOf" srcId="{4C478A2C-C584-43E3-AB0D-7E185C8BB415}" destId="{7985C21B-64E7-49A5-B07B-B181FE5D5E55}" srcOrd="0" destOrd="0" presId="urn:microsoft.com/office/officeart/2005/8/layout/radial5"/>
    <dgm:cxn modelId="{FC6B5F32-C5F3-4CF6-80DE-AFDD43C2560B}" type="presParOf" srcId="{5BDD97DE-801B-43F3-A5B0-2D252F6F4FF3}" destId="{2729E423-99BA-4AB5-AC98-379D3649CED8}" srcOrd="0" destOrd="0" presId="urn:microsoft.com/office/officeart/2005/8/layout/radial5"/>
    <dgm:cxn modelId="{5B652CC4-DF2F-495B-A221-8579FEE0CDAC}" type="presParOf" srcId="{5BDD97DE-801B-43F3-A5B0-2D252F6F4FF3}" destId="{A49BB9E1-91F0-4C57-A152-3E00AB2FF42C}" srcOrd="1" destOrd="0" presId="urn:microsoft.com/office/officeart/2005/8/layout/radial5"/>
    <dgm:cxn modelId="{3FE1C40F-02B0-4E3F-953E-F8C02571F289}" type="presParOf" srcId="{A49BB9E1-91F0-4C57-A152-3E00AB2FF42C}" destId="{CB35BB23-7E68-41F2-AD67-3CA5EDBE6E06}" srcOrd="0" destOrd="0" presId="urn:microsoft.com/office/officeart/2005/8/layout/radial5"/>
    <dgm:cxn modelId="{BA650AA3-B6EF-4DFD-8A6C-B6434A938485}" type="presParOf" srcId="{5BDD97DE-801B-43F3-A5B0-2D252F6F4FF3}" destId="{DF0F65A9-2520-4883-9F89-771FC66E8D71}" srcOrd="2" destOrd="0" presId="urn:microsoft.com/office/officeart/2005/8/layout/radial5"/>
    <dgm:cxn modelId="{DD1C9D5A-707A-4203-A88F-61A13028B7CB}" type="presParOf" srcId="{5BDD97DE-801B-43F3-A5B0-2D252F6F4FF3}" destId="{C0BFC974-A6C2-4D2A-ACF1-D8F108D2028C}" srcOrd="3" destOrd="0" presId="urn:microsoft.com/office/officeart/2005/8/layout/radial5"/>
    <dgm:cxn modelId="{62A83D0B-12E0-48E9-8FFF-B143781A11DC}" type="presParOf" srcId="{C0BFC974-A6C2-4D2A-ACF1-D8F108D2028C}" destId="{141FBAFA-22CB-4F9A-B730-7F73FA53CF26}" srcOrd="0" destOrd="0" presId="urn:microsoft.com/office/officeart/2005/8/layout/radial5"/>
    <dgm:cxn modelId="{BFAB45E9-E21F-40FC-B1E6-1565FE0F101A}" type="presParOf" srcId="{5BDD97DE-801B-43F3-A5B0-2D252F6F4FF3}" destId="{6D7B5176-4588-44EB-8035-CCA6AFF1936B}" srcOrd="4" destOrd="0" presId="urn:microsoft.com/office/officeart/2005/8/layout/radial5"/>
    <dgm:cxn modelId="{B47FDF37-834B-4518-ABBF-CEDC4F166F7D}" type="presParOf" srcId="{5BDD97DE-801B-43F3-A5B0-2D252F6F4FF3}" destId="{00773172-799F-4E79-B992-D2363D0147B1}" srcOrd="5" destOrd="0" presId="urn:microsoft.com/office/officeart/2005/8/layout/radial5"/>
    <dgm:cxn modelId="{86117E6F-104D-4198-8DA9-C72B6045CD1B}" type="presParOf" srcId="{00773172-799F-4E79-B992-D2363D0147B1}" destId="{E65D2958-CA37-4200-A477-468B9EE15C5B}" srcOrd="0" destOrd="0" presId="urn:microsoft.com/office/officeart/2005/8/layout/radial5"/>
    <dgm:cxn modelId="{EB209BB8-6767-4549-9107-2FDA26F7C84E}" type="presParOf" srcId="{5BDD97DE-801B-43F3-A5B0-2D252F6F4FF3}" destId="{80524CAE-6190-416E-9835-12F6A42E126B}" srcOrd="6" destOrd="0" presId="urn:microsoft.com/office/officeart/2005/8/layout/radial5"/>
    <dgm:cxn modelId="{8990DF6B-7C92-406C-ABFF-B33CBFE954E4}" type="presParOf" srcId="{5BDD97DE-801B-43F3-A5B0-2D252F6F4FF3}" destId="{125FCECE-8561-4798-9135-CD7914EC0398}" srcOrd="7" destOrd="0" presId="urn:microsoft.com/office/officeart/2005/8/layout/radial5"/>
    <dgm:cxn modelId="{06DDD599-5EFD-495E-A241-CFE9C69FC262}" type="presParOf" srcId="{125FCECE-8561-4798-9135-CD7914EC0398}" destId="{56D21A85-863B-490C-8041-DB62C3CDBDFA}" srcOrd="0" destOrd="0" presId="urn:microsoft.com/office/officeart/2005/8/layout/radial5"/>
    <dgm:cxn modelId="{6AF27A08-E4C2-4C41-A9A0-06B6955DA13C}" type="presParOf" srcId="{5BDD97DE-801B-43F3-A5B0-2D252F6F4FF3}" destId="{FF58E4E4-2531-4FC0-9478-68013BE9F944}" srcOrd="8" destOrd="0" presId="urn:microsoft.com/office/officeart/2005/8/layout/radial5"/>
    <dgm:cxn modelId="{E3523DC1-2EEB-454D-BC05-64A6776EFA4F}" type="presParOf" srcId="{5BDD97DE-801B-43F3-A5B0-2D252F6F4FF3}" destId="{5472AEFD-54A1-4AB3-A701-FBF4CE2077D1}" srcOrd="9" destOrd="0" presId="urn:microsoft.com/office/officeart/2005/8/layout/radial5"/>
    <dgm:cxn modelId="{5677E99C-ED0D-477C-8021-2FC66F535A00}" type="presParOf" srcId="{5472AEFD-54A1-4AB3-A701-FBF4CE2077D1}" destId="{EE9891E9-DA27-431E-9DA6-C7D2A807D099}" srcOrd="0" destOrd="0" presId="urn:microsoft.com/office/officeart/2005/8/layout/radial5"/>
    <dgm:cxn modelId="{F1CD8436-0185-4BB0-9B3D-A4DC49330F6F}" type="presParOf" srcId="{5BDD97DE-801B-43F3-A5B0-2D252F6F4FF3}" destId="{72B40EA2-2B69-4271-8463-D348C8EDBE09}" srcOrd="10" destOrd="0" presId="urn:microsoft.com/office/officeart/2005/8/layout/radial5"/>
    <dgm:cxn modelId="{FFB75C43-19D5-45E9-ABA7-ED1BA7E4AC47}" type="presParOf" srcId="{5BDD97DE-801B-43F3-A5B0-2D252F6F4FF3}" destId="{51BDB348-3709-4069-9322-0691DD625AC0}" srcOrd="11" destOrd="0" presId="urn:microsoft.com/office/officeart/2005/8/layout/radial5"/>
    <dgm:cxn modelId="{A98BB136-32D0-4B7B-9E84-B83D25F6408B}" type="presParOf" srcId="{51BDB348-3709-4069-9322-0691DD625AC0}" destId="{AF453EAC-DF4D-4AC2-92C4-F7D91CF6E0AC}" srcOrd="0" destOrd="0" presId="urn:microsoft.com/office/officeart/2005/8/layout/radial5"/>
    <dgm:cxn modelId="{3D192494-3132-4F2D-9087-0B42582602D6}" type="presParOf" srcId="{5BDD97DE-801B-43F3-A5B0-2D252F6F4FF3}" destId="{C9FAF6EF-FAE2-4DA5-B083-3CDC7AE52D81}" srcOrd="12" destOrd="0" presId="urn:microsoft.com/office/officeart/2005/8/layout/radial5"/>
    <dgm:cxn modelId="{855EE986-F536-47A1-86BE-972C01EE950A}" type="presParOf" srcId="{5BDD97DE-801B-43F3-A5B0-2D252F6F4FF3}" destId="{EF3908F6-2918-446F-A266-CF73EF5FCB51}" srcOrd="13" destOrd="0" presId="urn:microsoft.com/office/officeart/2005/8/layout/radial5"/>
    <dgm:cxn modelId="{BDDB91C2-D84F-449A-928A-7439441887D2}" type="presParOf" srcId="{EF3908F6-2918-446F-A266-CF73EF5FCB51}" destId="{2686DC8A-B8A8-4A11-919D-2659EC27DD35}" srcOrd="0" destOrd="0" presId="urn:microsoft.com/office/officeart/2005/8/layout/radial5"/>
    <dgm:cxn modelId="{D0EBAD3C-5125-4F83-8A8C-72FE28E2A4A0}" type="presParOf" srcId="{5BDD97DE-801B-43F3-A5B0-2D252F6F4FF3}" destId="{7985C21B-64E7-49A5-B07B-B181FE5D5E55}" srcOrd="14" destOrd="0" presId="urn:microsoft.com/office/officeart/2005/8/layout/radial5"/>
    <dgm:cxn modelId="{1BAA3B24-AE5F-4942-8EDA-B4F24E8846F5}" type="presParOf" srcId="{5BDD97DE-801B-43F3-A5B0-2D252F6F4FF3}" destId="{200D3FB6-7A8B-4CD0-80B6-0DE59E3400CD}" srcOrd="15" destOrd="0" presId="urn:microsoft.com/office/officeart/2005/8/layout/radial5"/>
    <dgm:cxn modelId="{7A02A066-2410-48C5-98FD-0FC861F77888}" type="presParOf" srcId="{200D3FB6-7A8B-4CD0-80B6-0DE59E3400CD}" destId="{9BC466CB-BC2C-450E-AD23-03F1012C9646}" srcOrd="0" destOrd="0" presId="urn:microsoft.com/office/officeart/2005/8/layout/radial5"/>
    <dgm:cxn modelId="{3CB069A7-D0EC-4FA9-89DB-8A6057FEB903}" type="presParOf" srcId="{5BDD97DE-801B-43F3-A5B0-2D252F6F4FF3}" destId="{15B082B1-2E5A-4B3C-BB6A-BB2FD4582851}" srcOrd="16" destOrd="0" presId="urn:microsoft.com/office/officeart/2005/8/layout/radial5"/>
    <dgm:cxn modelId="{12C44D66-A324-4E46-B2CF-EC4D52CC9926}" type="presParOf" srcId="{5BDD97DE-801B-43F3-A5B0-2D252F6F4FF3}" destId="{A7CF8C79-B5F8-45BE-8AA8-9410E99EC567}" srcOrd="17" destOrd="0" presId="urn:microsoft.com/office/officeart/2005/8/layout/radial5"/>
    <dgm:cxn modelId="{4E87C50F-4043-4CC3-8E26-0AD8B5CCD238}" type="presParOf" srcId="{A7CF8C79-B5F8-45BE-8AA8-9410E99EC567}" destId="{5AB60A2F-0F14-40EE-A6F3-13E151709B42}" srcOrd="0" destOrd="0" presId="urn:microsoft.com/office/officeart/2005/8/layout/radial5"/>
    <dgm:cxn modelId="{B55A120C-4F4B-466D-99A6-AED9AD2CBD3A}" type="presParOf" srcId="{5BDD97DE-801B-43F3-A5B0-2D252F6F4FF3}" destId="{50B3FDF9-7F38-4D7D-A8E1-56BE4D2CCBDE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4061E3-0ACF-47C4-914D-C65967342D41}" type="doc">
      <dgm:prSet loTypeId="urn:microsoft.com/office/officeart/2005/8/layout/radial5" loCatId="relationship" qsTypeId="urn:microsoft.com/office/officeart/2005/8/quickstyle/simple1#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FBE861A8-81DF-4756-917A-9CD81F30CDF9}">
      <dgm:prSet phldrT="[Текст]" custT="1"/>
      <dgm:spPr/>
      <dgm:t>
        <a:bodyPr/>
        <a:lstStyle/>
        <a:p>
          <a:r>
            <a:rPr lang="ru-RU" sz="2400" dirty="0" smtClean="0"/>
            <a:t>Методы воспитания</a:t>
          </a:r>
          <a:endParaRPr lang="ru-RU" sz="2400" dirty="0"/>
        </a:p>
      </dgm:t>
    </dgm:pt>
    <dgm:pt modelId="{CA87F1DA-A320-4BB3-BB49-F0C2302F5656}" type="parTrans" cxnId="{205D5101-974C-4527-BE96-421863E694A7}">
      <dgm:prSet/>
      <dgm:spPr/>
      <dgm:t>
        <a:bodyPr/>
        <a:lstStyle/>
        <a:p>
          <a:endParaRPr lang="ru-RU" sz="3600"/>
        </a:p>
      </dgm:t>
    </dgm:pt>
    <dgm:pt modelId="{E88D6FBD-1F43-46D3-A976-F32B29B09CC4}" type="sibTrans" cxnId="{205D5101-974C-4527-BE96-421863E694A7}">
      <dgm:prSet/>
      <dgm:spPr/>
      <dgm:t>
        <a:bodyPr/>
        <a:lstStyle/>
        <a:p>
          <a:endParaRPr lang="ru-RU" sz="3600"/>
        </a:p>
      </dgm:t>
    </dgm:pt>
    <dgm:pt modelId="{17E86DD0-EE35-4C82-A77D-540203C08B71}">
      <dgm:prSet phldrT="[Текст]" custT="1"/>
      <dgm:spPr/>
      <dgm:t>
        <a:bodyPr/>
        <a:lstStyle/>
        <a:p>
          <a:r>
            <a:rPr lang="ru-RU" sz="1800" dirty="0" smtClean="0"/>
            <a:t>Традиционные </a:t>
          </a:r>
          <a:endParaRPr lang="ru-RU" sz="1800" dirty="0"/>
        </a:p>
      </dgm:t>
    </dgm:pt>
    <dgm:pt modelId="{886791F5-6F84-4B7B-8E36-DE5C4BC79F08}" type="parTrans" cxnId="{9F8FBC07-78EC-42E8-A60F-2D71AFFBFDE4}">
      <dgm:prSet custT="1"/>
      <dgm:spPr/>
      <dgm:t>
        <a:bodyPr/>
        <a:lstStyle/>
        <a:p>
          <a:endParaRPr lang="ru-RU" sz="1050"/>
        </a:p>
      </dgm:t>
    </dgm:pt>
    <dgm:pt modelId="{EE602DF5-FFEF-4AD3-879D-3E2F12B192CD}" type="sibTrans" cxnId="{9F8FBC07-78EC-42E8-A60F-2D71AFFBFDE4}">
      <dgm:prSet/>
      <dgm:spPr/>
      <dgm:t>
        <a:bodyPr/>
        <a:lstStyle/>
        <a:p>
          <a:endParaRPr lang="ru-RU" sz="3600"/>
        </a:p>
      </dgm:t>
    </dgm:pt>
    <dgm:pt modelId="{8E2927B0-9295-4201-8B90-23BA6B9ED30F}">
      <dgm:prSet phldrT="[Текст]" custT="1"/>
      <dgm:spPr/>
      <dgm:t>
        <a:bodyPr/>
        <a:lstStyle/>
        <a:p>
          <a:r>
            <a:rPr lang="ru-RU" sz="1800" dirty="0" smtClean="0"/>
            <a:t>Неформальные </a:t>
          </a:r>
          <a:endParaRPr lang="ru-RU" sz="1800" dirty="0"/>
        </a:p>
      </dgm:t>
    </dgm:pt>
    <dgm:pt modelId="{D2D1E2D6-BCC8-4F4C-B2D2-0B222D48E16D}" type="parTrans" cxnId="{2C0A7D65-5FBF-4ECE-A53D-020332CA3471}">
      <dgm:prSet custT="1"/>
      <dgm:spPr/>
      <dgm:t>
        <a:bodyPr/>
        <a:lstStyle/>
        <a:p>
          <a:endParaRPr lang="ru-RU" sz="1050"/>
        </a:p>
      </dgm:t>
    </dgm:pt>
    <dgm:pt modelId="{1B84D14E-3DC0-4D2C-9192-08A02D944E0F}" type="sibTrans" cxnId="{2C0A7D65-5FBF-4ECE-A53D-020332CA3471}">
      <dgm:prSet/>
      <dgm:spPr/>
      <dgm:t>
        <a:bodyPr/>
        <a:lstStyle/>
        <a:p>
          <a:endParaRPr lang="ru-RU" sz="3600"/>
        </a:p>
      </dgm:t>
    </dgm:pt>
    <dgm:pt modelId="{B3EC986A-96F2-4567-AF73-AC6AE787361A}">
      <dgm:prSet phldrT="[Текст]" custT="1"/>
      <dgm:spPr/>
      <dgm:t>
        <a:bodyPr/>
        <a:lstStyle/>
        <a:p>
          <a:r>
            <a:rPr lang="ru-RU" sz="1800" dirty="0" err="1" smtClean="0"/>
            <a:t>Психотерапев-тические</a:t>
          </a:r>
          <a:endParaRPr lang="ru-RU" sz="1800" dirty="0"/>
        </a:p>
      </dgm:t>
    </dgm:pt>
    <dgm:pt modelId="{9EF0B18B-3D43-4D67-9099-C5C737D43DCB}" type="parTrans" cxnId="{943DCBB0-120A-453A-A871-5B84FD5EDD92}">
      <dgm:prSet custT="1"/>
      <dgm:spPr/>
      <dgm:t>
        <a:bodyPr/>
        <a:lstStyle/>
        <a:p>
          <a:endParaRPr lang="ru-RU" sz="1050"/>
        </a:p>
      </dgm:t>
    </dgm:pt>
    <dgm:pt modelId="{DEFE62EB-FB5E-44AA-AE42-B7A8DE539709}" type="sibTrans" cxnId="{943DCBB0-120A-453A-A871-5B84FD5EDD92}">
      <dgm:prSet/>
      <dgm:spPr/>
      <dgm:t>
        <a:bodyPr/>
        <a:lstStyle/>
        <a:p>
          <a:endParaRPr lang="ru-RU" sz="3600"/>
        </a:p>
      </dgm:t>
    </dgm:pt>
    <dgm:pt modelId="{C769BDAA-E3CF-45EE-A0EB-EB2ED6ACE577}">
      <dgm:prSet phldrT="[Текст]" custT="1"/>
      <dgm:spPr/>
      <dgm:t>
        <a:bodyPr/>
        <a:lstStyle/>
        <a:p>
          <a:r>
            <a:rPr lang="ru-RU" sz="1800" dirty="0" err="1" smtClean="0"/>
            <a:t>Тренинговые</a:t>
          </a:r>
          <a:endParaRPr lang="ru-RU" sz="1800" dirty="0"/>
        </a:p>
      </dgm:t>
    </dgm:pt>
    <dgm:pt modelId="{39B55336-5F25-4B02-9193-7C4C07EBB86D}" type="parTrans" cxnId="{60F69851-6C06-4290-A623-8072B49ED25D}">
      <dgm:prSet custT="1"/>
      <dgm:spPr/>
      <dgm:t>
        <a:bodyPr/>
        <a:lstStyle/>
        <a:p>
          <a:endParaRPr lang="ru-RU" sz="1050"/>
        </a:p>
      </dgm:t>
    </dgm:pt>
    <dgm:pt modelId="{6861F2A2-8E55-42B8-8339-5921E5EC6DD0}" type="sibTrans" cxnId="{60F69851-6C06-4290-A623-8072B49ED25D}">
      <dgm:prSet/>
      <dgm:spPr/>
      <dgm:t>
        <a:bodyPr/>
        <a:lstStyle/>
        <a:p>
          <a:endParaRPr lang="ru-RU" sz="3600"/>
        </a:p>
      </dgm:t>
    </dgm:pt>
    <dgm:pt modelId="{061BBF26-7D62-4F84-9AFD-7F0526A3B1BB}">
      <dgm:prSet phldrT="[Текст]" custT="1"/>
      <dgm:spPr/>
      <dgm:t>
        <a:bodyPr/>
        <a:lstStyle/>
        <a:p>
          <a:r>
            <a:rPr lang="ru-RU" sz="1800" dirty="0" smtClean="0"/>
            <a:t>Рефлексивные </a:t>
          </a:r>
          <a:endParaRPr lang="ru-RU" sz="1800" dirty="0"/>
        </a:p>
      </dgm:t>
    </dgm:pt>
    <dgm:pt modelId="{0A1C3AE1-AF9B-46E6-A0FB-FC53AA041BF3}" type="sibTrans" cxnId="{A41C1A14-5628-4923-BB5B-0595E408D501}">
      <dgm:prSet/>
      <dgm:spPr/>
      <dgm:t>
        <a:bodyPr/>
        <a:lstStyle/>
        <a:p>
          <a:endParaRPr lang="ru-RU" sz="3600"/>
        </a:p>
      </dgm:t>
    </dgm:pt>
    <dgm:pt modelId="{AA2747C8-C9A4-4A90-BE4F-680665B69E1C}" type="parTrans" cxnId="{A41C1A14-5628-4923-BB5B-0595E408D501}">
      <dgm:prSet custT="1"/>
      <dgm:spPr/>
      <dgm:t>
        <a:bodyPr/>
        <a:lstStyle/>
        <a:p>
          <a:endParaRPr lang="ru-RU" sz="1050"/>
        </a:p>
      </dgm:t>
    </dgm:pt>
    <dgm:pt modelId="{7EF72CEB-C540-4DEC-BE25-66F6B2487900}" type="pres">
      <dgm:prSet presAssocID="{424061E3-0ACF-47C4-914D-C65967342D4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8263FF-1D14-4C5B-A868-77EBD44E39ED}" type="pres">
      <dgm:prSet presAssocID="{FBE861A8-81DF-4756-917A-9CD81F30CDF9}" presName="centerShape" presStyleLbl="node0" presStyleIdx="0" presStyleCnt="1" custScaleX="160525"/>
      <dgm:spPr/>
      <dgm:t>
        <a:bodyPr/>
        <a:lstStyle/>
        <a:p>
          <a:endParaRPr lang="ru-RU"/>
        </a:p>
      </dgm:t>
    </dgm:pt>
    <dgm:pt modelId="{04E1CD27-E85B-41DF-8A76-097AA62F1877}" type="pres">
      <dgm:prSet presAssocID="{886791F5-6F84-4B7B-8E36-DE5C4BC79F08}" presName="parTrans" presStyleLbl="sibTrans2D1" presStyleIdx="0" presStyleCnt="5"/>
      <dgm:spPr/>
      <dgm:t>
        <a:bodyPr/>
        <a:lstStyle/>
        <a:p>
          <a:endParaRPr lang="ru-RU"/>
        </a:p>
      </dgm:t>
    </dgm:pt>
    <dgm:pt modelId="{36DE0FBF-4975-4A98-9400-A53ACEE93A5A}" type="pres">
      <dgm:prSet presAssocID="{886791F5-6F84-4B7B-8E36-DE5C4BC79F0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D1EB0E4-C52C-498B-B4BD-AF5BEC300341}" type="pres">
      <dgm:prSet presAssocID="{17E86DD0-EE35-4C82-A77D-540203C08B71}" presName="node" presStyleLbl="node1" presStyleIdx="0" presStyleCnt="5" custScaleX="16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5CAFE-9568-4F73-9BA5-E338F8A9FA3F}" type="pres">
      <dgm:prSet presAssocID="{D2D1E2D6-BCC8-4F4C-B2D2-0B222D48E16D}" presName="parTrans" presStyleLbl="sibTrans2D1" presStyleIdx="1" presStyleCnt="5"/>
      <dgm:spPr/>
      <dgm:t>
        <a:bodyPr/>
        <a:lstStyle/>
        <a:p>
          <a:endParaRPr lang="ru-RU"/>
        </a:p>
      </dgm:t>
    </dgm:pt>
    <dgm:pt modelId="{87AA46C0-C450-4BB9-BACE-459E91F40480}" type="pres">
      <dgm:prSet presAssocID="{D2D1E2D6-BCC8-4F4C-B2D2-0B222D48E16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1A93678-C0E7-4C31-948E-9DCFDD4B43C4}" type="pres">
      <dgm:prSet presAssocID="{8E2927B0-9295-4201-8B90-23BA6B9ED30F}" presName="node" presStyleLbl="node1" presStyleIdx="1" presStyleCnt="5" custScaleX="160525" custRadScaleRad="143037" custRadScaleInc="17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41607-38FE-4CC2-9D2C-6531ADA90F12}" type="pres">
      <dgm:prSet presAssocID="{9EF0B18B-3D43-4D67-9099-C5C737D43DCB}" presName="parTrans" presStyleLbl="sibTrans2D1" presStyleIdx="2" presStyleCnt="5"/>
      <dgm:spPr/>
      <dgm:t>
        <a:bodyPr/>
        <a:lstStyle/>
        <a:p>
          <a:endParaRPr lang="ru-RU"/>
        </a:p>
      </dgm:t>
    </dgm:pt>
    <dgm:pt modelId="{D870389F-DC9B-42D2-BDB4-3BBD5102B652}" type="pres">
      <dgm:prSet presAssocID="{9EF0B18B-3D43-4D67-9099-C5C737D43DC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1ADFF10-30DF-4DF7-B763-C55AA7DB5301}" type="pres">
      <dgm:prSet presAssocID="{B3EC986A-96F2-4567-AF73-AC6AE787361A}" presName="node" presStyleLbl="node1" presStyleIdx="2" presStyleCnt="5" custScaleX="160525" custRadScaleRad="125993" custRadScaleInc="-61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A5A42-A25D-41B8-BE5C-9EF2A41A91C0}" type="pres">
      <dgm:prSet presAssocID="{AA2747C8-C9A4-4A90-BE4F-680665B69E1C}" presName="parTrans" presStyleLbl="sibTrans2D1" presStyleIdx="3" presStyleCnt="5"/>
      <dgm:spPr/>
      <dgm:t>
        <a:bodyPr/>
        <a:lstStyle/>
        <a:p>
          <a:endParaRPr lang="ru-RU"/>
        </a:p>
      </dgm:t>
    </dgm:pt>
    <dgm:pt modelId="{22FA6264-6D5A-4A4A-8D65-D1613BF71162}" type="pres">
      <dgm:prSet presAssocID="{AA2747C8-C9A4-4A90-BE4F-680665B69E1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A54BD85-ECBF-4D52-A1F4-B898728D570F}" type="pres">
      <dgm:prSet presAssocID="{061BBF26-7D62-4F84-9AFD-7F0526A3B1BB}" presName="node" presStyleLbl="node1" presStyleIdx="3" presStyleCnt="5" custScaleX="160525" custRadScaleRad="123069" custRadScaleInc="53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C9962-7375-4CCC-9DE8-0FEB764F0860}" type="pres">
      <dgm:prSet presAssocID="{39B55336-5F25-4B02-9193-7C4C07EBB86D}" presName="parTrans" presStyleLbl="sibTrans2D1" presStyleIdx="4" presStyleCnt="5"/>
      <dgm:spPr/>
      <dgm:t>
        <a:bodyPr/>
        <a:lstStyle/>
        <a:p>
          <a:endParaRPr lang="ru-RU"/>
        </a:p>
      </dgm:t>
    </dgm:pt>
    <dgm:pt modelId="{2CFF1345-3376-49D9-862A-B0B18A0A8E4A}" type="pres">
      <dgm:prSet presAssocID="{39B55336-5F25-4B02-9193-7C4C07EBB86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EEE084CF-952E-4DF9-B793-D0EC4BC9049C}" type="pres">
      <dgm:prSet presAssocID="{C769BDAA-E3CF-45EE-A0EB-EB2ED6ACE577}" presName="node" presStyleLbl="node1" presStyleIdx="4" presStyleCnt="5" custScaleX="160525" custRadScaleRad="146582" custRadScaleInc="-21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90A4A0-5DEC-403C-AECF-5A46EFE6CB5F}" type="presOf" srcId="{C769BDAA-E3CF-45EE-A0EB-EB2ED6ACE577}" destId="{EEE084CF-952E-4DF9-B793-D0EC4BC9049C}" srcOrd="0" destOrd="0" presId="urn:microsoft.com/office/officeart/2005/8/layout/radial5"/>
    <dgm:cxn modelId="{23A8CC9E-1FC6-4B50-A94F-E2345141A394}" type="presOf" srcId="{D2D1E2D6-BCC8-4F4C-B2D2-0B222D48E16D}" destId="{87AA46C0-C450-4BB9-BACE-459E91F40480}" srcOrd="1" destOrd="0" presId="urn:microsoft.com/office/officeart/2005/8/layout/radial5"/>
    <dgm:cxn modelId="{B5F9D508-64AD-4093-AEBD-E10ED7DC96AB}" type="presOf" srcId="{39B55336-5F25-4B02-9193-7C4C07EBB86D}" destId="{2CFF1345-3376-49D9-862A-B0B18A0A8E4A}" srcOrd="1" destOrd="0" presId="urn:microsoft.com/office/officeart/2005/8/layout/radial5"/>
    <dgm:cxn modelId="{205D5101-974C-4527-BE96-421863E694A7}" srcId="{424061E3-0ACF-47C4-914D-C65967342D41}" destId="{FBE861A8-81DF-4756-917A-9CD81F30CDF9}" srcOrd="0" destOrd="0" parTransId="{CA87F1DA-A320-4BB3-BB49-F0C2302F5656}" sibTransId="{E88D6FBD-1F43-46D3-A976-F32B29B09CC4}"/>
    <dgm:cxn modelId="{A41C1A14-5628-4923-BB5B-0595E408D501}" srcId="{FBE861A8-81DF-4756-917A-9CD81F30CDF9}" destId="{061BBF26-7D62-4F84-9AFD-7F0526A3B1BB}" srcOrd="3" destOrd="0" parTransId="{AA2747C8-C9A4-4A90-BE4F-680665B69E1C}" sibTransId="{0A1C3AE1-AF9B-46E6-A0FB-FC53AA041BF3}"/>
    <dgm:cxn modelId="{D1096F69-14E8-4C5D-9812-5136E316961C}" type="presOf" srcId="{886791F5-6F84-4B7B-8E36-DE5C4BC79F08}" destId="{36DE0FBF-4975-4A98-9400-A53ACEE93A5A}" srcOrd="1" destOrd="0" presId="urn:microsoft.com/office/officeart/2005/8/layout/radial5"/>
    <dgm:cxn modelId="{EC140B6D-2B64-4D47-8F17-FD10169F0920}" type="presOf" srcId="{061BBF26-7D62-4F84-9AFD-7F0526A3B1BB}" destId="{0A54BD85-ECBF-4D52-A1F4-B898728D570F}" srcOrd="0" destOrd="0" presId="urn:microsoft.com/office/officeart/2005/8/layout/radial5"/>
    <dgm:cxn modelId="{BA0CCDB3-25AD-4A7C-B5DB-0F6BDF77D85C}" type="presOf" srcId="{39B55336-5F25-4B02-9193-7C4C07EBB86D}" destId="{EECC9962-7375-4CCC-9DE8-0FEB764F0860}" srcOrd="0" destOrd="0" presId="urn:microsoft.com/office/officeart/2005/8/layout/radial5"/>
    <dgm:cxn modelId="{E7B94248-48B8-4ECB-88D0-4A3AC9F906AA}" type="presOf" srcId="{886791F5-6F84-4B7B-8E36-DE5C4BC79F08}" destId="{04E1CD27-E85B-41DF-8A76-097AA62F1877}" srcOrd="0" destOrd="0" presId="urn:microsoft.com/office/officeart/2005/8/layout/radial5"/>
    <dgm:cxn modelId="{3FCEBAC8-8E36-4B3B-90C2-0EE14C8EEBBD}" type="presOf" srcId="{B3EC986A-96F2-4567-AF73-AC6AE787361A}" destId="{E1ADFF10-30DF-4DF7-B763-C55AA7DB5301}" srcOrd="0" destOrd="0" presId="urn:microsoft.com/office/officeart/2005/8/layout/radial5"/>
    <dgm:cxn modelId="{A6B0DDDD-DB98-4DE5-9667-5CCBCADD94C1}" type="presOf" srcId="{AA2747C8-C9A4-4A90-BE4F-680665B69E1C}" destId="{22FA6264-6D5A-4A4A-8D65-D1613BF71162}" srcOrd="1" destOrd="0" presId="urn:microsoft.com/office/officeart/2005/8/layout/radial5"/>
    <dgm:cxn modelId="{943DCBB0-120A-453A-A871-5B84FD5EDD92}" srcId="{FBE861A8-81DF-4756-917A-9CD81F30CDF9}" destId="{B3EC986A-96F2-4567-AF73-AC6AE787361A}" srcOrd="2" destOrd="0" parTransId="{9EF0B18B-3D43-4D67-9099-C5C737D43DCB}" sibTransId="{DEFE62EB-FB5E-44AA-AE42-B7A8DE539709}"/>
    <dgm:cxn modelId="{2C0A7D65-5FBF-4ECE-A53D-020332CA3471}" srcId="{FBE861A8-81DF-4756-917A-9CD81F30CDF9}" destId="{8E2927B0-9295-4201-8B90-23BA6B9ED30F}" srcOrd="1" destOrd="0" parTransId="{D2D1E2D6-BCC8-4F4C-B2D2-0B222D48E16D}" sibTransId="{1B84D14E-3DC0-4D2C-9192-08A02D944E0F}"/>
    <dgm:cxn modelId="{60F69851-6C06-4290-A623-8072B49ED25D}" srcId="{FBE861A8-81DF-4756-917A-9CD81F30CDF9}" destId="{C769BDAA-E3CF-45EE-A0EB-EB2ED6ACE577}" srcOrd="4" destOrd="0" parTransId="{39B55336-5F25-4B02-9193-7C4C07EBB86D}" sibTransId="{6861F2A2-8E55-42B8-8339-5921E5EC6DD0}"/>
    <dgm:cxn modelId="{C5029EB1-3DFB-4E18-BB3E-935A3DB60BAE}" type="presOf" srcId="{9EF0B18B-3D43-4D67-9099-C5C737D43DCB}" destId="{D870389F-DC9B-42D2-BDB4-3BBD5102B652}" srcOrd="1" destOrd="0" presId="urn:microsoft.com/office/officeart/2005/8/layout/radial5"/>
    <dgm:cxn modelId="{85FFB546-7894-4B71-B2C9-8B26BA0851B1}" type="presOf" srcId="{8E2927B0-9295-4201-8B90-23BA6B9ED30F}" destId="{01A93678-C0E7-4C31-948E-9DCFDD4B43C4}" srcOrd="0" destOrd="0" presId="urn:microsoft.com/office/officeart/2005/8/layout/radial5"/>
    <dgm:cxn modelId="{0EBE05E8-F0DD-4359-AC18-1688B64F001F}" type="presOf" srcId="{FBE861A8-81DF-4756-917A-9CD81F30CDF9}" destId="{808263FF-1D14-4C5B-A868-77EBD44E39ED}" srcOrd="0" destOrd="0" presId="urn:microsoft.com/office/officeart/2005/8/layout/radial5"/>
    <dgm:cxn modelId="{505E5688-3C1E-45C1-BDDD-C5268DBB045C}" type="presOf" srcId="{9EF0B18B-3D43-4D67-9099-C5C737D43DCB}" destId="{06441607-38FE-4CC2-9D2C-6531ADA90F12}" srcOrd="0" destOrd="0" presId="urn:microsoft.com/office/officeart/2005/8/layout/radial5"/>
    <dgm:cxn modelId="{FD2E39F5-ECA2-4B7E-989E-4EF31D28C729}" type="presOf" srcId="{424061E3-0ACF-47C4-914D-C65967342D41}" destId="{7EF72CEB-C540-4DEC-BE25-66F6B2487900}" srcOrd="0" destOrd="0" presId="urn:microsoft.com/office/officeart/2005/8/layout/radial5"/>
    <dgm:cxn modelId="{AE11E6DB-A3A6-4221-AD43-3959736AA8C3}" type="presOf" srcId="{AA2747C8-C9A4-4A90-BE4F-680665B69E1C}" destId="{943A5A42-A25D-41B8-BE5C-9EF2A41A91C0}" srcOrd="0" destOrd="0" presId="urn:microsoft.com/office/officeart/2005/8/layout/radial5"/>
    <dgm:cxn modelId="{9F8FBC07-78EC-42E8-A60F-2D71AFFBFDE4}" srcId="{FBE861A8-81DF-4756-917A-9CD81F30CDF9}" destId="{17E86DD0-EE35-4C82-A77D-540203C08B71}" srcOrd="0" destOrd="0" parTransId="{886791F5-6F84-4B7B-8E36-DE5C4BC79F08}" sibTransId="{EE602DF5-FFEF-4AD3-879D-3E2F12B192CD}"/>
    <dgm:cxn modelId="{BD95C75C-523B-4714-823C-99CD3BEFB65A}" type="presOf" srcId="{D2D1E2D6-BCC8-4F4C-B2D2-0B222D48E16D}" destId="{CB55CAFE-9568-4F73-9BA5-E338F8A9FA3F}" srcOrd="0" destOrd="0" presId="urn:microsoft.com/office/officeart/2005/8/layout/radial5"/>
    <dgm:cxn modelId="{43D043FC-3F8C-424F-B3E0-F891722F8E69}" type="presOf" srcId="{17E86DD0-EE35-4C82-A77D-540203C08B71}" destId="{BD1EB0E4-C52C-498B-B4BD-AF5BEC300341}" srcOrd="0" destOrd="0" presId="urn:microsoft.com/office/officeart/2005/8/layout/radial5"/>
    <dgm:cxn modelId="{570FD068-577C-44D3-A7F5-A57848AA9B32}" type="presParOf" srcId="{7EF72CEB-C540-4DEC-BE25-66F6B2487900}" destId="{808263FF-1D14-4C5B-A868-77EBD44E39ED}" srcOrd="0" destOrd="0" presId="urn:microsoft.com/office/officeart/2005/8/layout/radial5"/>
    <dgm:cxn modelId="{1E6791F0-9B2B-43E6-890D-EAF63FD4E26A}" type="presParOf" srcId="{7EF72CEB-C540-4DEC-BE25-66F6B2487900}" destId="{04E1CD27-E85B-41DF-8A76-097AA62F1877}" srcOrd="1" destOrd="0" presId="urn:microsoft.com/office/officeart/2005/8/layout/radial5"/>
    <dgm:cxn modelId="{68075CFC-F612-4E9F-B4F4-72A92E31C1A6}" type="presParOf" srcId="{04E1CD27-E85B-41DF-8A76-097AA62F1877}" destId="{36DE0FBF-4975-4A98-9400-A53ACEE93A5A}" srcOrd="0" destOrd="0" presId="urn:microsoft.com/office/officeart/2005/8/layout/radial5"/>
    <dgm:cxn modelId="{AFBF964A-9C53-4326-8807-2348F1BCBCF2}" type="presParOf" srcId="{7EF72CEB-C540-4DEC-BE25-66F6B2487900}" destId="{BD1EB0E4-C52C-498B-B4BD-AF5BEC300341}" srcOrd="2" destOrd="0" presId="urn:microsoft.com/office/officeart/2005/8/layout/radial5"/>
    <dgm:cxn modelId="{22196510-BF69-49C8-85C8-1D299C78604D}" type="presParOf" srcId="{7EF72CEB-C540-4DEC-BE25-66F6B2487900}" destId="{CB55CAFE-9568-4F73-9BA5-E338F8A9FA3F}" srcOrd="3" destOrd="0" presId="urn:microsoft.com/office/officeart/2005/8/layout/radial5"/>
    <dgm:cxn modelId="{E62DC987-3582-47AC-8977-2D11F8E3289F}" type="presParOf" srcId="{CB55CAFE-9568-4F73-9BA5-E338F8A9FA3F}" destId="{87AA46C0-C450-4BB9-BACE-459E91F40480}" srcOrd="0" destOrd="0" presId="urn:microsoft.com/office/officeart/2005/8/layout/radial5"/>
    <dgm:cxn modelId="{8FA67017-4305-42F7-957B-FC91480ED2C5}" type="presParOf" srcId="{7EF72CEB-C540-4DEC-BE25-66F6B2487900}" destId="{01A93678-C0E7-4C31-948E-9DCFDD4B43C4}" srcOrd="4" destOrd="0" presId="urn:microsoft.com/office/officeart/2005/8/layout/radial5"/>
    <dgm:cxn modelId="{FCAD2693-0F4C-4720-9FEB-4BBB721F9104}" type="presParOf" srcId="{7EF72CEB-C540-4DEC-BE25-66F6B2487900}" destId="{06441607-38FE-4CC2-9D2C-6531ADA90F12}" srcOrd="5" destOrd="0" presId="urn:microsoft.com/office/officeart/2005/8/layout/radial5"/>
    <dgm:cxn modelId="{E3E622EB-E760-41B6-86E3-27D9948D318F}" type="presParOf" srcId="{06441607-38FE-4CC2-9D2C-6531ADA90F12}" destId="{D870389F-DC9B-42D2-BDB4-3BBD5102B652}" srcOrd="0" destOrd="0" presId="urn:microsoft.com/office/officeart/2005/8/layout/radial5"/>
    <dgm:cxn modelId="{2938765A-87F2-4156-9D51-57ECEB981F85}" type="presParOf" srcId="{7EF72CEB-C540-4DEC-BE25-66F6B2487900}" destId="{E1ADFF10-30DF-4DF7-B763-C55AA7DB5301}" srcOrd="6" destOrd="0" presId="urn:microsoft.com/office/officeart/2005/8/layout/radial5"/>
    <dgm:cxn modelId="{30AEDCBB-64A3-4B76-A4DE-65BDC8F0C569}" type="presParOf" srcId="{7EF72CEB-C540-4DEC-BE25-66F6B2487900}" destId="{943A5A42-A25D-41B8-BE5C-9EF2A41A91C0}" srcOrd="7" destOrd="0" presId="urn:microsoft.com/office/officeart/2005/8/layout/radial5"/>
    <dgm:cxn modelId="{90CAFD47-781D-4F9B-9FE2-D3D1001F23ED}" type="presParOf" srcId="{943A5A42-A25D-41B8-BE5C-9EF2A41A91C0}" destId="{22FA6264-6D5A-4A4A-8D65-D1613BF71162}" srcOrd="0" destOrd="0" presId="urn:microsoft.com/office/officeart/2005/8/layout/radial5"/>
    <dgm:cxn modelId="{D350C92E-01ED-495B-9879-3B64E8569D0E}" type="presParOf" srcId="{7EF72CEB-C540-4DEC-BE25-66F6B2487900}" destId="{0A54BD85-ECBF-4D52-A1F4-B898728D570F}" srcOrd="8" destOrd="0" presId="urn:microsoft.com/office/officeart/2005/8/layout/radial5"/>
    <dgm:cxn modelId="{D8E16F0A-0AA9-4AEE-AE95-AE1C48B50217}" type="presParOf" srcId="{7EF72CEB-C540-4DEC-BE25-66F6B2487900}" destId="{EECC9962-7375-4CCC-9DE8-0FEB764F0860}" srcOrd="9" destOrd="0" presId="urn:microsoft.com/office/officeart/2005/8/layout/radial5"/>
    <dgm:cxn modelId="{5568A71D-93C8-4C56-AD55-0DDB4FBEE005}" type="presParOf" srcId="{EECC9962-7375-4CCC-9DE8-0FEB764F0860}" destId="{2CFF1345-3376-49D9-862A-B0B18A0A8E4A}" srcOrd="0" destOrd="0" presId="urn:microsoft.com/office/officeart/2005/8/layout/radial5"/>
    <dgm:cxn modelId="{4DE97E62-9D31-44AF-B9B6-664C6C7521BB}" type="presParOf" srcId="{7EF72CEB-C540-4DEC-BE25-66F6B2487900}" destId="{EEE084CF-952E-4DF9-B793-D0EC4BC9049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C83933-40F5-4966-B63C-9B2E0E36D2BF}" type="doc">
      <dgm:prSet loTypeId="urn:microsoft.com/office/officeart/2005/8/layout/hierarchy1" loCatId="hierarchy" qsTypeId="urn:microsoft.com/office/officeart/2005/8/quickstyle/simple1#4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32D4C6DC-0A2A-4709-9CB1-715F6EFC0F79}">
      <dgm:prSet phldrT="[Текст]" custT="1"/>
      <dgm:spPr/>
      <dgm:t>
        <a:bodyPr/>
        <a:lstStyle/>
        <a:p>
          <a:r>
            <a:rPr lang="ru-RU" sz="2000" dirty="0" smtClean="0"/>
            <a:t>Параметры эффективности реализации программы</a:t>
          </a:r>
          <a:endParaRPr lang="ru-RU" sz="2000" dirty="0"/>
        </a:p>
      </dgm:t>
    </dgm:pt>
    <dgm:pt modelId="{61061EA5-5945-4A5F-9FEA-6738A7A75482}" type="parTrans" cxnId="{6B30FFB7-DC4B-4352-B096-84BDEDDB704A}">
      <dgm:prSet/>
      <dgm:spPr/>
      <dgm:t>
        <a:bodyPr/>
        <a:lstStyle/>
        <a:p>
          <a:endParaRPr lang="ru-RU" sz="2800"/>
        </a:p>
      </dgm:t>
    </dgm:pt>
    <dgm:pt modelId="{BD139562-9F30-4F43-86A6-F374250F3340}" type="sibTrans" cxnId="{6B30FFB7-DC4B-4352-B096-84BDEDDB704A}">
      <dgm:prSet/>
      <dgm:spPr/>
      <dgm:t>
        <a:bodyPr/>
        <a:lstStyle/>
        <a:p>
          <a:endParaRPr lang="ru-RU" sz="2800"/>
        </a:p>
      </dgm:t>
    </dgm:pt>
    <dgm:pt modelId="{4F49ED03-33E6-4B25-AB6D-843EF359C624}">
      <dgm:prSet phldrT="[Текст]" custT="1"/>
      <dgm:spPr/>
      <dgm:t>
        <a:bodyPr/>
        <a:lstStyle/>
        <a:p>
          <a:r>
            <a:rPr lang="ru-RU" sz="1800" dirty="0" smtClean="0"/>
            <a:t>Духовно - нравственные</a:t>
          </a:r>
          <a:endParaRPr lang="ru-RU" sz="1800" dirty="0"/>
        </a:p>
      </dgm:t>
    </dgm:pt>
    <dgm:pt modelId="{2203D6F5-1677-4017-91A3-0A0AD242B788}" type="parTrans" cxnId="{7EFAE22D-65A0-4A9F-BB0C-DD964276E26E}">
      <dgm:prSet/>
      <dgm:spPr/>
      <dgm:t>
        <a:bodyPr/>
        <a:lstStyle/>
        <a:p>
          <a:endParaRPr lang="ru-RU" sz="2800"/>
        </a:p>
      </dgm:t>
    </dgm:pt>
    <dgm:pt modelId="{BEFBBB86-4F94-4C00-91B7-F683340A2AEB}" type="sibTrans" cxnId="{7EFAE22D-65A0-4A9F-BB0C-DD964276E26E}">
      <dgm:prSet/>
      <dgm:spPr/>
      <dgm:t>
        <a:bodyPr/>
        <a:lstStyle/>
        <a:p>
          <a:endParaRPr lang="ru-RU" sz="2800"/>
        </a:p>
      </dgm:t>
    </dgm:pt>
    <dgm:pt modelId="{A54DFA5C-61C1-4BB7-B330-9061F9D9CDC2}">
      <dgm:prSet phldrT="[Текст]" custT="1"/>
      <dgm:spPr/>
      <dgm:t>
        <a:bodyPr/>
        <a:lstStyle/>
        <a:p>
          <a:r>
            <a:rPr lang="ru-RU" sz="1600" dirty="0" err="1" smtClean="0"/>
            <a:t>Сформированность</a:t>
          </a:r>
          <a:r>
            <a:rPr lang="ru-RU" sz="1600" dirty="0" smtClean="0"/>
            <a:t> гражданских навыков</a:t>
          </a:r>
          <a:endParaRPr lang="ru-RU" sz="1600" dirty="0"/>
        </a:p>
      </dgm:t>
    </dgm:pt>
    <dgm:pt modelId="{84B4981D-73A1-4E2F-A396-8EB77E8F5B0C}" type="parTrans" cxnId="{84F1D2DD-F89E-41D7-A537-4C45643147E0}">
      <dgm:prSet/>
      <dgm:spPr/>
      <dgm:t>
        <a:bodyPr/>
        <a:lstStyle/>
        <a:p>
          <a:endParaRPr lang="ru-RU" sz="2800"/>
        </a:p>
      </dgm:t>
    </dgm:pt>
    <dgm:pt modelId="{4AE0762B-0513-4E61-BF66-72793E1AB03E}" type="sibTrans" cxnId="{84F1D2DD-F89E-41D7-A537-4C45643147E0}">
      <dgm:prSet/>
      <dgm:spPr/>
      <dgm:t>
        <a:bodyPr/>
        <a:lstStyle/>
        <a:p>
          <a:endParaRPr lang="ru-RU" sz="2800"/>
        </a:p>
      </dgm:t>
    </dgm:pt>
    <dgm:pt modelId="{854F065D-625D-4EFE-881C-54C3F0F2CDA6}">
      <dgm:prSet phldrT="[Текст]" custT="1"/>
      <dgm:spPr/>
      <dgm:t>
        <a:bodyPr/>
        <a:lstStyle/>
        <a:p>
          <a:r>
            <a:rPr lang="ru-RU" sz="1600" dirty="0" err="1" smtClean="0"/>
            <a:t>Сформированность</a:t>
          </a:r>
          <a:r>
            <a:rPr lang="ru-RU" sz="1600" dirty="0" smtClean="0"/>
            <a:t> осознанного отношения к базовым ценностям</a:t>
          </a:r>
          <a:endParaRPr lang="ru-RU" sz="1600" dirty="0"/>
        </a:p>
      </dgm:t>
    </dgm:pt>
    <dgm:pt modelId="{A0941246-431D-4FA5-A6A5-B9CAD293D1D2}" type="parTrans" cxnId="{3E483BDE-B591-49E0-BC66-E9947163ADDF}">
      <dgm:prSet/>
      <dgm:spPr/>
      <dgm:t>
        <a:bodyPr/>
        <a:lstStyle/>
        <a:p>
          <a:endParaRPr lang="ru-RU" sz="2800"/>
        </a:p>
      </dgm:t>
    </dgm:pt>
    <dgm:pt modelId="{AA05AE7E-16D5-4C9A-9A16-14BCB24E8ACA}" type="sibTrans" cxnId="{3E483BDE-B591-49E0-BC66-E9947163ADDF}">
      <dgm:prSet/>
      <dgm:spPr/>
      <dgm:t>
        <a:bodyPr/>
        <a:lstStyle/>
        <a:p>
          <a:endParaRPr lang="ru-RU" sz="2800"/>
        </a:p>
      </dgm:t>
    </dgm:pt>
    <dgm:pt modelId="{8D3B5A7D-8625-4091-8836-53667B50C15E}">
      <dgm:prSet phldrT="[Текст]" custT="1"/>
      <dgm:spPr/>
      <dgm:t>
        <a:bodyPr/>
        <a:lstStyle/>
        <a:p>
          <a:r>
            <a:rPr lang="ru-RU" sz="1800" dirty="0" smtClean="0"/>
            <a:t>Количественные</a:t>
          </a:r>
          <a:endParaRPr lang="ru-RU" sz="1800" dirty="0"/>
        </a:p>
      </dgm:t>
    </dgm:pt>
    <dgm:pt modelId="{0CDD89EE-377E-40D9-8201-1DB91DE59EBD}" type="parTrans" cxnId="{0F488864-5027-48DF-BB06-37BF66A6B3C8}">
      <dgm:prSet/>
      <dgm:spPr/>
      <dgm:t>
        <a:bodyPr/>
        <a:lstStyle/>
        <a:p>
          <a:endParaRPr lang="ru-RU" sz="2800"/>
        </a:p>
      </dgm:t>
    </dgm:pt>
    <dgm:pt modelId="{B3F7F34A-83C5-43E4-83D6-38C4136B6F5E}" type="sibTrans" cxnId="{0F488864-5027-48DF-BB06-37BF66A6B3C8}">
      <dgm:prSet/>
      <dgm:spPr/>
      <dgm:t>
        <a:bodyPr/>
        <a:lstStyle/>
        <a:p>
          <a:endParaRPr lang="ru-RU" sz="2800"/>
        </a:p>
      </dgm:t>
    </dgm:pt>
    <dgm:pt modelId="{0AB7F049-0FCC-43AF-9F21-EC883DCB9A46}">
      <dgm:prSet phldrT="[Текст]" custT="1"/>
      <dgm:spPr/>
      <dgm:t>
        <a:bodyPr/>
        <a:lstStyle/>
        <a:p>
          <a:r>
            <a:rPr lang="ru-RU" sz="1600" dirty="0" smtClean="0"/>
            <a:t>Включенность каждого школьника в воспитательные ситуации;  качество школьных отношений отсутствие детей с </a:t>
          </a:r>
          <a:r>
            <a:rPr lang="ru-RU" sz="1600" dirty="0" err="1" smtClean="0"/>
            <a:t>девиантным</a:t>
          </a:r>
          <a:r>
            <a:rPr lang="ru-RU" sz="1600" dirty="0" smtClean="0"/>
            <a:t> поведением;  деятельность классного самоуправления;  участие в конкурсах по гражданско-патриотической тематике;  проведение мероприятий.  </a:t>
          </a:r>
          <a:endParaRPr lang="ru-RU" sz="1600" dirty="0"/>
        </a:p>
      </dgm:t>
    </dgm:pt>
    <dgm:pt modelId="{F8238356-6711-450D-A031-661F27125609}" type="parTrans" cxnId="{769A678D-D574-4B13-9F2A-4DB5D95EE6CD}">
      <dgm:prSet/>
      <dgm:spPr/>
      <dgm:t>
        <a:bodyPr/>
        <a:lstStyle/>
        <a:p>
          <a:endParaRPr lang="ru-RU" sz="2800"/>
        </a:p>
      </dgm:t>
    </dgm:pt>
    <dgm:pt modelId="{5EC69C88-0242-4FDE-9C53-6DA1BF6C1C2F}" type="sibTrans" cxnId="{769A678D-D574-4B13-9F2A-4DB5D95EE6CD}">
      <dgm:prSet/>
      <dgm:spPr/>
      <dgm:t>
        <a:bodyPr/>
        <a:lstStyle/>
        <a:p>
          <a:endParaRPr lang="ru-RU" sz="2800"/>
        </a:p>
      </dgm:t>
    </dgm:pt>
    <dgm:pt modelId="{766E91EF-A631-4645-93AE-FADA7B2F4859}" type="pres">
      <dgm:prSet presAssocID="{3AC83933-40F5-4966-B63C-9B2E0E36D2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E666AA0-C7F2-4E57-B403-0412A16AF97C}" type="pres">
      <dgm:prSet presAssocID="{32D4C6DC-0A2A-4709-9CB1-715F6EFC0F79}" presName="hierRoot1" presStyleCnt="0"/>
      <dgm:spPr/>
    </dgm:pt>
    <dgm:pt modelId="{DFE0F13E-AA77-455B-885C-D0F30FA1F4F4}" type="pres">
      <dgm:prSet presAssocID="{32D4C6DC-0A2A-4709-9CB1-715F6EFC0F79}" presName="composite" presStyleCnt="0"/>
      <dgm:spPr/>
    </dgm:pt>
    <dgm:pt modelId="{5D4507F2-BAB3-47AD-BF98-F82448E5AA76}" type="pres">
      <dgm:prSet presAssocID="{32D4C6DC-0A2A-4709-9CB1-715F6EFC0F79}" presName="background" presStyleLbl="node0" presStyleIdx="0" presStyleCnt="1"/>
      <dgm:spPr/>
    </dgm:pt>
    <dgm:pt modelId="{7437F0A1-960B-4029-BC40-C52CD0E36535}" type="pres">
      <dgm:prSet presAssocID="{32D4C6DC-0A2A-4709-9CB1-715F6EFC0F79}" presName="text" presStyleLbl="fgAcc0" presStyleIdx="0" presStyleCnt="1" custScaleX="2342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66B11A-AB17-43B4-9243-5FA1A01C0C2B}" type="pres">
      <dgm:prSet presAssocID="{32D4C6DC-0A2A-4709-9CB1-715F6EFC0F79}" presName="hierChild2" presStyleCnt="0"/>
      <dgm:spPr/>
    </dgm:pt>
    <dgm:pt modelId="{5043E854-6436-4338-A410-DB0BDA072628}" type="pres">
      <dgm:prSet presAssocID="{2203D6F5-1677-4017-91A3-0A0AD242B78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75499C5-B118-459E-A164-1F3D1EF2114E}" type="pres">
      <dgm:prSet presAssocID="{4F49ED03-33E6-4B25-AB6D-843EF359C624}" presName="hierRoot2" presStyleCnt="0"/>
      <dgm:spPr/>
    </dgm:pt>
    <dgm:pt modelId="{7789FBAB-8510-43FC-92E9-45E2BBF237D7}" type="pres">
      <dgm:prSet presAssocID="{4F49ED03-33E6-4B25-AB6D-843EF359C624}" presName="composite2" presStyleCnt="0"/>
      <dgm:spPr/>
    </dgm:pt>
    <dgm:pt modelId="{4E730929-CF65-489B-8A3D-D3EF6149257B}" type="pres">
      <dgm:prSet presAssocID="{4F49ED03-33E6-4B25-AB6D-843EF359C624}" presName="background2" presStyleLbl="node2" presStyleIdx="0" presStyleCnt="2"/>
      <dgm:spPr/>
    </dgm:pt>
    <dgm:pt modelId="{4CA8E0BE-30EE-411A-AD68-2C7A8E0C78FC}" type="pres">
      <dgm:prSet presAssocID="{4F49ED03-33E6-4B25-AB6D-843EF359C624}" presName="text2" presStyleLbl="fgAcc2" presStyleIdx="0" presStyleCnt="2" custScaleX="1847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C207F3-D875-4633-AA69-5927E5EA9459}" type="pres">
      <dgm:prSet presAssocID="{4F49ED03-33E6-4B25-AB6D-843EF359C624}" presName="hierChild3" presStyleCnt="0"/>
      <dgm:spPr/>
    </dgm:pt>
    <dgm:pt modelId="{0070D3BD-50E5-4E4D-8147-E23842A45A4E}" type="pres">
      <dgm:prSet presAssocID="{84B4981D-73A1-4E2F-A396-8EB77E8F5B0C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7829E72-1D3A-4AA9-8280-3295AE319937}" type="pres">
      <dgm:prSet presAssocID="{A54DFA5C-61C1-4BB7-B330-9061F9D9CDC2}" presName="hierRoot3" presStyleCnt="0"/>
      <dgm:spPr/>
    </dgm:pt>
    <dgm:pt modelId="{CA2188A6-2A31-4571-A3D0-F4D85BCE70AE}" type="pres">
      <dgm:prSet presAssocID="{A54DFA5C-61C1-4BB7-B330-9061F9D9CDC2}" presName="composite3" presStyleCnt="0"/>
      <dgm:spPr/>
    </dgm:pt>
    <dgm:pt modelId="{0FC34A72-87A5-48B2-A5C8-6F6C2942C977}" type="pres">
      <dgm:prSet presAssocID="{A54DFA5C-61C1-4BB7-B330-9061F9D9CDC2}" presName="background3" presStyleLbl="node3" presStyleIdx="0" presStyleCnt="3"/>
      <dgm:spPr/>
    </dgm:pt>
    <dgm:pt modelId="{936CDC96-8F05-45F8-8D70-32BD43C81BF1}" type="pres">
      <dgm:prSet presAssocID="{A54DFA5C-61C1-4BB7-B330-9061F9D9CDC2}" presName="text3" presStyleLbl="fgAcc3" presStyleIdx="0" presStyleCnt="3" custScaleX="123265" custLinFactNeighborX="-24023" custLinFactNeighborY="66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85CCE4-C020-44E3-AF84-B1DA9D37CBC2}" type="pres">
      <dgm:prSet presAssocID="{A54DFA5C-61C1-4BB7-B330-9061F9D9CDC2}" presName="hierChild4" presStyleCnt="0"/>
      <dgm:spPr/>
    </dgm:pt>
    <dgm:pt modelId="{2280BAD9-5CF0-4BCC-A7E6-41A2E2187D59}" type="pres">
      <dgm:prSet presAssocID="{A0941246-431D-4FA5-A6A5-B9CAD293D1D2}" presName="Name17" presStyleLbl="parChTrans1D3" presStyleIdx="1" presStyleCnt="3"/>
      <dgm:spPr/>
      <dgm:t>
        <a:bodyPr/>
        <a:lstStyle/>
        <a:p>
          <a:endParaRPr lang="ru-RU"/>
        </a:p>
      </dgm:t>
    </dgm:pt>
    <dgm:pt modelId="{016435EE-1A3D-4430-9EA1-99ACA5DEE996}" type="pres">
      <dgm:prSet presAssocID="{854F065D-625D-4EFE-881C-54C3F0F2CDA6}" presName="hierRoot3" presStyleCnt="0"/>
      <dgm:spPr/>
    </dgm:pt>
    <dgm:pt modelId="{A367E1C9-AFEB-495E-B976-5F9F793FC0E7}" type="pres">
      <dgm:prSet presAssocID="{854F065D-625D-4EFE-881C-54C3F0F2CDA6}" presName="composite3" presStyleCnt="0"/>
      <dgm:spPr/>
    </dgm:pt>
    <dgm:pt modelId="{15B4F8AC-2D0D-4C25-8DA9-6F83DC0244FC}" type="pres">
      <dgm:prSet presAssocID="{854F065D-625D-4EFE-881C-54C3F0F2CDA6}" presName="background3" presStyleLbl="node3" presStyleIdx="1" presStyleCnt="3"/>
      <dgm:spPr/>
    </dgm:pt>
    <dgm:pt modelId="{4BA17818-E0B8-432A-AA5F-BA12495254E2}" type="pres">
      <dgm:prSet presAssocID="{854F065D-625D-4EFE-881C-54C3F0F2CDA6}" presName="text3" presStyleLbl="fgAcc3" presStyleIdx="1" presStyleCnt="3" custScaleX="142029" custLinFactNeighborY="66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86EC42-8EB5-42FE-971F-C5CD14CE1363}" type="pres">
      <dgm:prSet presAssocID="{854F065D-625D-4EFE-881C-54C3F0F2CDA6}" presName="hierChild4" presStyleCnt="0"/>
      <dgm:spPr/>
    </dgm:pt>
    <dgm:pt modelId="{ADE064FD-A2EF-4472-B9E4-483CA6DB27AB}" type="pres">
      <dgm:prSet presAssocID="{0CDD89EE-377E-40D9-8201-1DB91DE59EB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8A006D6-80E5-4C92-8514-1BA290393091}" type="pres">
      <dgm:prSet presAssocID="{8D3B5A7D-8625-4091-8836-53667B50C15E}" presName="hierRoot2" presStyleCnt="0"/>
      <dgm:spPr/>
    </dgm:pt>
    <dgm:pt modelId="{E5B14232-E3D5-4371-9691-F9765F5FFC4F}" type="pres">
      <dgm:prSet presAssocID="{8D3B5A7D-8625-4091-8836-53667B50C15E}" presName="composite2" presStyleCnt="0"/>
      <dgm:spPr/>
    </dgm:pt>
    <dgm:pt modelId="{92DA16B4-F47A-4E80-A29A-00FC467B10A2}" type="pres">
      <dgm:prSet presAssocID="{8D3B5A7D-8625-4091-8836-53667B50C15E}" presName="background2" presStyleLbl="node2" presStyleIdx="1" presStyleCnt="2"/>
      <dgm:spPr/>
    </dgm:pt>
    <dgm:pt modelId="{ED8F2150-E153-4E1F-AE76-A71A2CB3D3FD}" type="pres">
      <dgm:prSet presAssocID="{8D3B5A7D-8625-4091-8836-53667B50C15E}" presName="text2" presStyleLbl="fgAcc2" presStyleIdx="1" presStyleCnt="2" custScaleX="132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EA73A2-E1D0-4518-9990-F9926242916A}" type="pres">
      <dgm:prSet presAssocID="{8D3B5A7D-8625-4091-8836-53667B50C15E}" presName="hierChild3" presStyleCnt="0"/>
      <dgm:spPr/>
    </dgm:pt>
    <dgm:pt modelId="{330D9DAD-145F-4A07-9283-D8B8F561A366}" type="pres">
      <dgm:prSet presAssocID="{F8238356-6711-450D-A031-661F27125609}" presName="Name17" presStyleLbl="parChTrans1D3" presStyleIdx="2" presStyleCnt="3"/>
      <dgm:spPr/>
      <dgm:t>
        <a:bodyPr/>
        <a:lstStyle/>
        <a:p>
          <a:endParaRPr lang="ru-RU"/>
        </a:p>
      </dgm:t>
    </dgm:pt>
    <dgm:pt modelId="{6F8CE99F-BEE3-4152-BBEA-15C3EE62556A}" type="pres">
      <dgm:prSet presAssocID="{0AB7F049-0FCC-43AF-9F21-EC883DCB9A46}" presName="hierRoot3" presStyleCnt="0"/>
      <dgm:spPr/>
    </dgm:pt>
    <dgm:pt modelId="{2F11420B-B095-4FBD-AABB-96C61CC949C6}" type="pres">
      <dgm:prSet presAssocID="{0AB7F049-0FCC-43AF-9F21-EC883DCB9A46}" presName="composite3" presStyleCnt="0"/>
      <dgm:spPr/>
    </dgm:pt>
    <dgm:pt modelId="{5195AB0A-6EAB-4DBE-960C-982AA3335479}" type="pres">
      <dgm:prSet presAssocID="{0AB7F049-0FCC-43AF-9F21-EC883DCB9A46}" presName="background3" presStyleLbl="node3" presStyleIdx="2" presStyleCnt="3"/>
      <dgm:spPr/>
    </dgm:pt>
    <dgm:pt modelId="{C63106D0-E1FE-4354-8ABC-D399F284572B}" type="pres">
      <dgm:prSet presAssocID="{0AB7F049-0FCC-43AF-9F21-EC883DCB9A46}" presName="text3" presStyleLbl="fgAcc3" presStyleIdx="2" presStyleCnt="3" custScaleX="226493" custScaleY="185048" custLinFactNeighborX="27911" custLinFactNeighborY="9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000041-F2F4-431E-AD1D-74C470E6CE25}" type="pres">
      <dgm:prSet presAssocID="{0AB7F049-0FCC-43AF-9F21-EC883DCB9A46}" presName="hierChild4" presStyleCnt="0"/>
      <dgm:spPr/>
    </dgm:pt>
  </dgm:ptLst>
  <dgm:cxnLst>
    <dgm:cxn modelId="{7EFAE22D-65A0-4A9F-BB0C-DD964276E26E}" srcId="{32D4C6DC-0A2A-4709-9CB1-715F6EFC0F79}" destId="{4F49ED03-33E6-4B25-AB6D-843EF359C624}" srcOrd="0" destOrd="0" parTransId="{2203D6F5-1677-4017-91A3-0A0AD242B788}" sibTransId="{BEFBBB86-4F94-4C00-91B7-F683340A2AEB}"/>
    <dgm:cxn modelId="{456B08EC-72E8-4E54-A853-0BAB1FC1E6BD}" type="presOf" srcId="{32D4C6DC-0A2A-4709-9CB1-715F6EFC0F79}" destId="{7437F0A1-960B-4029-BC40-C52CD0E36535}" srcOrd="0" destOrd="0" presId="urn:microsoft.com/office/officeart/2005/8/layout/hierarchy1"/>
    <dgm:cxn modelId="{AB86AB0F-712A-4DF0-BF2E-9D8388D197CE}" type="presOf" srcId="{8D3B5A7D-8625-4091-8836-53667B50C15E}" destId="{ED8F2150-E153-4E1F-AE76-A71A2CB3D3FD}" srcOrd="0" destOrd="0" presId="urn:microsoft.com/office/officeart/2005/8/layout/hierarchy1"/>
    <dgm:cxn modelId="{84F1D2DD-F89E-41D7-A537-4C45643147E0}" srcId="{4F49ED03-33E6-4B25-AB6D-843EF359C624}" destId="{A54DFA5C-61C1-4BB7-B330-9061F9D9CDC2}" srcOrd="0" destOrd="0" parTransId="{84B4981D-73A1-4E2F-A396-8EB77E8F5B0C}" sibTransId="{4AE0762B-0513-4E61-BF66-72793E1AB03E}"/>
    <dgm:cxn modelId="{769A678D-D574-4B13-9F2A-4DB5D95EE6CD}" srcId="{8D3B5A7D-8625-4091-8836-53667B50C15E}" destId="{0AB7F049-0FCC-43AF-9F21-EC883DCB9A46}" srcOrd="0" destOrd="0" parTransId="{F8238356-6711-450D-A031-661F27125609}" sibTransId="{5EC69C88-0242-4FDE-9C53-6DA1BF6C1C2F}"/>
    <dgm:cxn modelId="{6B30FFB7-DC4B-4352-B096-84BDEDDB704A}" srcId="{3AC83933-40F5-4966-B63C-9B2E0E36D2BF}" destId="{32D4C6DC-0A2A-4709-9CB1-715F6EFC0F79}" srcOrd="0" destOrd="0" parTransId="{61061EA5-5945-4A5F-9FEA-6738A7A75482}" sibTransId="{BD139562-9F30-4F43-86A6-F374250F3340}"/>
    <dgm:cxn modelId="{0B301AA1-EB1F-41BE-8415-9F095A822DB5}" type="presOf" srcId="{F8238356-6711-450D-A031-661F27125609}" destId="{330D9DAD-145F-4A07-9283-D8B8F561A366}" srcOrd="0" destOrd="0" presId="urn:microsoft.com/office/officeart/2005/8/layout/hierarchy1"/>
    <dgm:cxn modelId="{1F09AD5A-4268-4665-ABC2-909E09B09B76}" type="presOf" srcId="{A54DFA5C-61C1-4BB7-B330-9061F9D9CDC2}" destId="{936CDC96-8F05-45F8-8D70-32BD43C81BF1}" srcOrd="0" destOrd="0" presId="urn:microsoft.com/office/officeart/2005/8/layout/hierarchy1"/>
    <dgm:cxn modelId="{FAE430C0-CD5A-4805-B813-45EB59F419F7}" type="presOf" srcId="{854F065D-625D-4EFE-881C-54C3F0F2CDA6}" destId="{4BA17818-E0B8-432A-AA5F-BA12495254E2}" srcOrd="0" destOrd="0" presId="urn:microsoft.com/office/officeart/2005/8/layout/hierarchy1"/>
    <dgm:cxn modelId="{3E483BDE-B591-49E0-BC66-E9947163ADDF}" srcId="{4F49ED03-33E6-4B25-AB6D-843EF359C624}" destId="{854F065D-625D-4EFE-881C-54C3F0F2CDA6}" srcOrd="1" destOrd="0" parTransId="{A0941246-431D-4FA5-A6A5-B9CAD293D1D2}" sibTransId="{AA05AE7E-16D5-4C9A-9A16-14BCB24E8ACA}"/>
    <dgm:cxn modelId="{00CE94AF-DBD2-43D0-9DA0-CE8B24D9E6A7}" type="presOf" srcId="{2203D6F5-1677-4017-91A3-0A0AD242B788}" destId="{5043E854-6436-4338-A410-DB0BDA072628}" srcOrd="0" destOrd="0" presId="urn:microsoft.com/office/officeart/2005/8/layout/hierarchy1"/>
    <dgm:cxn modelId="{9729B2AA-3E58-42A9-A56D-1A9253B32744}" type="presOf" srcId="{84B4981D-73A1-4E2F-A396-8EB77E8F5B0C}" destId="{0070D3BD-50E5-4E4D-8147-E23842A45A4E}" srcOrd="0" destOrd="0" presId="urn:microsoft.com/office/officeart/2005/8/layout/hierarchy1"/>
    <dgm:cxn modelId="{0F488864-5027-48DF-BB06-37BF66A6B3C8}" srcId="{32D4C6DC-0A2A-4709-9CB1-715F6EFC0F79}" destId="{8D3B5A7D-8625-4091-8836-53667B50C15E}" srcOrd="1" destOrd="0" parTransId="{0CDD89EE-377E-40D9-8201-1DB91DE59EBD}" sibTransId="{B3F7F34A-83C5-43E4-83D6-38C4136B6F5E}"/>
    <dgm:cxn modelId="{C1DACA71-C6F5-4F97-8AB4-EBF63FF16DF2}" type="presOf" srcId="{4F49ED03-33E6-4B25-AB6D-843EF359C624}" destId="{4CA8E0BE-30EE-411A-AD68-2C7A8E0C78FC}" srcOrd="0" destOrd="0" presId="urn:microsoft.com/office/officeart/2005/8/layout/hierarchy1"/>
    <dgm:cxn modelId="{2FD2141B-B22B-479E-8A3B-AEA35B138C5B}" type="presOf" srcId="{A0941246-431D-4FA5-A6A5-B9CAD293D1D2}" destId="{2280BAD9-5CF0-4BCC-A7E6-41A2E2187D59}" srcOrd="0" destOrd="0" presId="urn:microsoft.com/office/officeart/2005/8/layout/hierarchy1"/>
    <dgm:cxn modelId="{DE1B7769-9D64-40D1-BF4C-4319DD43E7BA}" type="presOf" srcId="{0AB7F049-0FCC-43AF-9F21-EC883DCB9A46}" destId="{C63106D0-E1FE-4354-8ABC-D399F284572B}" srcOrd="0" destOrd="0" presId="urn:microsoft.com/office/officeart/2005/8/layout/hierarchy1"/>
    <dgm:cxn modelId="{C96BD7C9-2D3E-4FAA-9B1C-824FEE4184CA}" type="presOf" srcId="{0CDD89EE-377E-40D9-8201-1DB91DE59EBD}" destId="{ADE064FD-A2EF-4472-B9E4-483CA6DB27AB}" srcOrd="0" destOrd="0" presId="urn:microsoft.com/office/officeart/2005/8/layout/hierarchy1"/>
    <dgm:cxn modelId="{FA47FE48-76FA-4B1D-8B50-86C5F8BB6C1B}" type="presOf" srcId="{3AC83933-40F5-4966-B63C-9B2E0E36D2BF}" destId="{766E91EF-A631-4645-93AE-FADA7B2F4859}" srcOrd="0" destOrd="0" presId="urn:microsoft.com/office/officeart/2005/8/layout/hierarchy1"/>
    <dgm:cxn modelId="{DE627271-59B2-409A-AE78-BC2450C8CDA1}" type="presParOf" srcId="{766E91EF-A631-4645-93AE-FADA7B2F4859}" destId="{CE666AA0-C7F2-4E57-B403-0412A16AF97C}" srcOrd="0" destOrd="0" presId="urn:microsoft.com/office/officeart/2005/8/layout/hierarchy1"/>
    <dgm:cxn modelId="{5D0C0D18-03F3-4591-BA3C-220BE3589B02}" type="presParOf" srcId="{CE666AA0-C7F2-4E57-B403-0412A16AF97C}" destId="{DFE0F13E-AA77-455B-885C-D0F30FA1F4F4}" srcOrd="0" destOrd="0" presId="urn:microsoft.com/office/officeart/2005/8/layout/hierarchy1"/>
    <dgm:cxn modelId="{8012F935-0F77-4B6A-924C-D654715A4CA9}" type="presParOf" srcId="{DFE0F13E-AA77-455B-885C-D0F30FA1F4F4}" destId="{5D4507F2-BAB3-47AD-BF98-F82448E5AA76}" srcOrd="0" destOrd="0" presId="urn:microsoft.com/office/officeart/2005/8/layout/hierarchy1"/>
    <dgm:cxn modelId="{87A99EC7-4A98-412F-A0E9-7B8D585ECA9F}" type="presParOf" srcId="{DFE0F13E-AA77-455B-885C-D0F30FA1F4F4}" destId="{7437F0A1-960B-4029-BC40-C52CD0E36535}" srcOrd="1" destOrd="0" presId="urn:microsoft.com/office/officeart/2005/8/layout/hierarchy1"/>
    <dgm:cxn modelId="{7C490757-4D58-4079-B4B7-6C913BC34248}" type="presParOf" srcId="{CE666AA0-C7F2-4E57-B403-0412A16AF97C}" destId="{DD66B11A-AB17-43B4-9243-5FA1A01C0C2B}" srcOrd="1" destOrd="0" presId="urn:microsoft.com/office/officeart/2005/8/layout/hierarchy1"/>
    <dgm:cxn modelId="{E63D39F0-545B-4640-83CA-0D03BBEA6B98}" type="presParOf" srcId="{DD66B11A-AB17-43B4-9243-5FA1A01C0C2B}" destId="{5043E854-6436-4338-A410-DB0BDA072628}" srcOrd="0" destOrd="0" presId="urn:microsoft.com/office/officeart/2005/8/layout/hierarchy1"/>
    <dgm:cxn modelId="{4C700970-F35C-49B8-8809-14ADD3821171}" type="presParOf" srcId="{DD66B11A-AB17-43B4-9243-5FA1A01C0C2B}" destId="{B75499C5-B118-459E-A164-1F3D1EF2114E}" srcOrd="1" destOrd="0" presId="urn:microsoft.com/office/officeart/2005/8/layout/hierarchy1"/>
    <dgm:cxn modelId="{15A1CFA8-A82F-4B1E-B59B-E33089841BB1}" type="presParOf" srcId="{B75499C5-B118-459E-A164-1F3D1EF2114E}" destId="{7789FBAB-8510-43FC-92E9-45E2BBF237D7}" srcOrd="0" destOrd="0" presId="urn:microsoft.com/office/officeart/2005/8/layout/hierarchy1"/>
    <dgm:cxn modelId="{3786E183-B93E-4537-94D7-5155EB624973}" type="presParOf" srcId="{7789FBAB-8510-43FC-92E9-45E2BBF237D7}" destId="{4E730929-CF65-489B-8A3D-D3EF6149257B}" srcOrd="0" destOrd="0" presId="urn:microsoft.com/office/officeart/2005/8/layout/hierarchy1"/>
    <dgm:cxn modelId="{9F96AE4E-89AA-40B7-8531-7384D26B2D46}" type="presParOf" srcId="{7789FBAB-8510-43FC-92E9-45E2BBF237D7}" destId="{4CA8E0BE-30EE-411A-AD68-2C7A8E0C78FC}" srcOrd="1" destOrd="0" presId="urn:microsoft.com/office/officeart/2005/8/layout/hierarchy1"/>
    <dgm:cxn modelId="{4E532C21-EFBF-4E98-AF4A-110E34B9D213}" type="presParOf" srcId="{B75499C5-B118-459E-A164-1F3D1EF2114E}" destId="{41C207F3-D875-4633-AA69-5927E5EA9459}" srcOrd="1" destOrd="0" presId="urn:microsoft.com/office/officeart/2005/8/layout/hierarchy1"/>
    <dgm:cxn modelId="{3EB231F6-9704-4B04-84E0-059B7D14E32E}" type="presParOf" srcId="{41C207F3-D875-4633-AA69-5927E5EA9459}" destId="{0070D3BD-50E5-4E4D-8147-E23842A45A4E}" srcOrd="0" destOrd="0" presId="urn:microsoft.com/office/officeart/2005/8/layout/hierarchy1"/>
    <dgm:cxn modelId="{CC4686E7-BD75-4349-B61B-B12A366A3E6B}" type="presParOf" srcId="{41C207F3-D875-4633-AA69-5927E5EA9459}" destId="{A7829E72-1D3A-4AA9-8280-3295AE319937}" srcOrd="1" destOrd="0" presId="urn:microsoft.com/office/officeart/2005/8/layout/hierarchy1"/>
    <dgm:cxn modelId="{47F660CC-CE5E-475E-8B6A-FB4AAF1D28E6}" type="presParOf" srcId="{A7829E72-1D3A-4AA9-8280-3295AE319937}" destId="{CA2188A6-2A31-4571-A3D0-F4D85BCE70AE}" srcOrd="0" destOrd="0" presId="urn:microsoft.com/office/officeart/2005/8/layout/hierarchy1"/>
    <dgm:cxn modelId="{33621754-753C-448C-B46D-0DFE87F7AD66}" type="presParOf" srcId="{CA2188A6-2A31-4571-A3D0-F4D85BCE70AE}" destId="{0FC34A72-87A5-48B2-A5C8-6F6C2942C977}" srcOrd="0" destOrd="0" presId="urn:microsoft.com/office/officeart/2005/8/layout/hierarchy1"/>
    <dgm:cxn modelId="{947524D9-9E24-497D-BD0A-08D23FE923AF}" type="presParOf" srcId="{CA2188A6-2A31-4571-A3D0-F4D85BCE70AE}" destId="{936CDC96-8F05-45F8-8D70-32BD43C81BF1}" srcOrd="1" destOrd="0" presId="urn:microsoft.com/office/officeart/2005/8/layout/hierarchy1"/>
    <dgm:cxn modelId="{0B61DC94-5B0F-46E0-9D05-87CDA2CFF85A}" type="presParOf" srcId="{A7829E72-1D3A-4AA9-8280-3295AE319937}" destId="{3B85CCE4-C020-44E3-AF84-B1DA9D37CBC2}" srcOrd="1" destOrd="0" presId="urn:microsoft.com/office/officeart/2005/8/layout/hierarchy1"/>
    <dgm:cxn modelId="{5570DE22-0490-4F27-8824-4B5FAD9B86B5}" type="presParOf" srcId="{41C207F3-D875-4633-AA69-5927E5EA9459}" destId="{2280BAD9-5CF0-4BCC-A7E6-41A2E2187D59}" srcOrd="2" destOrd="0" presId="urn:microsoft.com/office/officeart/2005/8/layout/hierarchy1"/>
    <dgm:cxn modelId="{208F4F56-D63C-4FE1-8E7C-6077166D6116}" type="presParOf" srcId="{41C207F3-D875-4633-AA69-5927E5EA9459}" destId="{016435EE-1A3D-4430-9EA1-99ACA5DEE996}" srcOrd="3" destOrd="0" presId="urn:microsoft.com/office/officeart/2005/8/layout/hierarchy1"/>
    <dgm:cxn modelId="{56015944-B23B-43D3-9D29-5E72BE53D460}" type="presParOf" srcId="{016435EE-1A3D-4430-9EA1-99ACA5DEE996}" destId="{A367E1C9-AFEB-495E-B976-5F9F793FC0E7}" srcOrd="0" destOrd="0" presId="urn:microsoft.com/office/officeart/2005/8/layout/hierarchy1"/>
    <dgm:cxn modelId="{59A9613E-841F-4908-94C5-13A20C4B8A3B}" type="presParOf" srcId="{A367E1C9-AFEB-495E-B976-5F9F793FC0E7}" destId="{15B4F8AC-2D0D-4C25-8DA9-6F83DC0244FC}" srcOrd="0" destOrd="0" presId="urn:microsoft.com/office/officeart/2005/8/layout/hierarchy1"/>
    <dgm:cxn modelId="{955800AA-D1BC-4F73-8D58-242F1E07E848}" type="presParOf" srcId="{A367E1C9-AFEB-495E-B976-5F9F793FC0E7}" destId="{4BA17818-E0B8-432A-AA5F-BA12495254E2}" srcOrd="1" destOrd="0" presId="urn:microsoft.com/office/officeart/2005/8/layout/hierarchy1"/>
    <dgm:cxn modelId="{C54C0716-434D-4F4B-87BC-42E9045E2672}" type="presParOf" srcId="{016435EE-1A3D-4430-9EA1-99ACA5DEE996}" destId="{8B86EC42-8EB5-42FE-971F-C5CD14CE1363}" srcOrd="1" destOrd="0" presId="urn:microsoft.com/office/officeart/2005/8/layout/hierarchy1"/>
    <dgm:cxn modelId="{24A30F53-AB9D-4DED-AF84-D2B3A736697C}" type="presParOf" srcId="{DD66B11A-AB17-43B4-9243-5FA1A01C0C2B}" destId="{ADE064FD-A2EF-4472-B9E4-483CA6DB27AB}" srcOrd="2" destOrd="0" presId="urn:microsoft.com/office/officeart/2005/8/layout/hierarchy1"/>
    <dgm:cxn modelId="{28AEA0E4-8ED4-49A2-80C1-7360194A17B9}" type="presParOf" srcId="{DD66B11A-AB17-43B4-9243-5FA1A01C0C2B}" destId="{A8A006D6-80E5-4C92-8514-1BA290393091}" srcOrd="3" destOrd="0" presId="urn:microsoft.com/office/officeart/2005/8/layout/hierarchy1"/>
    <dgm:cxn modelId="{C77625C5-598F-40B7-98F8-2EAD2ECE6BB1}" type="presParOf" srcId="{A8A006D6-80E5-4C92-8514-1BA290393091}" destId="{E5B14232-E3D5-4371-9691-F9765F5FFC4F}" srcOrd="0" destOrd="0" presId="urn:microsoft.com/office/officeart/2005/8/layout/hierarchy1"/>
    <dgm:cxn modelId="{E9FB31B4-7F5E-4B70-B86A-50AF1BF7FD30}" type="presParOf" srcId="{E5B14232-E3D5-4371-9691-F9765F5FFC4F}" destId="{92DA16B4-F47A-4E80-A29A-00FC467B10A2}" srcOrd="0" destOrd="0" presId="urn:microsoft.com/office/officeart/2005/8/layout/hierarchy1"/>
    <dgm:cxn modelId="{D2E54423-2A5A-45E1-925B-60AA100CC5CA}" type="presParOf" srcId="{E5B14232-E3D5-4371-9691-F9765F5FFC4F}" destId="{ED8F2150-E153-4E1F-AE76-A71A2CB3D3FD}" srcOrd="1" destOrd="0" presId="urn:microsoft.com/office/officeart/2005/8/layout/hierarchy1"/>
    <dgm:cxn modelId="{0EF05881-D328-4C1B-A374-1600AF6B0B55}" type="presParOf" srcId="{A8A006D6-80E5-4C92-8514-1BA290393091}" destId="{25EA73A2-E1D0-4518-9990-F9926242916A}" srcOrd="1" destOrd="0" presId="urn:microsoft.com/office/officeart/2005/8/layout/hierarchy1"/>
    <dgm:cxn modelId="{78E5B1D4-1C0B-46FF-A94B-1FA5016C2C12}" type="presParOf" srcId="{25EA73A2-E1D0-4518-9990-F9926242916A}" destId="{330D9DAD-145F-4A07-9283-D8B8F561A366}" srcOrd="0" destOrd="0" presId="urn:microsoft.com/office/officeart/2005/8/layout/hierarchy1"/>
    <dgm:cxn modelId="{CD216D1A-86BA-4F2B-98D5-4354FC250E6E}" type="presParOf" srcId="{25EA73A2-E1D0-4518-9990-F9926242916A}" destId="{6F8CE99F-BEE3-4152-BBEA-15C3EE62556A}" srcOrd="1" destOrd="0" presId="urn:microsoft.com/office/officeart/2005/8/layout/hierarchy1"/>
    <dgm:cxn modelId="{B0D3F896-395E-4279-8EE7-F8D584EED33C}" type="presParOf" srcId="{6F8CE99F-BEE3-4152-BBEA-15C3EE62556A}" destId="{2F11420B-B095-4FBD-AABB-96C61CC949C6}" srcOrd="0" destOrd="0" presId="urn:microsoft.com/office/officeart/2005/8/layout/hierarchy1"/>
    <dgm:cxn modelId="{88519FF7-1B31-4E9F-9D04-7F1170F35766}" type="presParOf" srcId="{2F11420B-B095-4FBD-AABB-96C61CC949C6}" destId="{5195AB0A-6EAB-4DBE-960C-982AA3335479}" srcOrd="0" destOrd="0" presId="urn:microsoft.com/office/officeart/2005/8/layout/hierarchy1"/>
    <dgm:cxn modelId="{AED7F4D5-F356-4CD2-A63C-4E7BCF825326}" type="presParOf" srcId="{2F11420B-B095-4FBD-AABB-96C61CC949C6}" destId="{C63106D0-E1FE-4354-8ABC-D399F284572B}" srcOrd="1" destOrd="0" presId="urn:microsoft.com/office/officeart/2005/8/layout/hierarchy1"/>
    <dgm:cxn modelId="{A03E4985-6A33-4E5C-84EF-F02EC1FDDF2D}" type="presParOf" srcId="{6F8CE99F-BEE3-4152-BBEA-15C3EE62556A}" destId="{A0000041-F2F4-431E-AD1D-74C470E6CE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EA211-0454-4B31-A3C5-5FADD8FC7B6D}">
      <dsp:nvSpPr>
        <dsp:cNvPr id="0" name=""/>
        <dsp:cNvSpPr/>
      </dsp:nvSpPr>
      <dsp:spPr>
        <a:xfrm>
          <a:off x="2890669" y="1252733"/>
          <a:ext cx="2430145" cy="179323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Идеи программы</a:t>
          </a:r>
          <a:endParaRPr lang="ru-RU" sz="2400" kern="1200" dirty="0"/>
        </a:p>
      </dsp:txBody>
      <dsp:txXfrm>
        <a:off x="2890669" y="1252733"/>
        <a:ext cx="2430145" cy="1793238"/>
      </dsp:txXfrm>
    </dsp:sp>
    <dsp:sp modelId="{8F4E97D2-13BE-45FE-8AC1-094CD6DFF1BE}">
      <dsp:nvSpPr>
        <dsp:cNvPr id="0" name=""/>
        <dsp:cNvSpPr/>
      </dsp:nvSpPr>
      <dsp:spPr>
        <a:xfrm rot="20237600">
          <a:off x="5319874" y="1343553"/>
          <a:ext cx="456674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20237600">
        <a:off x="5319874" y="1343553"/>
        <a:ext cx="456674" cy="404407"/>
      </dsp:txXfrm>
    </dsp:sp>
    <dsp:sp modelId="{7C9830C0-707F-4324-9803-A6DD28E07DCF}">
      <dsp:nvSpPr>
        <dsp:cNvPr id="0" name=""/>
        <dsp:cNvSpPr/>
      </dsp:nvSpPr>
      <dsp:spPr>
        <a:xfrm>
          <a:off x="5799454" y="35564"/>
          <a:ext cx="2430145" cy="179323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Идея развития</a:t>
          </a:r>
          <a:endParaRPr lang="ru-RU" sz="2400" kern="1200" dirty="0"/>
        </a:p>
      </dsp:txBody>
      <dsp:txXfrm>
        <a:off x="5799454" y="35564"/>
        <a:ext cx="2430145" cy="1793238"/>
      </dsp:txXfrm>
    </dsp:sp>
    <dsp:sp modelId="{13D254DF-D6E8-437A-A99B-20AD24E15862}">
      <dsp:nvSpPr>
        <dsp:cNvPr id="0" name=""/>
        <dsp:cNvSpPr/>
      </dsp:nvSpPr>
      <dsp:spPr>
        <a:xfrm rot="1618024">
          <a:off x="5276498" y="2680213"/>
          <a:ext cx="540019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618024">
        <a:off x="5276498" y="2680213"/>
        <a:ext cx="540019" cy="404407"/>
      </dsp:txXfrm>
    </dsp:sp>
    <dsp:sp modelId="{747930A3-2287-4115-BB18-B89994C60947}">
      <dsp:nvSpPr>
        <dsp:cNvPr id="0" name=""/>
        <dsp:cNvSpPr/>
      </dsp:nvSpPr>
      <dsp:spPr>
        <a:xfrm>
          <a:off x="5799445" y="2732724"/>
          <a:ext cx="2430145" cy="179323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Идея </a:t>
          </a:r>
          <a:r>
            <a:rPr lang="ru-RU" sz="2400" kern="1200" dirty="0" err="1" smtClean="0"/>
            <a:t>сотрудни-чества</a:t>
          </a:r>
          <a:endParaRPr lang="ru-RU" sz="2400" kern="1200" dirty="0"/>
        </a:p>
      </dsp:txBody>
      <dsp:txXfrm>
        <a:off x="5799445" y="2732724"/>
        <a:ext cx="2430145" cy="1793238"/>
      </dsp:txXfrm>
    </dsp:sp>
    <dsp:sp modelId="{A88458F0-4FAE-4A0A-A3DE-8171EC8306FC}">
      <dsp:nvSpPr>
        <dsp:cNvPr id="0" name=""/>
        <dsp:cNvSpPr/>
      </dsp:nvSpPr>
      <dsp:spPr>
        <a:xfrm rot="9204382">
          <a:off x="2412926" y="2664108"/>
          <a:ext cx="521365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9204382">
        <a:off x="2412926" y="2664108"/>
        <a:ext cx="521365" cy="404407"/>
      </dsp:txXfrm>
    </dsp:sp>
    <dsp:sp modelId="{B1117E68-0ECD-4396-B615-A46D3D4CCC91}">
      <dsp:nvSpPr>
        <dsp:cNvPr id="0" name=""/>
        <dsp:cNvSpPr/>
      </dsp:nvSpPr>
      <dsp:spPr>
        <a:xfrm>
          <a:off x="15" y="2699862"/>
          <a:ext cx="2430145" cy="179323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Идея </a:t>
          </a:r>
          <a:r>
            <a:rPr lang="ru-RU" sz="2400" kern="1200" dirty="0" err="1" smtClean="0"/>
            <a:t>толерант-ности</a:t>
          </a:r>
          <a:endParaRPr lang="ru-RU" sz="2400" kern="1200" dirty="0"/>
        </a:p>
      </dsp:txBody>
      <dsp:txXfrm>
        <a:off x="15" y="2699862"/>
        <a:ext cx="2430145" cy="1793238"/>
      </dsp:txXfrm>
    </dsp:sp>
    <dsp:sp modelId="{872F9727-5ECA-493D-8B06-E3950C9D9817}">
      <dsp:nvSpPr>
        <dsp:cNvPr id="0" name=""/>
        <dsp:cNvSpPr/>
      </dsp:nvSpPr>
      <dsp:spPr>
        <a:xfrm rot="12210298">
          <a:off x="2450027" y="1325932"/>
          <a:ext cx="454707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2210298">
        <a:off x="2450027" y="1325932"/>
        <a:ext cx="454707" cy="404407"/>
      </dsp:txXfrm>
    </dsp:sp>
    <dsp:sp modelId="{3EB6EA66-62F6-4808-8ECA-814510264AA0}">
      <dsp:nvSpPr>
        <dsp:cNvPr id="0" name=""/>
        <dsp:cNvSpPr/>
      </dsp:nvSpPr>
      <dsp:spPr>
        <a:xfrm>
          <a:off x="10344" y="35"/>
          <a:ext cx="2430145" cy="179323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Идея творчества</a:t>
          </a:r>
          <a:endParaRPr lang="ru-RU" sz="2400" kern="1200" dirty="0"/>
        </a:p>
      </dsp:txBody>
      <dsp:txXfrm>
        <a:off x="10344" y="35"/>
        <a:ext cx="2430145" cy="17932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2301A9-3B2D-4C63-AF94-3F88FFE6E322}">
      <dsp:nvSpPr>
        <dsp:cNvPr id="0" name=""/>
        <dsp:cNvSpPr/>
      </dsp:nvSpPr>
      <dsp:spPr>
        <a:xfrm>
          <a:off x="2772357" y="1180718"/>
          <a:ext cx="2304255" cy="1732458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«Я – гражданин России»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772357" y="1180718"/>
        <a:ext cx="2304255" cy="1732458"/>
      </dsp:txXfrm>
    </dsp:sp>
    <dsp:sp modelId="{6A05CB59-2670-4A61-AD08-0E3349B11B4B}">
      <dsp:nvSpPr>
        <dsp:cNvPr id="0" name=""/>
        <dsp:cNvSpPr/>
      </dsp:nvSpPr>
      <dsp:spPr>
        <a:xfrm rot="19631141">
          <a:off x="4897805" y="1098791"/>
          <a:ext cx="367072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9631141">
        <a:off x="4897805" y="1098791"/>
        <a:ext cx="367072" cy="404407"/>
      </dsp:txXfrm>
    </dsp:sp>
    <dsp:sp modelId="{059B4324-ACD0-41DC-B38B-2F4601D23953}">
      <dsp:nvSpPr>
        <dsp:cNvPr id="0" name=""/>
        <dsp:cNvSpPr/>
      </dsp:nvSpPr>
      <dsp:spPr>
        <a:xfrm>
          <a:off x="4837496" y="28588"/>
          <a:ext cx="2589672" cy="11894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«Я и семья»</a:t>
          </a:r>
          <a:endParaRPr lang="ru-RU" sz="2400" kern="1200" dirty="0"/>
        </a:p>
      </dsp:txBody>
      <dsp:txXfrm>
        <a:off x="4837496" y="28588"/>
        <a:ext cx="2589672" cy="1189434"/>
      </dsp:txXfrm>
    </dsp:sp>
    <dsp:sp modelId="{4722EC93-97A6-4597-BFB7-32A2CCF934C1}">
      <dsp:nvSpPr>
        <dsp:cNvPr id="0" name=""/>
        <dsp:cNvSpPr/>
      </dsp:nvSpPr>
      <dsp:spPr>
        <a:xfrm rot="58644">
          <a:off x="5218297" y="1869735"/>
          <a:ext cx="342154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8644">
        <a:off x="5218297" y="1869735"/>
        <a:ext cx="342154" cy="404407"/>
      </dsp:txXfrm>
    </dsp:sp>
    <dsp:sp modelId="{B7E7FF8A-CE30-4D3D-A455-4429699F70FF}">
      <dsp:nvSpPr>
        <dsp:cNvPr id="0" name=""/>
        <dsp:cNvSpPr/>
      </dsp:nvSpPr>
      <dsp:spPr>
        <a:xfrm>
          <a:off x="5721441" y="1252732"/>
          <a:ext cx="2410959" cy="169087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«Я и мое Отечество»</a:t>
          </a:r>
          <a:endParaRPr lang="ru-RU" sz="2400" kern="1200" dirty="0"/>
        </a:p>
      </dsp:txBody>
      <dsp:txXfrm>
        <a:off x="5721441" y="1252732"/>
        <a:ext cx="2410959" cy="1690876"/>
      </dsp:txXfrm>
    </dsp:sp>
    <dsp:sp modelId="{7273C338-AE1D-441C-A15A-4564B6ABBDD5}">
      <dsp:nvSpPr>
        <dsp:cNvPr id="0" name=""/>
        <dsp:cNvSpPr/>
      </dsp:nvSpPr>
      <dsp:spPr>
        <a:xfrm rot="2607439">
          <a:off x="4723227" y="2839880"/>
          <a:ext cx="502957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2607439">
        <a:off x="4723227" y="2839880"/>
        <a:ext cx="502957" cy="404407"/>
      </dsp:txXfrm>
    </dsp:sp>
    <dsp:sp modelId="{103B106F-1CAD-45B6-8AEC-4766A7E1A086}">
      <dsp:nvSpPr>
        <dsp:cNvPr id="0" name=""/>
        <dsp:cNvSpPr/>
      </dsp:nvSpPr>
      <dsp:spPr>
        <a:xfrm>
          <a:off x="4326964" y="3336512"/>
          <a:ext cx="3172209" cy="11894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«Я и школа»</a:t>
          </a:r>
          <a:endParaRPr lang="ru-RU" sz="2400" kern="1200" dirty="0"/>
        </a:p>
      </dsp:txBody>
      <dsp:txXfrm>
        <a:off x="4326964" y="3336512"/>
        <a:ext cx="3172209" cy="1189434"/>
      </dsp:txXfrm>
    </dsp:sp>
    <dsp:sp modelId="{9BA39F2E-6371-427B-8F90-2AA6664329EC}">
      <dsp:nvSpPr>
        <dsp:cNvPr id="0" name=""/>
        <dsp:cNvSpPr/>
      </dsp:nvSpPr>
      <dsp:spPr>
        <a:xfrm rot="8217863">
          <a:off x="2612020" y="2834575"/>
          <a:ext cx="504644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8217863">
        <a:off x="2612020" y="2834575"/>
        <a:ext cx="504644" cy="404407"/>
      </dsp:txXfrm>
    </dsp:sp>
    <dsp:sp modelId="{30C87275-DBEF-4BF2-ACED-EB7FE7A6094D}">
      <dsp:nvSpPr>
        <dsp:cNvPr id="0" name=""/>
        <dsp:cNvSpPr/>
      </dsp:nvSpPr>
      <dsp:spPr>
        <a:xfrm>
          <a:off x="129924" y="3336528"/>
          <a:ext cx="3552828" cy="11894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«Я и физкультура»</a:t>
          </a:r>
          <a:endParaRPr lang="ru-RU" sz="2400" kern="1200" dirty="0"/>
        </a:p>
      </dsp:txBody>
      <dsp:txXfrm>
        <a:off x="129924" y="3336528"/>
        <a:ext cx="3552828" cy="1189434"/>
      </dsp:txXfrm>
    </dsp:sp>
    <dsp:sp modelId="{17E80E13-AA1A-4B6F-B370-15D413CBB4B1}">
      <dsp:nvSpPr>
        <dsp:cNvPr id="0" name=""/>
        <dsp:cNvSpPr/>
      </dsp:nvSpPr>
      <dsp:spPr>
        <a:xfrm rot="10869094">
          <a:off x="2438963" y="1817253"/>
          <a:ext cx="235920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69094">
        <a:off x="2438963" y="1817253"/>
        <a:ext cx="235920" cy="404407"/>
      </dsp:txXfrm>
    </dsp:sp>
    <dsp:sp modelId="{D66343B0-3EC3-4F00-A539-AC811B85C7E3}">
      <dsp:nvSpPr>
        <dsp:cNvPr id="0" name=""/>
        <dsp:cNvSpPr/>
      </dsp:nvSpPr>
      <dsp:spPr>
        <a:xfrm>
          <a:off x="0" y="1396747"/>
          <a:ext cx="2328627" cy="11894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«Я и планета»</a:t>
          </a:r>
          <a:endParaRPr lang="ru-RU" sz="2400" kern="1200" dirty="0"/>
        </a:p>
      </dsp:txBody>
      <dsp:txXfrm>
        <a:off x="0" y="1396747"/>
        <a:ext cx="2328627" cy="1189434"/>
      </dsp:txXfrm>
    </dsp:sp>
    <dsp:sp modelId="{53425636-A4BC-4B05-9BF1-A8806BE0E557}">
      <dsp:nvSpPr>
        <dsp:cNvPr id="0" name=""/>
        <dsp:cNvSpPr/>
      </dsp:nvSpPr>
      <dsp:spPr>
        <a:xfrm rot="12739610">
          <a:off x="2530270" y="1089867"/>
          <a:ext cx="402713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2739610">
        <a:off x="2530270" y="1089867"/>
        <a:ext cx="402713" cy="404407"/>
      </dsp:txXfrm>
    </dsp:sp>
    <dsp:sp modelId="{4BDABFFA-92DF-4CF0-8537-73B9880815D7}">
      <dsp:nvSpPr>
        <dsp:cNvPr id="0" name=""/>
        <dsp:cNvSpPr/>
      </dsp:nvSpPr>
      <dsp:spPr>
        <a:xfrm>
          <a:off x="531017" y="28586"/>
          <a:ext cx="2287639" cy="11894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«Я и я»</a:t>
          </a:r>
          <a:endParaRPr lang="ru-RU" sz="2400" kern="1200" dirty="0"/>
        </a:p>
      </dsp:txBody>
      <dsp:txXfrm>
        <a:off x="531017" y="28586"/>
        <a:ext cx="2287639" cy="11894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7A376A-D286-4C88-A7A7-4876E1EE298A}">
      <dsp:nvSpPr>
        <dsp:cNvPr id="0" name=""/>
        <dsp:cNvSpPr/>
      </dsp:nvSpPr>
      <dsp:spPr>
        <a:xfrm>
          <a:off x="2858146" y="2205604"/>
          <a:ext cx="3427706" cy="1534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Принципы воспитания</a:t>
          </a:r>
          <a:endParaRPr lang="ru-RU" sz="2400" b="1" kern="1200" dirty="0"/>
        </a:p>
      </dsp:txBody>
      <dsp:txXfrm>
        <a:off x="2858146" y="2205604"/>
        <a:ext cx="3427706" cy="1534981"/>
      </dsp:txXfrm>
    </dsp:sp>
    <dsp:sp modelId="{3F03C016-D045-4825-B0DB-44C8D58CBDAF}">
      <dsp:nvSpPr>
        <dsp:cNvPr id="0" name=""/>
        <dsp:cNvSpPr/>
      </dsp:nvSpPr>
      <dsp:spPr>
        <a:xfrm rot="16200000">
          <a:off x="4318834" y="1481317"/>
          <a:ext cx="506331" cy="521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6200000">
        <a:off x="4318834" y="1481317"/>
        <a:ext cx="506331" cy="521893"/>
      </dsp:txXfrm>
    </dsp:sp>
    <dsp:sp modelId="{1AF913EE-D92E-4B78-B2FE-6296F428B92C}">
      <dsp:nvSpPr>
        <dsp:cNvPr id="0" name=""/>
        <dsp:cNvSpPr/>
      </dsp:nvSpPr>
      <dsp:spPr>
        <a:xfrm>
          <a:off x="3200917" y="22277"/>
          <a:ext cx="2742165" cy="1227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Принцип вариативности</a:t>
          </a:r>
          <a:endParaRPr lang="ru-RU" sz="2000" b="1" kern="1200" dirty="0"/>
        </a:p>
      </dsp:txBody>
      <dsp:txXfrm>
        <a:off x="3200917" y="22277"/>
        <a:ext cx="2742165" cy="1227985"/>
      </dsp:txXfrm>
    </dsp:sp>
    <dsp:sp modelId="{001C5568-DC52-4E7A-896E-CB5E3B359A0C}">
      <dsp:nvSpPr>
        <dsp:cNvPr id="0" name=""/>
        <dsp:cNvSpPr/>
      </dsp:nvSpPr>
      <dsp:spPr>
        <a:xfrm rot="19590612">
          <a:off x="5748770" y="1661890"/>
          <a:ext cx="821221" cy="521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9590612">
        <a:off x="5748770" y="1661890"/>
        <a:ext cx="821221" cy="521893"/>
      </dsp:txXfrm>
    </dsp:sp>
    <dsp:sp modelId="{2C2EFD3F-6A5B-426E-B8C5-C992E7FFE4EF}">
      <dsp:nvSpPr>
        <dsp:cNvPr id="0" name=""/>
        <dsp:cNvSpPr/>
      </dsp:nvSpPr>
      <dsp:spPr>
        <a:xfrm>
          <a:off x="6222317" y="360055"/>
          <a:ext cx="2742165" cy="1227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Принцип сотрудничества</a:t>
          </a:r>
          <a:endParaRPr lang="ru-RU" sz="2000" b="1" kern="1200" dirty="0"/>
        </a:p>
      </dsp:txBody>
      <dsp:txXfrm>
        <a:off x="6222317" y="360055"/>
        <a:ext cx="2742165" cy="1227985"/>
      </dsp:txXfrm>
    </dsp:sp>
    <dsp:sp modelId="{36624F93-3278-46EB-976C-F523D65EA540}">
      <dsp:nvSpPr>
        <dsp:cNvPr id="0" name=""/>
        <dsp:cNvSpPr/>
      </dsp:nvSpPr>
      <dsp:spPr>
        <a:xfrm rot="21077016">
          <a:off x="6254689" y="2442565"/>
          <a:ext cx="151361" cy="521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1077016">
        <a:off x="6254689" y="2442565"/>
        <a:ext cx="151361" cy="521893"/>
      </dsp:txXfrm>
    </dsp:sp>
    <dsp:sp modelId="{E8A8F661-3DE1-4014-B41D-BFE71E2FDB28}">
      <dsp:nvSpPr>
        <dsp:cNvPr id="0" name=""/>
        <dsp:cNvSpPr/>
      </dsp:nvSpPr>
      <dsp:spPr>
        <a:xfrm>
          <a:off x="6401834" y="1868356"/>
          <a:ext cx="2742165" cy="1227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Принцип инноваций</a:t>
          </a:r>
          <a:endParaRPr lang="ru-RU" sz="2000" b="1" kern="1200" dirty="0"/>
        </a:p>
      </dsp:txBody>
      <dsp:txXfrm>
        <a:off x="6401834" y="1868356"/>
        <a:ext cx="2742165" cy="1227985"/>
      </dsp:txXfrm>
    </dsp:sp>
    <dsp:sp modelId="{EAD1D0F7-B47B-47D8-9E81-A95720C85EAB}">
      <dsp:nvSpPr>
        <dsp:cNvPr id="0" name=""/>
        <dsp:cNvSpPr/>
      </dsp:nvSpPr>
      <dsp:spPr>
        <a:xfrm rot="995050">
          <a:off x="6130891" y="3228461"/>
          <a:ext cx="349586" cy="521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995050">
        <a:off x="6130891" y="3228461"/>
        <a:ext cx="349586" cy="521893"/>
      </dsp:txXfrm>
    </dsp:sp>
    <dsp:sp modelId="{0B97A1C1-3E9F-4253-95CC-D6CAE48ECF49}">
      <dsp:nvSpPr>
        <dsp:cNvPr id="0" name=""/>
        <dsp:cNvSpPr/>
      </dsp:nvSpPr>
      <dsp:spPr>
        <a:xfrm>
          <a:off x="6401834" y="3312374"/>
          <a:ext cx="2742165" cy="1227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Принцип комфортности</a:t>
          </a:r>
          <a:endParaRPr lang="ru-RU" sz="2000" b="1" kern="1200" dirty="0"/>
        </a:p>
      </dsp:txBody>
      <dsp:txXfrm>
        <a:off x="6401834" y="3312374"/>
        <a:ext cx="2742165" cy="1227985"/>
      </dsp:txXfrm>
    </dsp:sp>
    <dsp:sp modelId="{FF4E5CE3-E38D-45CB-8AE5-60C667A39784}">
      <dsp:nvSpPr>
        <dsp:cNvPr id="0" name=""/>
        <dsp:cNvSpPr/>
      </dsp:nvSpPr>
      <dsp:spPr>
        <a:xfrm rot="3487800">
          <a:off x="5022591" y="3871050"/>
          <a:ext cx="539839" cy="521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3487800">
        <a:off x="5022591" y="3871050"/>
        <a:ext cx="539839" cy="521893"/>
      </dsp:txXfrm>
    </dsp:sp>
    <dsp:sp modelId="{21D7CEF3-718D-4922-9FD1-3C52089B91AF}">
      <dsp:nvSpPr>
        <dsp:cNvPr id="0" name=""/>
        <dsp:cNvSpPr/>
      </dsp:nvSpPr>
      <dsp:spPr>
        <a:xfrm>
          <a:off x="4566137" y="4554982"/>
          <a:ext cx="2742165" cy="122798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Принцип </a:t>
          </a:r>
          <a:r>
            <a:rPr lang="ru-RU" sz="2000" b="1" kern="1200" dirty="0" err="1" smtClean="0"/>
            <a:t>самоуправле</a:t>
          </a:r>
          <a:r>
            <a:rPr lang="ru-RU" sz="2000" b="1" kern="1200" dirty="0" smtClean="0"/>
            <a:t> 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ния</a:t>
          </a:r>
          <a:endParaRPr lang="ru-RU" sz="2000" b="1" kern="1200" dirty="0"/>
        </a:p>
      </dsp:txBody>
      <dsp:txXfrm>
        <a:off x="4566137" y="4554982"/>
        <a:ext cx="2742165" cy="1227985"/>
      </dsp:txXfrm>
    </dsp:sp>
    <dsp:sp modelId="{4962990F-5D8F-47B0-B56C-4ED7E027DC85}">
      <dsp:nvSpPr>
        <dsp:cNvPr id="0" name=""/>
        <dsp:cNvSpPr/>
      </dsp:nvSpPr>
      <dsp:spPr>
        <a:xfrm rot="7618548">
          <a:off x="3406480" y="3869505"/>
          <a:ext cx="588309" cy="521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7618548">
        <a:off x="3406480" y="3869505"/>
        <a:ext cx="588309" cy="521893"/>
      </dsp:txXfrm>
    </dsp:sp>
    <dsp:sp modelId="{223DFA24-0A53-4E3B-ABAE-ED6E304FECF2}">
      <dsp:nvSpPr>
        <dsp:cNvPr id="0" name=""/>
        <dsp:cNvSpPr/>
      </dsp:nvSpPr>
      <dsp:spPr>
        <a:xfrm>
          <a:off x="1547669" y="4554966"/>
          <a:ext cx="2742165" cy="1227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Принцип </a:t>
          </a:r>
          <a:r>
            <a:rPr lang="ru-RU" sz="2000" b="1" kern="1200" dirty="0" err="1" smtClean="0"/>
            <a:t>заинтересо</a:t>
          </a:r>
          <a:r>
            <a:rPr lang="ru-RU" sz="2000" b="1" kern="1200" dirty="0" smtClean="0"/>
            <a:t> -</a:t>
          </a:r>
          <a:r>
            <a:rPr lang="ru-RU" sz="2000" b="1" kern="1200" dirty="0" err="1" smtClean="0"/>
            <a:t>ванности</a:t>
          </a:r>
          <a:endParaRPr lang="ru-RU" sz="2000" b="1" kern="1200" dirty="0"/>
        </a:p>
      </dsp:txBody>
      <dsp:txXfrm>
        <a:off x="1547669" y="4554966"/>
        <a:ext cx="2742165" cy="1227985"/>
      </dsp:txXfrm>
    </dsp:sp>
    <dsp:sp modelId="{1DE785FF-EF1F-4AF5-B684-FA74851A8468}">
      <dsp:nvSpPr>
        <dsp:cNvPr id="0" name=""/>
        <dsp:cNvSpPr/>
      </dsp:nvSpPr>
      <dsp:spPr>
        <a:xfrm rot="9772368">
          <a:off x="2739297" y="3229739"/>
          <a:ext cx="306171" cy="521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9772368">
        <a:off x="2739297" y="3229739"/>
        <a:ext cx="306171" cy="521893"/>
      </dsp:txXfrm>
    </dsp:sp>
    <dsp:sp modelId="{42AF926F-1BC6-4E22-8EED-F03CF4D2EDE6}">
      <dsp:nvSpPr>
        <dsp:cNvPr id="0" name=""/>
        <dsp:cNvSpPr/>
      </dsp:nvSpPr>
      <dsp:spPr>
        <a:xfrm>
          <a:off x="107495" y="3312371"/>
          <a:ext cx="2742165" cy="1227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Принцип адекватности</a:t>
          </a:r>
          <a:endParaRPr lang="ru-RU" sz="2000" b="1" kern="1200" dirty="0"/>
        </a:p>
      </dsp:txBody>
      <dsp:txXfrm>
        <a:off x="107495" y="3312371"/>
        <a:ext cx="2742165" cy="1227985"/>
      </dsp:txXfrm>
    </dsp:sp>
    <dsp:sp modelId="{A5D335EA-3683-46A5-9845-27FEA592574D}">
      <dsp:nvSpPr>
        <dsp:cNvPr id="0" name=""/>
        <dsp:cNvSpPr/>
      </dsp:nvSpPr>
      <dsp:spPr>
        <a:xfrm rot="11477604">
          <a:off x="2748540" y="2366453"/>
          <a:ext cx="184769" cy="521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1477604">
        <a:off x="2748540" y="2366453"/>
        <a:ext cx="184769" cy="521893"/>
      </dsp:txXfrm>
    </dsp:sp>
    <dsp:sp modelId="{B674FAE5-651A-45A2-93A5-6FCAEA428F28}">
      <dsp:nvSpPr>
        <dsp:cNvPr id="0" name=""/>
        <dsp:cNvSpPr/>
      </dsp:nvSpPr>
      <dsp:spPr>
        <a:xfrm>
          <a:off x="41564" y="1728180"/>
          <a:ext cx="2742165" cy="1227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Принцип </a:t>
          </a:r>
          <a:r>
            <a:rPr lang="ru-RU" sz="1800" b="1" kern="1200" dirty="0" err="1" smtClean="0"/>
            <a:t>коммуника</a:t>
          </a:r>
          <a:r>
            <a:rPr lang="ru-RU" sz="1800" b="1" kern="1200" dirty="0" smtClean="0"/>
            <a:t> 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тивности</a:t>
          </a:r>
          <a:endParaRPr lang="ru-RU" sz="1800" b="1" kern="1200" dirty="0"/>
        </a:p>
      </dsp:txBody>
      <dsp:txXfrm>
        <a:off x="41564" y="1728180"/>
        <a:ext cx="2742165" cy="1227985"/>
      </dsp:txXfrm>
    </dsp:sp>
    <dsp:sp modelId="{1A8556E3-1272-4224-89B1-A4ED3456A0BE}">
      <dsp:nvSpPr>
        <dsp:cNvPr id="0" name=""/>
        <dsp:cNvSpPr/>
      </dsp:nvSpPr>
      <dsp:spPr>
        <a:xfrm rot="12809400">
          <a:off x="2573995" y="1661879"/>
          <a:ext cx="821237" cy="521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2809400">
        <a:off x="2573995" y="1661879"/>
        <a:ext cx="821237" cy="521893"/>
      </dsp:txXfrm>
    </dsp:sp>
    <dsp:sp modelId="{C123293D-3979-4814-94EF-E49FC8CD2BB6}">
      <dsp:nvSpPr>
        <dsp:cNvPr id="0" name=""/>
        <dsp:cNvSpPr/>
      </dsp:nvSpPr>
      <dsp:spPr>
        <a:xfrm>
          <a:off x="179505" y="360032"/>
          <a:ext cx="2742165" cy="1227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Принцип адаптивности</a:t>
          </a:r>
          <a:endParaRPr lang="ru-RU" sz="2000" b="1" kern="1200" dirty="0"/>
        </a:p>
      </dsp:txBody>
      <dsp:txXfrm>
        <a:off x="179505" y="360032"/>
        <a:ext cx="2742165" cy="12279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29E423-99BA-4AB5-AC98-379D3649CED8}">
      <dsp:nvSpPr>
        <dsp:cNvPr id="0" name=""/>
        <dsp:cNvSpPr/>
      </dsp:nvSpPr>
      <dsp:spPr>
        <a:xfrm>
          <a:off x="3491883" y="2088231"/>
          <a:ext cx="2160233" cy="16956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Направления деятельности</a:t>
          </a:r>
          <a:endParaRPr lang="ru-RU" sz="1800" kern="1200" dirty="0"/>
        </a:p>
      </dsp:txBody>
      <dsp:txXfrm>
        <a:off x="3491883" y="2088231"/>
        <a:ext cx="2160233" cy="1695656"/>
      </dsp:txXfrm>
    </dsp:sp>
    <dsp:sp modelId="{A49BB9E1-91F0-4C57-A152-3E00AB2FF42C}">
      <dsp:nvSpPr>
        <dsp:cNvPr id="0" name=""/>
        <dsp:cNvSpPr/>
      </dsp:nvSpPr>
      <dsp:spPr>
        <a:xfrm rot="16200000">
          <a:off x="4353240" y="1516701"/>
          <a:ext cx="437518" cy="342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6200000">
        <a:off x="4353240" y="1516701"/>
        <a:ext cx="437518" cy="342318"/>
      </dsp:txXfrm>
    </dsp:sp>
    <dsp:sp modelId="{DF0F65A9-2520-4883-9F89-771FC66E8D71}">
      <dsp:nvSpPr>
        <dsp:cNvPr id="0" name=""/>
        <dsp:cNvSpPr/>
      </dsp:nvSpPr>
      <dsp:spPr>
        <a:xfrm>
          <a:off x="3387784" y="4198"/>
          <a:ext cx="2368431" cy="125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Пропаганда здорового образа жизни</a:t>
          </a:r>
          <a:endParaRPr lang="ru-RU" sz="1600" kern="1200" dirty="0"/>
        </a:p>
      </dsp:txBody>
      <dsp:txXfrm>
        <a:off x="3387784" y="4198"/>
        <a:ext cx="2368431" cy="1258525"/>
      </dsp:txXfrm>
    </dsp:sp>
    <dsp:sp modelId="{C0BFC974-A6C2-4D2A-ACF1-D8F108D2028C}">
      <dsp:nvSpPr>
        <dsp:cNvPr id="0" name=""/>
        <dsp:cNvSpPr/>
      </dsp:nvSpPr>
      <dsp:spPr>
        <a:xfrm rot="19382412">
          <a:off x="5486883" y="1856559"/>
          <a:ext cx="584572" cy="342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9382412">
        <a:off x="5486883" y="1856559"/>
        <a:ext cx="584572" cy="342318"/>
      </dsp:txXfrm>
    </dsp:sp>
    <dsp:sp modelId="{6D7B5176-4588-44EB-8035-CCA6AFF1936B}">
      <dsp:nvSpPr>
        <dsp:cNvPr id="0" name=""/>
        <dsp:cNvSpPr/>
      </dsp:nvSpPr>
      <dsp:spPr>
        <a:xfrm>
          <a:off x="5731956" y="542913"/>
          <a:ext cx="2368431" cy="125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Нравственно-правовое воспитание</a:t>
          </a:r>
          <a:endParaRPr lang="ru-RU" sz="1600" kern="1200" dirty="0"/>
        </a:p>
      </dsp:txBody>
      <dsp:txXfrm>
        <a:off x="5731956" y="542913"/>
        <a:ext cx="2368431" cy="1258525"/>
      </dsp:txXfrm>
    </dsp:sp>
    <dsp:sp modelId="{00773172-799F-4E79-B992-D2363D0147B1}">
      <dsp:nvSpPr>
        <dsp:cNvPr id="0" name=""/>
        <dsp:cNvSpPr/>
      </dsp:nvSpPr>
      <dsp:spPr>
        <a:xfrm rot="21164076">
          <a:off x="5838264" y="2572180"/>
          <a:ext cx="490790" cy="342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21164076">
        <a:off x="5838264" y="2572180"/>
        <a:ext cx="490790" cy="342318"/>
      </dsp:txXfrm>
    </dsp:sp>
    <dsp:sp modelId="{80524CAE-6190-416E-9835-12F6A42E126B}">
      <dsp:nvSpPr>
        <dsp:cNvPr id="0" name=""/>
        <dsp:cNvSpPr/>
      </dsp:nvSpPr>
      <dsp:spPr>
        <a:xfrm>
          <a:off x="6524051" y="1906956"/>
          <a:ext cx="2368431" cy="125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Трудовая </a:t>
          </a:r>
          <a:endParaRPr lang="ru-RU" sz="1600" kern="1200" dirty="0"/>
        </a:p>
      </dsp:txBody>
      <dsp:txXfrm>
        <a:off x="6524051" y="1906956"/>
        <a:ext cx="2368431" cy="1258525"/>
      </dsp:txXfrm>
    </dsp:sp>
    <dsp:sp modelId="{125FCECE-8561-4798-9135-CD7914EC0398}">
      <dsp:nvSpPr>
        <dsp:cNvPr id="0" name=""/>
        <dsp:cNvSpPr/>
      </dsp:nvSpPr>
      <dsp:spPr>
        <a:xfrm rot="1262700">
          <a:off x="5755634" y="3336477"/>
          <a:ext cx="603774" cy="342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262700">
        <a:off x="5755634" y="3336477"/>
        <a:ext cx="603774" cy="342318"/>
      </dsp:txXfrm>
    </dsp:sp>
    <dsp:sp modelId="{FF58E4E4-2531-4FC0-9478-68013BE9F944}">
      <dsp:nvSpPr>
        <dsp:cNvPr id="0" name=""/>
        <dsp:cNvSpPr/>
      </dsp:nvSpPr>
      <dsp:spPr>
        <a:xfrm>
          <a:off x="6380025" y="3458108"/>
          <a:ext cx="2368431" cy="125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Эколого-краеведческая работа</a:t>
          </a:r>
          <a:endParaRPr lang="ru-RU" sz="1600" kern="1200" dirty="0"/>
        </a:p>
      </dsp:txBody>
      <dsp:txXfrm>
        <a:off x="6380025" y="3458108"/>
        <a:ext cx="2368431" cy="1258525"/>
      </dsp:txXfrm>
    </dsp:sp>
    <dsp:sp modelId="{5472AEFD-54A1-4AB3-A701-FBF4CE2077D1}">
      <dsp:nvSpPr>
        <dsp:cNvPr id="0" name=""/>
        <dsp:cNvSpPr/>
      </dsp:nvSpPr>
      <dsp:spPr>
        <a:xfrm rot="3416736">
          <a:off x="5062890" y="3914720"/>
          <a:ext cx="514728" cy="342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3416736">
        <a:off x="5062890" y="3914720"/>
        <a:ext cx="514728" cy="342318"/>
      </dsp:txXfrm>
    </dsp:sp>
    <dsp:sp modelId="{72B40EA2-2B69-4271-8463-D348C8EDBE09}">
      <dsp:nvSpPr>
        <dsp:cNvPr id="0" name=""/>
        <dsp:cNvSpPr/>
      </dsp:nvSpPr>
      <dsp:spPr>
        <a:xfrm>
          <a:off x="4795856" y="4470538"/>
          <a:ext cx="2368431" cy="125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Художественная деятельность и эстетическое воспитание</a:t>
          </a:r>
          <a:endParaRPr lang="ru-RU" sz="1600" kern="1200" dirty="0"/>
        </a:p>
      </dsp:txBody>
      <dsp:txXfrm>
        <a:off x="4795856" y="4470538"/>
        <a:ext cx="2368431" cy="1258525"/>
      </dsp:txXfrm>
    </dsp:sp>
    <dsp:sp modelId="{51BDB348-3709-4069-9322-0691DD625AC0}">
      <dsp:nvSpPr>
        <dsp:cNvPr id="0" name=""/>
        <dsp:cNvSpPr/>
      </dsp:nvSpPr>
      <dsp:spPr>
        <a:xfrm rot="7217616">
          <a:off x="3654239" y="3919734"/>
          <a:ext cx="486205" cy="342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7217616">
        <a:off x="3654239" y="3919734"/>
        <a:ext cx="486205" cy="342318"/>
      </dsp:txXfrm>
    </dsp:sp>
    <dsp:sp modelId="{C9FAF6EF-FAE2-4DA5-B083-3CDC7AE52D81}">
      <dsp:nvSpPr>
        <dsp:cNvPr id="0" name=""/>
        <dsp:cNvSpPr/>
      </dsp:nvSpPr>
      <dsp:spPr>
        <a:xfrm>
          <a:off x="2123721" y="4470536"/>
          <a:ext cx="2368431" cy="125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Работа с родителями</a:t>
          </a:r>
          <a:endParaRPr lang="ru-RU" sz="1600" kern="1200" dirty="0"/>
        </a:p>
      </dsp:txBody>
      <dsp:txXfrm>
        <a:off x="2123721" y="4470536"/>
        <a:ext cx="2368431" cy="1258525"/>
      </dsp:txXfrm>
    </dsp:sp>
    <dsp:sp modelId="{EF3908F6-2918-446F-A266-CF73EF5FCB51}">
      <dsp:nvSpPr>
        <dsp:cNvPr id="0" name=""/>
        <dsp:cNvSpPr/>
      </dsp:nvSpPr>
      <dsp:spPr>
        <a:xfrm rot="9537336">
          <a:off x="2784589" y="3336461"/>
          <a:ext cx="603769" cy="342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9537336">
        <a:off x="2784589" y="3336461"/>
        <a:ext cx="603769" cy="342318"/>
      </dsp:txXfrm>
    </dsp:sp>
    <dsp:sp modelId="{7985C21B-64E7-49A5-B07B-B181FE5D5E55}">
      <dsp:nvSpPr>
        <dsp:cNvPr id="0" name=""/>
        <dsp:cNvSpPr/>
      </dsp:nvSpPr>
      <dsp:spPr>
        <a:xfrm>
          <a:off x="395530" y="3458076"/>
          <a:ext cx="2368431" cy="125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Гражданско-патриотическое направление</a:t>
          </a:r>
          <a:endParaRPr lang="ru-RU" sz="1600" kern="1200" dirty="0"/>
        </a:p>
      </dsp:txBody>
      <dsp:txXfrm>
        <a:off x="395530" y="3458076"/>
        <a:ext cx="2368431" cy="1258525"/>
      </dsp:txXfrm>
    </dsp:sp>
    <dsp:sp modelId="{200D3FB6-7A8B-4CD0-80B6-0DE59E3400CD}">
      <dsp:nvSpPr>
        <dsp:cNvPr id="0" name=""/>
        <dsp:cNvSpPr/>
      </dsp:nvSpPr>
      <dsp:spPr>
        <a:xfrm rot="11235924">
          <a:off x="2814945" y="2572180"/>
          <a:ext cx="490790" cy="342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1235924">
        <a:off x="2814945" y="2572180"/>
        <a:ext cx="490790" cy="342318"/>
      </dsp:txXfrm>
    </dsp:sp>
    <dsp:sp modelId="{15B082B1-2E5A-4B3C-BB6A-BB2FD4582851}">
      <dsp:nvSpPr>
        <dsp:cNvPr id="0" name=""/>
        <dsp:cNvSpPr/>
      </dsp:nvSpPr>
      <dsp:spPr>
        <a:xfrm>
          <a:off x="251517" y="1906956"/>
          <a:ext cx="2368431" cy="125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Культурно-просветительная</a:t>
          </a:r>
          <a:endParaRPr lang="ru-RU" sz="1600" kern="1200" dirty="0"/>
        </a:p>
      </dsp:txBody>
      <dsp:txXfrm>
        <a:off x="251517" y="1906956"/>
        <a:ext cx="2368431" cy="1258525"/>
      </dsp:txXfrm>
    </dsp:sp>
    <dsp:sp modelId="{A7CF8C79-B5F8-45BE-8AA8-9410E99EC567}">
      <dsp:nvSpPr>
        <dsp:cNvPr id="0" name=""/>
        <dsp:cNvSpPr/>
      </dsp:nvSpPr>
      <dsp:spPr>
        <a:xfrm rot="12873924">
          <a:off x="2933099" y="1863055"/>
          <a:ext cx="659821" cy="342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2873924">
        <a:off x="2933099" y="1863055"/>
        <a:ext cx="659821" cy="342318"/>
      </dsp:txXfrm>
    </dsp:sp>
    <dsp:sp modelId="{50B3FDF9-7F38-4D7D-A8E1-56BE4D2CCBDE}">
      <dsp:nvSpPr>
        <dsp:cNvPr id="0" name=""/>
        <dsp:cNvSpPr/>
      </dsp:nvSpPr>
      <dsp:spPr>
        <a:xfrm>
          <a:off x="827594" y="542921"/>
          <a:ext cx="2368431" cy="125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Учебно-познавательная методическая</a:t>
          </a:r>
          <a:endParaRPr lang="ru-RU" sz="1600" kern="1200" dirty="0"/>
        </a:p>
      </dsp:txBody>
      <dsp:txXfrm>
        <a:off x="827594" y="542921"/>
        <a:ext cx="2368431" cy="12585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8263FF-1D14-4C5B-A868-77EBD44E39ED}">
      <dsp:nvSpPr>
        <dsp:cNvPr id="0" name=""/>
        <dsp:cNvSpPr/>
      </dsp:nvSpPr>
      <dsp:spPr>
        <a:xfrm>
          <a:off x="3354921" y="2178687"/>
          <a:ext cx="2434156" cy="1516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Методы воспитания</a:t>
          </a:r>
          <a:endParaRPr lang="ru-RU" sz="2400" kern="1200" dirty="0"/>
        </a:p>
      </dsp:txBody>
      <dsp:txXfrm>
        <a:off x="3354921" y="2178687"/>
        <a:ext cx="2434156" cy="1516372"/>
      </dsp:txXfrm>
    </dsp:sp>
    <dsp:sp modelId="{04E1CD27-E85B-41DF-8A76-097AA62F1877}">
      <dsp:nvSpPr>
        <dsp:cNvPr id="0" name=""/>
        <dsp:cNvSpPr/>
      </dsp:nvSpPr>
      <dsp:spPr>
        <a:xfrm rot="16200000">
          <a:off x="4404900" y="1610240"/>
          <a:ext cx="334199" cy="525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 rot="16200000">
        <a:off x="4404900" y="1610240"/>
        <a:ext cx="334199" cy="525244"/>
      </dsp:txXfrm>
    </dsp:sp>
    <dsp:sp modelId="{BD1EB0E4-C52C-498B-B4BD-AF5BEC300341}">
      <dsp:nvSpPr>
        <dsp:cNvPr id="0" name=""/>
        <dsp:cNvSpPr/>
      </dsp:nvSpPr>
      <dsp:spPr>
        <a:xfrm>
          <a:off x="3332076" y="3286"/>
          <a:ext cx="2479847" cy="1544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Традиционные </a:t>
          </a:r>
          <a:endParaRPr lang="ru-RU" sz="1800" kern="1200" dirty="0"/>
        </a:p>
      </dsp:txBody>
      <dsp:txXfrm>
        <a:off x="3332076" y="3286"/>
        <a:ext cx="2479847" cy="1544835"/>
      </dsp:txXfrm>
    </dsp:sp>
    <dsp:sp modelId="{CB55CAFE-9568-4F73-9BA5-E338F8A9FA3F}">
      <dsp:nvSpPr>
        <dsp:cNvPr id="0" name=""/>
        <dsp:cNvSpPr/>
      </dsp:nvSpPr>
      <dsp:spPr>
        <a:xfrm rot="20891585">
          <a:off x="5875092" y="2362439"/>
          <a:ext cx="377129" cy="525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 rot="20891585">
        <a:off x="5875092" y="2362439"/>
        <a:ext cx="377129" cy="525244"/>
      </dsp:txXfrm>
    </dsp:sp>
    <dsp:sp modelId="{01A93678-C0E7-4C31-948E-9DCFDD4B43C4}">
      <dsp:nvSpPr>
        <dsp:cNvPr id="0" name=""/>
        <dsp:cNvSpPr/>
      </dsp:nvSpPr>
      <dsp:spPr>
        <a:xfrm>
          <a:off x="6357944" y="1531937"/>
          <a:ext cx="2479847" cy="1544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Неформальные </a:t>
          </a:r>
          <a:endParaRPr lang="ru-RU" sz="1800" kern="1200" dirty="0"/>
        </a:p>
      </dsp:txBody>
      <dsp:txXfrm>
        <a:off x="6357944" y="1531937"/>
        <a:ext cx="2479847" cy="1544835"/>
      </dsp:txXfrm>
    </dsp:sp>
    <dsp:sp modelId="{06441607-38FE-4CC2-9D2C-6531ADA90F12}">
      <dsp:nvSpPr>
        <dsp:cNvPr id="0" name=""/>
        <dsp:cNvSpPr/>
      </dsp:nvSpPr>
      <dsp:spPr>
        <a:xfrm rot="1914430">
          <a:off x="5531986" y="3383455"/>
          <a:ext cx="358161" cy="525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 rot="1914430">
        <a:off x="5531986" y="3383455"/>
        <a:ext cx="358161" cy="525244"/>
      </dsp:txXfrm>
    </dsp:sp>
    <dsp:sp modelId="{E1ADFF10-30DF-4DF7-B763-C55AA7DB5301}">
      <dsp:nvSpPr>
        <dsp:cNvPr id="0" name=""/>
        <dsp:cNvSpPr/>
      </dsp:nvSpPr>
      <dsp:spPr>
        <a:xfrm>
          <a:off x="5643579" y="3603640"/>
          <a:ext cx="2479847" cy="1544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Психотерапев-тические</a:t>
          </a:r>
          <a:endParaRPr lang="ru-RU" sz="1800" kern="1200" dirty="0"/>
        </a:p>
      </dsp:txBody>
      <dsp:txXfrm>
        <a:off x="5643579" y="3603640"/>
        <a:ext cx="2479847" cy="1544835"/>
      </dsp:txXfrm>
    </dsp:sp>
    <dsp:sp modelId="{943A5A42-A25D-41B8-BE5C-9EF2A41A91C0}">
      <dsp:nvSpPr>
        <dsp:cNvPr id="0" name=""/>
        <dsp:cNvSpPr/>
      </dsp:nvSpPr>
      <dsp:spPr>
        <a:xfrm rot="8723506">
          <a:off x="3318513" y="3418664"/>
          <a:ext cx="349459" cy="525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 rot="8723506">
        <a:off x="3318513" y="3418664"/>
        <a:ext cx="349459" cy="525244"/>
      </dsp:txXfrm>
    </dsp:sp>
    <dsp:sp modelId="{0A54BD85-ECBF-4D52-A1F4-B898728D570F}">
      <dsp:nvSpPr>
        <dsp:cNvPr id="0" name=""/>
        <dsp:cNvSpPr/>
      </dsp:nvSpPr>
      <dsp:spPr>
        <a:xfrm>
          <a:off x="1142973" y="3675080"/>
          <a:ext cx="2479847" cy="1544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Рефлексивные </a:t>
          </a:r>
          <a:endParaRPr lang="ru-RU" sz="1800" kern="1200" dirty="0"/>
        </a:p>
      </dsp:txBody>
      <dsp:txXfrm>
        <a:off x="1142973" y="3675080"/>
        <a:ext cx="2479847" cy="1544835"/>
      </dsp:txXfrm>
    </dsp:sp>
    <dsp:sp modelId="{EECC9962-7375-4CCC-9DE8-0FEB764F0860}">
      <dsp:nvSpPr>
        <dsp:cNvPr id="0" name=""/>
        <dsp:cNvSpPr/>
      </dsp:nvSpPr>
      <dsp:spPr>
        <a:xfrm rot="11412101">
          <a:off x="2831519" y="2397732"/>
          <a:ext cx="407826" cy="525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 rot="11412101">
        <a:off x="2831519" y="2397732"/>
        <a:ext cx="407826" cy="525244"/>
      </dsp:txXfrm>
    </dsp:sp>
    <dsp:sp modelId="{EEE084CF-952E-4DF9-B793-D0EC4BC9049C}">
      <dsp:nvSpPr>
        <dsp:cNvPr id="0" name=""/>
        <dsp:cNvSpPr/>
      </dsp:nvSpPr>
      <dsp:spPr>
        <a:xfrm>
          <a:off x="214273" y="1603379"/>
          <a:ext cx="2479847" cy="1544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Тренинговые</a:t>
          </a:r>
          <a:endParaRPr lang="ru-RU" sz="1800" kern="1200" dirty="0"/>
        </a:p>
      </dsp:txBody>
      <dsp:txXfrm>
        <a:off x="214273" y="1603379"/>
        <a:ext cx="2479847" cy="154483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0D9DAD-145F-4A07-9283-D8B8F561A366}">
      <dsp:nvSpPr>
        <dsp:cNvPr id="0" name=""/>
        <dsp:cNvSpPr/>
      </dsp:nvSpPr>
      <dsp:spPr>
        <a:xfrm>
          <a:off x="7019263" y="2857770"/>
          <a:ext cx="91440" cy="5894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780"/>
              </a:lnTo>
              <a:lnTo>
                <a:pt x="48426" y="434780"/>
              </a:lnTo>
              <a:lnTo>
                <a:pt x="48426" y="5894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064FD-A2EF-4472-B9E4-483CA6DB27AB}">
      <dsp:nvSpPr>
        <dsp:cNvPr id="0" name=""/>
        <dsp:cNvSpPr/>
      </dsp:nvSpPr>
      <dsp:spPr>
        <a:xfrm>
          <a:off x="4515332" y="1311972"/>
          <a:ext cx="2549650" cy="485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911"/>
              </a:lnTo>
              <a:lnTo>
                <a:pt x="2549650" y="330911"/>
              </a:lnTo>
              <a:lnTo>
                <a:pt x="2549650" y="4855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0BAD9-5CF0-4BCC-A7E6-41A2E2187D59}">
      <dsp:nvSpPr>
        <dsp:cNvPr id="0" name=""/>
        <dsp:cNvSpPr/>
      </dsp:nvSpPr>
      <dsp:spPr>
        <a:xfrm>
          <a:off x="2402932" y="2857770"/>
          <a:ext cx="1214547" cy="556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341"/>
              </a:lnTo>
              <a:lnTo>
                <a:pt x="1214547" y="401341"/>
              </a:lnTo>
              <a:lnTo>
                <a:pt x="1214547" y="55601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0D3BD-50E5-4E4D-8147-E23842A45A4E}">
      <dsp:nvSpPr>
        <dsp:cNvPr id="0" name=""/>
        <dsp:cNvSpPr/>
      </dsp:nvSpPr>
      <dsp:spPr>
        <a:xfrm>
          <a:off x="843519" y="2857770"/>
          <a:ext cx="1559413" cy="556002"/>
        </a:xfrm>
        <a:custGeom>
          <a:avLst/>
          <a:gdLst/>
          <a:ahLst/>
          <a:cxnLst/>
          <a:rect l="0" t="0" r="0" b="0"/>
          <a:pathLst>
            <a:path>
              <a:moveTo>
                <a:pt x="1559413" y="0"/>
              </a:moveTo>
              <a:lnTo>
                <a:pt x="1559413" y="401330"/>
              </a:lnTo>
              <a:lnTo>
                <a:pt x="0" y="401330"/>
              </a:lnTo>
              <a:lnTo>
                <a:pt x="0" y="5560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3E854-6436-4338-A410-DB0BDA072628}">
      <dsp:nvSpPr>
        <dsp:cNvPr id="0" name=""/>
        <dsp:cNvSpPr/>
      </dsp:nvSpPr>
      <dsp:spPr>
        <a:xfrm>
          <a:off x="2402932" y="1311972"/>
          <a:ext cx="2112399" cy="485583"/>
        </a:xfrm>
        <a:custGeom>
          <a:avLst/>
          <a:gdLst/>
          <a:ahLst/>
          <a:cxnLst/>
          <a:rect l="0" t="0" r="0" b="0"/>
          <a:pathLst>
            <a:path>
              <a:moveTo>
                <a:pt x="2112399" y="0"/>
              </a:moveTo>
              <a:lnTo>
                <a:pt x="2112399" y="330911"/>
              </a:lnTo>
              <a:lnTo>
                <a:pt x="0" y="330911"/>
              </a:lnTo>
              <a:lnTo>
                <a:pt x="0" y="4855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507F2-BAB3-47AD-BF98-F82448E5AA76}">
      <dsp:nvSpPr>
        <dsp:cNvPr id="0" name=""/>
        <dsp:cNvSpPr/>
      </dsp:nvSpPr>
      <dsp:spPr>
        <a:xfrm>
          <a:off x="2559855" y="251758"/>
          <a:ext cx="3910954" cy="1060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7F0A1-960B-4029-BC40-C52CD0E36535}">
      <dsp:nvSpPr>
        <dsp:cNvPr id="0" name=""/>
        <dsp:cNvSpPr/>
      </dsp:nvSpPr>
      <dsp:spPr>
        <a:xfrm>
          <a:off x="2745370" y="427997"/>
          <a:ext cx="3910954" cy="1060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Параметры эффективности реализации программы</a:t>
          </a:r>
          <a:endParaRPr lang="ru-RU" sz="2000" kern="1200" dirty="0"/>
        </a:p>
      </dsp:txBody>
      <dsp:txXfrm>
        <a:off x="2745370" y="427997"/>
        <a:ext cx="3910954" cy="1060213"/>
      </dsp:txXfrm>
    </dsp:sp>
    <dsp:sp modelId="{4E730929-CF65-489B-8A3D-D3EF6149257B}">
      <dsp:nvSpPr>
        <dsp:cNvPr id="0" name=""/>
        <dsp:cNvSpPr/>
      </dsp:nvSpPr>
      <dsp:spPr>
        <a:xfrm>
          <a:off x="860847" y="1797556"/>
          <a:ext cx="3084170" cy="1060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8E0BE-30EE-411A-AD68-2C7A8E0C78FC}">
      <dsp:nvSpPr>
        <dsp:cNvPr id="0" name=""/>
        <dsp:cNvSpPr/>
      </dsp:nvSpPr>
      <dsp:spPr>
        <a:xfrm>
          <a:off x="1046361" y="1973794"/>
          <a:ext cx="3084170" cy="1060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Духовно - нравственные</a:t>
          </a:r>
          <a:endParaRPr lang="ru-RU" sz="1800" kern="1200" dirty="0"/>
        </a:p>
      </dsp:txBody>
      <dsp:txXfrm>
        <a:off x="1046361" y="1973794"/>
        <a:ext cx="3084170" cy="1060213"/>
      </dsp:txXfrm>
    </dsp:sp>
    <dsp:sp modelId="{0FC34A72-87A5-48B2-A5C8-6F6C2942C977}">
      <dsp:nvSpPr>
        <dsp:cNvPr id="0" name=""/>
        <dsp:cNvSpPr/>
      </dsp:nvSpPr>
      <dsp:spPr>
        <a:xfrm>
          <a:off x="-185514" y="3413773"/>
          <a:ext cx="2058067" cy="1060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CDC96-8F05-45F8-8D70-32BD43C81BF1}">
      <dsp:nvSpPr>
        <dsp:cNvPr id="0" name=""/>
        <dsp:cNvSpPr/>
      </dsp:nvSpPr>
      <dsp:spPr>
        <a:xfrm>
          <a:off x="0" y="3590011"/>
          <a:ext cx="2058067" cy="1060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Сформированность</a:t>
          </a:r>
          <a:r>
            <a:rPr lang="ru-RU" sz="1600" kern="1200" dirty="0" smtClean="0"/>
            <a:t> гражданских навыков</a:t>
          </a:r>
          <a:endParaRPr lang="ru-RU" sz="1600" kern="1200" dirty="0"/>
        </a:p>
      </dsp:txBody>
      <dsp:txXfrm>
        <a:off x="0" y="3590011"/>
        <a:ext cx="2058067" cy="1060213"/>
      </dsp:txXfrm>
    </dsp:sp>
    <dsp:sp modelId="{15B4F8AC-2D0D-4C25-8DA9-6F83DC0244FC}">
      <dsp:nvSpPr>
        <dsp:cNvPr id="0" name=""/>
        <dsp:cNvSpPr/>
      </dsp:nvSpPr>
      <dsp:spPr>
        <a:xfrm>
          <a:off x="2431802" y="3413783"/>
          <a:ext cx="2371356" cy="1060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17818-E0B8-432A-AA5F-BA12495254E2}">
      <dsp:nvSpPr>
        <dsp:cNvPr id="0" name=""/>
        <dsp:cNvSpPr/>
      </dsp:nvSpPr>
      <dsp:spPr>
        <a:xfrm>
          <a:off x="2617316" y="3590022"/>
          <a:ext cx="2371356" cy="1060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Сформированность</a:t>
          </a:r>
          <a:r>
            <a:rPr lang="ru-RU" sz="1600" kern="1200" dirty="0" smtClean="0"/>
            <a:t> осознанного отношения к базовым ценностям</a:t>
          </a:r>
          <a:endParaRPr lang="ru-RU" sz="1600" kern="1200" dirty="0"/>
        </a:p>
      </dsp:txBody>
      <dsp:txXfrm>
        <a:off x="2617316" y="3590022"/>
        <a:ext cx="2371356" cy="1060213"/>
      </dsp:txXfrm>
    </dsp:sp>
    <dsp:sp modelId="{92DA16B4-F47A-4E80-A29A-00FC467B10A2}">
      <dsp:nvSpPr>
        <dsp:cNvPr id="0" name=""/>
        <dsp:cNvSpPr/>
      </dsp:nvSpPr>
      <dsp:spPr>
        <a:xfrm>
          <a:off x="5960148" y="1797556"/>
          <a:ext cx="2209669" cy="1060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F2150-E153-4E1F-AE76-A71A2CB3D3FD}">
      <dsp:nvSpPr>
        <dsp:cNvPr id="0" name=""/>
        <dsp:cNvSpPr/>
      </dsp:nvSpPr>
      <dsp:spPr>
        <a:xfrm>
          <a:off x="6145662" y="1973794"/>
          <a:ext cx="2209669" cy="1060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Количественные</a:t>
          </a:r>
          <a:endParaRPr lang="ru-RU" sz="1800" kern="1200" dirty="0"/>
        </a:p>
      </dsp:txBody>
      <dsp:txXfrm>
        <a:off x="6145662" y="1973794"/>
        <a:ext cx="2209669" cy="1060213"/>
      </dsp:txXfrm>
    </dsp:sp>
    <dsp:sp modelId="{5195AB0A-6EAB-4DBE-960C-982AA3335479}">
      <dsp:nvSpPr>
        <dsp:cNvPr id="0" name=""/>
        <dsp:cNvSpPr/>
      </dsp:nvSpPr>
      <dsp:spPr>
        <a:xfrm>
          <a:off x="5176894" y="3447223"/>
          <a:ext cx="3781591" cy="1961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106D0-E1FE-4354-8ABC-D399F284572B}">
      <dsp:nvSpPr>
        <dsp:cNvPr id="0" name=""/>
        <dsp:cNvSpPr/>
      </dsp:nvSpPr>
      <dsp:spPr>
        <a:xfrm>
          <a:off x="5362408" y="3623461"/>
          <a:ext cx="3781591" cy="1961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Включенность каждого школьника в воспитательные ситуации;  качество школьных отношений отсутствие детей с </a:t>
          </a:r>
          <a:r>
            <a:rPr lang="ru-RU" sz="1600" kern="1200" dirty="0" err="1" smtClean="0"/>
            <a:t>девиантным</a:t>
          </a:r>
          <a:r>
            <a:rPr lang="ru-RU" sz="1600" kern="1200" dirty="0" smtClean="0"/>
            <a:t> поведением;  деятельность классного самоуправления;  участие в конкурсах по гражданско-патриотической тематике;  проведение мероприятий.  </a:t>
          </a:r>
          <a:endParaRPr lang="ru-RU" sz="1600" kern="1200" dirty="0"/>
        </a:p>
      </dsp:txBody>
      <dsp:txXfrm>
        <a:off x="5362408" y="3623461"/>
        <a:ext cx="3781591" cy="1961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D90CE-7EAC-45CA-B5C4-83D140A581E0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EB4F-AF2F-45EF-91DC-D5B4434C5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48B6-2E8B-447E-A89A-D228479DE274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A9B9-1DDC-478E-B4EA-B21231898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1044D-78B4-4187-9093-D0A34AE5AAD2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AC87-1626-478D-80AE-7ADDDF84B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72BB-DB02-4608-9020-57230F6216F4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DA2E7-989C-40C3-AFB9-E77AE669F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3114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08D56-9CE2-4C1A-9C59-4711220CF0AE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5E14F-B9B3-4CD3-BE62-EDDC13407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62FB6-C39B-4AAC-8B8A-DE09D1B94AF8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8A33-6C63-49CE-983D-C3395E40C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59B9-6115-4E98-900D-6C9455F31C9B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B5E85-F383-49BC-AD1F-446CE16DA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CC2E-1A5C-4DD4-B31B-EEAB3F8804C8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726C2-AD40-4B0B-8DAD-7654D65A0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F4CD-A5C2-48E1-B1A9-4FDCC398278D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B8C7-BEFA-4ACB-BBEE-1A777560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DCDAE-CD79-4F1B-A650-5B6EE704406C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F2E3A-E228-43D8-A976-45F1606D5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0708E-440B-4278-907A-87A755F89223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15B7-B8FC-442B-8486-0591C55CD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EA219C-FBBF-46DB-8AA2-51D16313944B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97CD72-B24F-47A4-921C-CED032474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924104"/>
          </a:solidFill>
          <a:latin typeface="+mj-lt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24104"/>
          </a:solidFill>
          <a:latin typeface="Arial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5F17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5F174A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5F174A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5F174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5F17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631146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631146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631146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631146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4000" b="1" smtClean="0"/>
              <a:t>Представление</a:t>
            </a:r>
          </a:p>
          <a:p>
            <a:pPr marL="0" indent="0" algn="ctr" eaLnBrk="1" hangingPunct="1">
              <a:buFontTx/>
              <a:buNone/>
            </a:pPr>
            <a:r>
              <a:rPr lang="ru-RU" sz="4000" b="1" smtClean="0"/>
              <a:t>опыта работы</a:t>
            </a:r>
          </a:p>
          <a:p>
            <a:pPr marL="0" indent="0" algn="ctr" eaLnBrk="1" hangingPunct="1">
              <a:buFontTx/>
              <a:buNone/>
            </a:pPr>
            <a:r>
              <a:rPr lang="ru-RU" sz="4000" b="1" smtClean="0"/>
              <a:t>классного руководителя</a:t>
            </a:r>
          </a:p>
          <a:p>
            <a:pPr marL="0" indent="0" algn="ctr" eaLnBrk="1" hangingPunct="1">
              <a:buFontTx/>
              <a:buNone/>
            </a:pPr>
            <a:r>
              <a:rPr lang="ru-RU" sz="4000" b="1" smtClean="0"/>
              <a:t>МОУ – Высоковская СОШ № 1</a:t>
            </a:r>
          </a:p>
          <a:p>
            <a:pPr marL="0" indent="0" algn="ctr" eaLnBrk="1" hangingPunct="1">
              <a:buFontTx/>
              <a:buNone/>
            </a:pPr>
            <a:r>
              <a:rPr lang="ru-RU" sz="4800" b="1" i="1" smtClean="0"/>
              <a:t>Максутовой</a:t>
            </a:r>
          </a:p>
          <a:p>
            <a:pPr marL="0" indent="0" algn="ctr" eaLnBrk="1" hangingPunct="1">
              <a:buFontTx/>
              <a:buNone/>
            </a:pPr>
            <a:r>
              <a:rPr lang="ru-RU" sz="4800" b="1" i="1" smtClean="0"/>
              <a:t>Надежды Викторовны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</a:rPr>
              <a:t>Средства воспитания</a:t>
            </a:r>
            <a:endParaRPr lang="ru-RU" dirty="0">
              <a:ea typeface="+mj-e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4291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способы коммуникации;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коллектив и социальная группа как организующие условия воспитания;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технические средства;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культурные ценности;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природа (живая и неживая).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</a:rPr>
              <a:t>Технологии воспитания</a:t>
            </a:r>
            <a:endParaRPr lang="ru-RU" dirty="0">
              <a:ea typeface="+mj-ea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технология коллективного творческого воспитания или методика коллективных творческих дел; </a:t>
            </a:r>
          </a:p>
          <a:p>
            <a:pPr eaLnBrk="1" hangingPunct="1"/>
            <a:r>
              <a:rPr lang="ru-RU" sz="4000" smtClean="0"/>
              <a:t>технология гуманного коллективного воспитания; </a:t>
            </a:r>
          </a:p>
          <a:p>
            <a:pPr eaLnBrk="1" hangingPunct="1"/>
            <a:r>
              <a:rPr lang="ru-RU" sz="4000" smtClean="0"/>
              <a:t>технология самоуправления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</a:rPr>
              <a:t>Оценка эффективности</a:t>
            </a:r>
            <a:endParaRPr lang="ru-RU" dirty="0">
              <a:ea typeface="+mj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ea typeface="+mj-ea"/>
              </a:rPr>
              <a:t>Тест «Ты гражданином быть обязан»</a:t>
            </a:r>
            <a:r>
              <a:rPr lang="ru-RU" dirty="0" smtClean="0">
                <a:ea typeface="+mj-ea"/>
              </a:rPr>
              <a:t/>
            </a:r>
            <a:br>
              <a:rPr lang="ru-RU" dirty="0" smtClean="0">
                <a:ea typeface="+mj-ea"/>
              </a:rPr>
            </a:br>
            <a:endParaRPr lang="ru-RU" dirty="0">
              <a:ea typeface="+mj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0945" y="1537856"/>
          <a:ext cx="8659091" cy="479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</a:rPr>
              <a:t>Тест «Ваш образ жизни»</a:t>
            </a:r>
            <a:endParaRPr lang="ru-RU" dirty="0">
              <a:ea typeface="+mj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ea typeface="+mj-ea"/>
              </a:rPr>
              <a:t>Тест для определения уровня тревожности </a:t>
            </a:r>
            <a:r>
              <a:rPr lang="ru-RU" dirty="0" smtClean="0">
                <a:ea typeface="+mj-ea"/>
              </a:rPr>
              <a:t/>
            </a:r>
            <a:br>
              <a:rPr lang="ru-RU" dirty="0" smtClean="0">
                <a:ea typeface="+mj-ea"/>
              </a:rPr>
            </a:br>
            <a:endParaRPr lang="ru-RU" dirty="0">
              <a:ea typeface="+mj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ea typeface="+mj-ea"/>
              </a:rPr>
              <a:t>Тест для определения уровня агрессивности</a:t>
            </a:r>
            <a:r>
              <a:rPr lang="ru-RU" dirty="0" smtClean="0">
                <a:ea typeface="+mj-ea"/>
              </a:rPr>
              <a:t/>
            </a:r>
            <a:br>
              <a:rPr lang="ru-RU" dirty="0" smtClean="0">
                <a:ea typeface="+mj-ea"/>
              </a:rPr>
            </a:br>
            <a:endParaRPr lang="ru-RU" dirty="0">
              <a:ea typeface="+mj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Группа 23"/>
          <p:cNvGrpSpPr>
            <a:grpSpLocks/>
          </p:cNvGrpSpPr>
          <p:nvPr/>
        </p:nvGrpSpPr>
        <p:grpSpPr bwMode="auto">
          <a:xfrm>
            <a:off x="168275" y="1228725"/>
            <a:ext cx="8748713" cy="5448300"/>
            <a:chOff x="72008" y="404664"/>
            <a:chExt cx="8748464" cy="5447631"/>
          </a:xfrm>
        </p:grpSpPr>
        <p:sp>
          <p:nvSpPr>
            <p:cNvPr id="4" name="TextBox 3"/>
            <p:cNvSpPr txBox="1"/>
            <p:nvPr/>
          </p:nvSpPr>
          <p:spPr>
            <a:xfrm>
              <a:off x="2915140" y="404664"/>
              <a:ext cx="3313018" cy="36984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Цель воспитательной системы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43704" y="1042761"/>
              <a:ext cx="3455890" cy="36984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Задачи воспитательной системы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48515" y="1763397"/>
              <a:ext cx="2447855" cy="36984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Принципы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18286" y="2322129"/>
              <a:ext cx="3928951" cy="64603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Методы, средства и технологии воспитания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56395" y="3212607"/>
              <a:ext cx="3673370" cy="36984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latin typeface="+mn-lt"/>
                  <a:cs typeface="+mn-cs"/>
                </a:rPr>
                <a:t>Ожидаемые результаты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19883" y="5482453"/>
              <a:ext cx="3527325" cy="36984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latin typeface="+mn-lt"/>
                  <a:cs typeface="+mn-cs"/>
                </a:rPr>
                <a:t>Условия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08" y="4149117"/>
              <a:ext cx="2050992" cy="64603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Личный пример учителя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96023" y="4149117"/>
              <a:ext cx="2231961" cy="36984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Помощь родителей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443" y="4149117"/>
              <a:ext cx="2447855" cy="92381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Совместная деятельность учителя и ученика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6192" y="4149117"/>
              <a:ext cx="1584280" cy="92381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headEnd type="none"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Материально-техническая база</a:t>
              </a:r>
            </a:p>
          </p:txBody>
        </p:sp>
        <p:cxnSp>
          <p:nvCxnSpPr>
            <p:cNvPr id="15" name="Прямая со стрелкой 14"/>
            <p:cNvCxnSpPr>
              <a:stCxn id="4" idx="2"/>
              <a:endCxn id="5" idx="0"/>
            </p:cNvCxnSpPr>
            <p:nvPr/>
          </p:nvCxnSpPr>
          <p:spPr>
            <a:xfrm>
              <a:off x="4572443" y="774507"/>
              <a:ext cx="0" cy="268254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5" idx="2"/>
              <a:endCxn id="6" idx="0"/>
            </p:cNvCxnSpPr>
            <p:nvPr/>
          </p:nvCxnSpPr>
          <p:spPr>
            <a:xfrm>
              <a:off x="4572443" y="1412603"/>
              <a:ext cx="0" cy="350794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6" idx="2"/>
              <a:endCxn id="7" idx="0"/>
            </p:cNvCxnSpPr>
            <p:nvPr/>
          </p:nvCxnSpPr>
          <p:spPr>
            <a:xfrm>
              <a:off x="4572443" y="2133240"/>
              <a:ext cx="9525" cy="188889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stCxn id="7" idx="2"/>
              <a:endCxn id="8" idx="0"/>
            </p:cNvCxnSpPr>
            <p:nvPr/>
          </p:nvCxnSpPr>
          <p:spPr>
            <a:xfrm>
              <a:off x="4581968" y="2968162"/>
              <a:ext cx="11112" cy="244445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stCxn id="8" idx="2"/>
              <a:endCxn id="10" idx="0"/>
            </p:cNvCxnSpPr>
            <p:nvPr/>
          </p:nvCxnSpPr>
          <p:spPr>
            <a:xfrm flipH="1">
              <a:off x="1097504" y="3582449"/>
              <a:ext cx="3495576" cy="566668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8" idx="2"/>
              <a:endCxn id="11" idx="0"/>
            </p:cNvCxnSpPr>
            <p:nvPr/>
          </p:nvCxnSpPr>
          <p:spPr>
            <a:xfrm flipH="1">
              <a:off x="3312004" y="3582449"/>
              <a:ext cx="1281076" cy="566668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8" idx="2"/>
              <a:endCxn id="12" idx="0"/>
            </p:cNvCxnSpPr>
            <p:nvPr/>
          </p:nvCxnSpPr>
          <p:spPr>
            <a:xfrm>
              <a:off x="4593079" y="3582449"/>
              <a:ext cx="1203291" cy="566668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stCxn id="8" idx="2"/>
              <a:endCxn id="13" idx="0"/>
            </p:cNvCxnSpPr>
            <p:nvPr/>
          </p:nvCxnSpPr>
          <p:spPr>
            <a:xfrm>
              <a:off x="4593079" y="3582449"/>
              <a:ext cx="3435252" cy="566668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>
              <a:stCxn id="9" idx="0"/>
              <a:endCxn id="13" idx="2"/>
            </p:cNvCxnSpPr>
            <p:nvPr/>
          </p:nvCxnSpPr>
          <p:spPr>
            <a:xfrm flipV="1">
              <a:off x="4483545" y="5072929"/>
              <a:ext cx="3544786" cy="409525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stCxn id="9" idx="0"/>
              <a:endCxn id="12" idx="2"/>
            </p:cNvCxnSpPr>
            <p:nvPr/>
          </p:nvCxnSpPr>
          <p:spPr>
            <a:xfrm flipV="1">
              <a:off x="4483545" y="5072929"/>
              <a:ext cx="1312825" cy="409525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>
              <a:stCxn id="9" idx="0"/>
              <a:endCxn id="11" idx="2"/>
            </p:cNvCxnSpPr>
            <p:nvPr/>
          </p:nvCxnSpPr>
          <p:spPr>
            <a:xfrm flipH="1" flipV="1">
              <a:off x="3312004" y="4518959"/>
              <a:ext cx="1171542" cy="963495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9" idx="0"/>
              <a:endCxn id="10" idx="2"/>
            </p:cNvCxnSpPr>
            <p:nvPr/>
          </p:nvCxnSpPr>
          <p:spPr>
            <a:xfrm flipH="1" flipV="1">
              <a:off x="1097504" y="4795150"/>
              <a:ext cx="3386042" cy="687304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5" name="TextBox 25"/>
          <p:cNvSpPr txBox="1">
            <a:spLocks noChangeArrowheads="1"/>
          </p:cNvSpPr>
          <p:nvPr/>
        </p:nvSpPr>
        <p:spPr bwMode="auto">
          <a:xfrm>
            <a:off x="1000125" y="285750"/>
            <a:ext cx="73580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924104"/>
                </a:solidFill>
              </a:rPr>
              <a:t>Модель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4400">
                <a:solidFill>
                  <a:srgbClr val="924104"/>
                </a:solidFill>
              </a:rPr>
              <a:t>работы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4400">
                <a:solidFill>
                  <a:srgbClr val="924104"/>
                </a:solidFill>
              </a:rPr>
              <a:t>учителя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</a:rPr>
              <a:t>Ожидаемые результаты</a:t>
            </a:r>
            <a:endParaRPr lang="ru-RU" dirty="0">
              <a:ea typeface="+mj-ea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600" smtClean="0"/>
              <a:t>понимание учащимися ценности человеческой жизни;</a:t>
            </a:r>
          </a:p>
          <a:p>
            <a:pPr algn="just" eaLnBrk="1" hangingPunct="1"/>
            <a:r>
              <a:rPr lang="ru-RU" sz="2600" smtClean="0"/>
              <a:t>расширение представления детей о семье как о важнейшем социальном институте, имеющем высокую личностную и общественную значимость;</a:t>
            </a:r>
          </a:p>
          <a:p>
            <a:pPr algn="just" eaLnBrk="1" hangingPunct="1"/>
            <a:r>
              <a:rPr lang="ru-RU" sz="2600" smtClean="0"/>
              <a:t>умение видеть прекрасное в окружающем мире;</a:t>
            </a:r>
          </a:p>
          <a:p>
            <a:pPr algn="just" eaLnBrk="1" hangingPunct="1"/>
            <a:r>
              <a:rPr lang="ru-RU" sz="2600" smtClean="0"/>
              <a:t>осознание учащимися роли знаний в жизни человека;</a:t>
            </a:r>
          </a:p>
          <a:p>
            <a:pPr algn="just" eaLnBrk="1" hangingPunct="1"/>
            <a:r>
              <a:rPr lang="ru-RU" sz="2600" smtClean="0"/>
              <a:t>уверенность в том, что настоящий гражданин любит и гордится своей Родиной, изучает ее историко-культурное, духовное наследие, верен своему гражданскому долгу, занимает активную позицию в борьбе за сохранение мира на Земле.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</a:rPr>
              <a:t>Модель ученика</a:t>
            </a:r>
            <a:endParaRPr lang="ru-RU" dirty="0">
              <a:ea typeface="+mj-ea"/>
            </a:endParaRPr>
          </a:p>
        </p:txBody>
      </p:sp>
      <p:pic>
        <p:nvPicPr>
          <p:cNvPr id="20483" name="Рисунок 3" descr="utekhnuq6u7ycxs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133600"/>
            <a:ext cx="316865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>
            <a:off x="0" y="1341438"/>
            <a:ext cx="3419475" cy="2159000"/>
          </a:xfrm>
          <a:prstGeom prst="wedgeEllipseCallout">
            <a:avLst>
              <a:gd name="adj1" fmla="val 67733"/>
              <a:gd name="adj2" fmla="val 7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Гордость </a:t>
            </a:r>
            <a:r>
              <a:rPr lang="ru-RU" dirty="0"/>
              <a:t>за принадлежность к городу, Московской области и Российской Федерации</a:t>
            </a:r>
          </a:p>
        </p:txBody>
      </p:sp>
      <p:sp>
        <p:nvSpPr>
          <p:cNvPr id="8" name="Овальная выноска 7"/>
          <p:cNvSpPr/>
          <p:nvPr/>
        </p:nvSpPr>
        <p:spPr>
          <a:xfrm>
            <a:off x="0" y="3644900"/>
            <a:ext cx="3313113" cy="1368425"/>
          </a:xfrm>
          <a:prstGeom prst="wedgeEllipseCallout">
            <a:avLst>
              <a:gd name="adj1" fmla="val 54860"/>
              <a:gd name="adj2" fmla="val -65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Сформированные гражданско-правовые компетентности</a:t>
            </a:r>
            <a:endParaRPr lang="ru-RU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5688013" y="4437063"/>
            <a:ext cx="3455987" cy="1295400"/>
          </a:xfrm>
          <a:prstGeom prst="wedgeEllipseCallout">
            <a:avLst>
              <a:gd name="adj1" fmla="val -58877"/>
              <a:gd name="adj2" fmla="val -534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Приобретенный опыт </a:t>
            </a:r>
            <a:r>
              <a:rPr lang="ru-RU" dirty="0"/>
              <a:t>общественно полезной гражданской деятельности.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107950" y="5229225"/>
            <a:ext cx="3384550" cy="1439863"/>
          </a:xfrm>
          <a:prstGeom prst="wedgeEllipseCallout">
            <a:avLst>
              <a:gd name="adj1" fmla="val 66310"/>
              <a:gd name="adj2" fmla="val -111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Потребность в </a:t>
            </a:r>
            <a:r>
              <a:rPr lang="ru-RU" dirty="0"/>
              <a:t>изучении истории края и Отечества.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3492500" y="5562600"/>
            <a:ext cx="3743325" cy="1295400"/>
          </a:xfrm>
          <a:prstGeom prst="wedgeEllipseCallout">
            <a:avLst>
              <a:gd name="adj1" fmla="val -17041"/>
              <a:gd name="adj2" fmla="val -126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Способность к самореализации в пространстве российского государства</a:t>
            </a:r>
          </a:p>
        </p:txBody>
      </p:sp>
      <p:sp>
        <p:nvSpPr>
          <p:cNvPr id="12" name="Овальная выноска 11"/>
          <p:cNvSpPr/>
          <p:nvPr/>
        </p:nvSpPr>
        <p:spPr>
          <a:xfrm>
            <a:off x="6300788" y="3141663"/>
            <a:ext cx="2843212" cy="1295400"/>
          </a:xfrm>
          <a:prstGeom prst="wedgeEllipseCallout">
            <a:avLst>
              <a:gd name="adj1" fmla="val -81959"/>
              <a:gd name="adj2" fmla="val -15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Активная жизненная позиция</a:t>
            </a:r>
            <a:endParaRPr lang="ru-RU" dirty="0"/>
          </a:p>
        </p:txBody>
      </p:sp>
      <p:sp>
        <p:nvSpPr>
          <p:cNvPr id="13" name="Овальная выноска 12"/>
          <p:cNvSpPr/>
          <p:nvPr/>
        </p:nvSpPr>
        <p:spPr>
          <a:xfrm>
            <a:off x="5148263" y="1268413"/>
            <a:ext cx="3995737" cy="1873250"/>
          </a:xfrm>
          <a:prstGeom prst="wedgeEllipseCallout">
            <a:avLst>
              <a:gd name="adj1" fmla="val -56265"/>
              <a:gd name="adj2" fmla="val 23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Высокий </a:t>
            </a:r>
            <a:r>
              <a:rPr lang="ru-RU" dirty="0" smtClean="0"/>
              <a:t>уровень </a:t>
            </a:r>
            <a:r>
              <a:rPr lang="ru-RU" dirty="0"/>
              <a:t>гражданского самосознания и ответственности за судьбу страны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8529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b="1" smtClean="0"/>
              <a:t>«… высоконравственный,  творческий, компетентный гражданин России,  принимающий судьбу Отечества как свою личную,  осознающий ответственность за настоящее и будущее своей страны, укорененный в духовных и культурных традициях многонационального народа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86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i="1" smtClean="0">
                <a:latin typeface="Georgia" pitchFamily="18" charset="0"/>
              </a:rPr>
              <a:t>Спасибо за внимание!</a:t>
            </a:r>
          </a:p>
        </p:txBody>
      </p:sp>
      <p:pic>
        <p:nvPicPr>
          <p:cNvPr id="21507" name="Рисунок 5" descr="C:\Documents and Settings\виталий\Мои документы\Фотоальбом\Школьные\Класс\DSC084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2500313"/>
            <a:ext cx="62865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</a:rPr>
              <a:t>Цель:</a:t>
            </a:r>
            <a:endParaRPr lang="ru-RU" dirty="0">
              <a:ea typeface="+mj-ea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smtClean="0"/>
              <a:t>создание условий для формирования личности гражданина и патриота России с присущими ему ценностями, взглядами и готовности к их активному проявлению в различных сферах жизни общества</a:t>
            </a:r>
          </a:p>
          <a:p>
            <a:pPr eaLnBrk="1" hangingPunct="1">
              <a:buFontTx/>
              <a:buNone/>
            </a:pP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</a:rPr>
              <a:t>Задачи:</a:t>
            </a:r>
            <a:endParaRPr lang="ru-RU" dirty="0">
              <a:ea typeface="+mj-e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Воспитание патриотизма и чувства долга перед Родиной;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Подготовка к выполнению основных социальных ролей в обществе – защитника Родины, семьянина, труженика и т.д.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Воспитание в духе мира, уважения прав и свобод человека и гражданина.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Формирование гражданской позиции школьника, осознающего ответственность за настоящее и будущее своей страны, области, города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520</Words>
  <Application>Microsoft Office PowerPoint</Application>
  <PresentationFormat>Экран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Verdana</vt:lpstr>
      <vt:lpstr>Times New Roman</vt:lpstr>
      <vt:lpstr>Calibri</vt:lpstr>
      <vt:lpstr>Georgia</vt:lpstr>
      <vt:lpstr>Тема1</vt:lpstr>
      <vt:lpstr>Слайд 1</vt:lpstr>
      <vt:lpstr>Слайд 2</vt:lpstr>
      <vt:lpstr>Цель:</vt:lpstr>
      <vt:lpstr>Задачи:</vt:lpstr>
      <vt:lpstr>Слайд 5</vt:lpstr>
      <vt:lpstr>Слайд 6</vt:lpstr>
      <vt:lpstr>Слайд 7</vt:lpstr>
      <vt:lpstr>Слайд 8</vt:lpstr>
      <vt:lpstr>Слайд 9</vt:lpstr>
      <vt:lpstr>Средства воспитания</vt:lpstr>
      <vt:lpstr>Технологии воспитания</vt:lpstr>
      <vt:lpstr>Оценка эффективности</vt:lpstr>
      <vt:lpstr>Тест «Ты гражданином быть обязан» </vt:lpstr>
      <vt:lpstr>Тест «Ваш образ жизни»</vt:lpstr>
      <vt:lpstr>Тест для определения уровня тревожности  </vt:lpstr>
      <vt:lpstr>Тест для определения уровня агрессивности </vt:lpstr>
      <vt:lpstr>Слайд 17</vt:lpstr>
      <vt:lpstr>Ожидаемые результаты</vt:lpstr>
      <vt:lpstr>Модель ученика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Катрин</dc:creator>
  <cp:lastModifiedBy>Valued eMachines Customer</cp:lastModifiedBy>
  <cp:revision>28</cp:revision>
  <dcterms:created xsi:type="dcterms:W3CDTF">2013-02-17T17:19:29Z</dcterms:created>
  <dcterms:modified xsi:type="dcterms:W3CDTF">2013-02-19T06:19:49Z</dcterms:modified>
</cp:coreProperties>
</file>