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2" r:id="rId4"/>
    <p:sldId id="259" r:id="rId5"/>
    <p:sldId id="263" r:id="rId6"/>
    <p:sldId id="265" r:id="rId7"/>
    <p:sldId id="260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A65CF-290E-4243-B596-0256DDE0CE00}" type="doc">
      <dgm:prSet loTypeId="urn:microsoft.com/office/officeart/2005/8/layout/chevron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AFF391-5943-41F9-899A-A9C3BD51A065}">
      <dgm:prSet phldrT="[Текст]" phldr="1"/>
      <dgm:spPr/>
      <dgm:t>
        <a:bodyPr/>
        <a:lstStyle/>
        <a:p>
          <a:endParaRPr lang="ru-RU"/>
        </a:p>
      </dgm:t>
    </dgm:pt>
    <dgm:pt modelId="{F00A0B99-5EBD-46A0-9C2C-9FA2F924D9D5}" type="parTrans" cxnId="{482B6E57-726A-4D24-8BF7-C76B29414E79}">
      <dgm:prSet/>
      <dgm:spPr/>
      <dgm:t>
        <a:bodyPr/>
        <a:lstStyle/>
        <a:p>
          <a:endParaRPr lang="ru-RU"/>
        </a:p>
      </dgm:t>
    </dgm:pt>
    <dgm:pt modelId="{B5B7D2A3-6BC8-4018-B912-302240D39EA5}" type="sibTrans" cxnId="{482B6E57-726A-4D24-8BF7-C76B29414E79}">
      <dgm:prSet/>
      <dgm:spPr/>
      <dgm:t>
        <a:bodyPr/>
        <a:lstStyle/>
        <a:p>
          <a:endParaRPr lang="ru-RU"/>
        </a:p>
      </dgm:t>
    </dgm:pt>
    <dgm:pt modelId="{55B6908D-FCD5-4194-9CF1-7529EFEE0851}">
      <dgm:prSet phldrT="[Текст]" phldr="1"/>
      <dgm:spPr/>
      <dgm:t>
        <a:bodyPr/>
        <a:lstStyle/>
        <a:p>
          <a:endParaRPr lang="ru-RU"/>
        </a:p>
      </dgm:t>
    </dgm:pt>
    <dgm:pt modelId="{5CEBEF1F-AF52-4D99-9E81-2532DEF9E449}" type="parTrans" cxnId="{9EB87AB1-CB33-4FB0-8B85-DDBD3B2AF553}">
      <dgm:prSet/>
      <dgm:spPr/>
      <dgm:t>
        <a:bodyPr/>
        <a:lstStyle/>
        <a:p>
          <a:endParaRPr lang="ru-RU"/>
        </a:p>
      </dgm:t>
    </dgm:pt>
    <dgm:pt modelId="{37CD83FD-AAC4-47D3-8B00-1C6BAD72E3AD}" type="sibTrans" cxnId="{9EB87AB1-CB33-4FB0-8B85-DDBD3B2AF553}">
      <dgm:prSet/>
      <dgm:spPr/>
      <dgm:t>
        <a:bodyPr/>
        <a:lstStyle/>
        <a:p>
          <a:endParaRPr lang="ru-RU"/>
        </a:p>
      </dgm:t>
    </dgm:pt>
    <dgm:pt modelId="{9E480AF1-7F51-4490-95A9-E6F222A67365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cs typeface="Aharoni" pitchFamily="2" charset="-79"/>
            </a:rPr>
            <a:t>Когда у меня плохое настроение я …</a:t>
          </a:r>
          <a:endParaRPr lang="ru-RU" dirty="0">
            <a:solidFill>
              <a:schemeClr val="accent6">
                <a:lumMod val="75000"/>
              </a:schemeClr>
            </a:solidFill>
            <a:cs typeface="Aharoni" pitchFamily="2" charset="-79"/>
          </a:endParaRPr>
        </a:p>
      </dgm:t>
    </dgm:pt>
    <dgm:pt modelId="{8C9BF1E7-56FF-45BB-B224-DA59476EA341}" type="parTrans" cxnId="{F7A2885E-9C2B-4736-B47E-81F202495A7C}">
      <dgm:prSet/>
      <dgm:spPr/>
      <dgm:t>
        <a:bodyPr/>
        <a:lstStyle/>
        <a:p>
          <a:endParaRPr lang="ru-RU"/>
        </a:p>
      </dgm:t>
    </dgm:pt>
    <dgm:pt modelId="{31ADD2A0-C398-4B0E-99C7-20336A96FB3B}" type="sibTrans" cxnId="{F7A2885E-9C2B-4736-B47E-81F202495A7C}">
      <dgm:prSet/>
      <dgm:spPr/>
      <dgm:t>
        <a:bodyPr/>
        <a:lstStyle/>
        <a:p>
          <a:endParaRPr lang="ru-RU"/>
        </a:p>
      </dgm:t>
    </dgm:pt>
    <dgm:pt modelId="{74E397CF-F421-4CA2-8D6B-86FC9776925F}">
      <dgm:prSet phldrT="[Текст]" phldr="1"/>
      <dgm:spPr/>
      <dgm:t>
        <a:bodyPr/>
        <a:lstStyle/>
        <a:p>
          <a:endParaRPr lang="ru-RU"/>
        </a:p>
      </dgm:t>
    </dgm:pt>
    <dgm:pt modelId="{05B4E747-7988-47A0-83F3-E43C9873B319}" type="parTrans" cxnId="{9BE4BD1E-F5E5-432E-AA02-5F5FEACAD2E2}">
      <dgm:prSet/>
      <dgm:spPr/>
      <dgm:t>
        <a:bodyPr/>
        <a:lstStyle/>
        <a:p>
          <a:endParaRPr lang="ru-RU"/>
        </a:p>
      </dgm:t>
    </dgm:pt>
    <dgm:pt modelId="{EDEC1940-F54A-4AB0-AAA0-8F78E93EF9E2}" type="sibTrans" cxnId="{9BE4BD1E-F5E5-432E-AA02-5F5FEACAD2E2}">
      <dgm:prSet/>
      <dgm:spPr/>
      <dgm:t>
        <a:bodyPr/>
        <a:lstStyle/>
        <a:p>
          <a:endParaRPr lang="ru-RU"/>
        </a:p>
      </dgm:t>
    </dgm:pt>
    <dgm:pt modelId="{8EBD27CE-0BC0-4C52-AF58-7C85BA0891EC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cs typeface="Aharoni" pitchFamily="2" charset="-79"/>
            </a:rPr>
            <a:t>На уроке  я …</a:t>
          </a:r>
          <a:endParaRPr lang="ru-RU" dirty="0">
            <a:solidFill>
              <a:srgbClr val="0070C0"/>
            </a:solidFill>
            <a:cs typeface="Aharoni" pitchFamily="2" charset="-79"/>
          </a:endParaRPr>
        </a:p>
      </dgm:t>
    </dgm:pt>
    <dgm:pt modelId="{0C3D70FF-569C-4765-97B3-DA0AEB08C067}" type="parTrans" cxnId="{BA4CF4CA-007D-4A75-932B-6092A1D63529}">
      <dgm:prSet/>
      <dgm:spPr/>
      <dgm:t>
        <a:bodyPr/>
        <a:lstStyle/>
        <a:p>
          <a:endParaRPr lang="ru-RU"/>
        </a:p>
      </dgm:t>
    </dgm:pt>
    <dgm:pt modelId="{51A3EE7A-4149-47BE-8D2B-A74BD5A64937}" type="sibTrans" cxnId="{BA4CF4CA-007D-4A75-932B-6092A1D63529}">
      <dgm:prSet/>
      <dgm:spPr/>
      <dgm:t>
        <a:bodyPr/>
        <a:lstStyle/>
        <a:p>
          <a:endParaRPr lang="ru-RU"/>
        </a:p>
      </dgm:t>
    </dgm:pt>
    <dgm:pt modelId="{9AEAA7DD-D72A-42F5-8AAB-4041BDEE1029}">
      <dgm:prSet/>
      <dgm:spPr/>
      <dgm:t>
        <a:bodyPr/>
        <a:lstStyle/>
        <a:p>
          <a:endParaRPr lang="ru-RU"/>
        </a:p>
      </dgm:t>
    </dgm:pt>
    <dgm:pt modelId="{003892C1-C1A8-4ACA-8540-54A8794DCEC1}" type="parTrans" cxnId="{717B5451-52C7-47E3-BA4B-A48A0315B8B7}">
      <dgm:prSet/>
      <dgm:spPr/>
      <dgm:t>
        <a:bodyPr/>
        <a:lstStyle/>
        <a:p>
          <a:endParaRPr lang="ru-RU"/>
        </a:p>
      </dgm:t>
    </dgm:pt>
    <dgm:pt modelId="{8270F518-3A84-4A4A-A293-F24498643458}" type="sibTrans" cxnId="{717B5451-52C7-47E3-BA4B-A48A0315B8B7}">
      <dgm:prSet/>
      <dgm:spPr/>
      <dgm:t>
        <a:bodyPr/>
        <a:lstStyle/>
        <a:p>
          <a:endParaRPr lang="ru-RU"/>
        </a:p>
      </dgm:t>
    </dgm:pt>
    <dgm:pt modelId="{DDBF747A-F2B7-4F12-BA54-D437CB646A97}">
      <dgm:prSet/>
      <dgm:spPr/>
      <dgm:t>
        <a:bodyPr/>
        <a:lstStyle/>
        <a:p>
          <a:r>
            <a:rPr lang="ru-RU" dirty="0" smtClean="0">
              <a:solidFill>
                <a:srgbClr val="92D050"/>
              </a:solidFill>
            </a:rPr>
            <a:t>На уроке мне …</a:t>
          </a:r>
          <a:endParaRPr lang="ru-RU" dirty="0">
            <a:solidFill>
              <a:srgbClr val="92D050"/>
            </a:solidFill>
          </a:endParaRPr>
        </a:p>
      </dgm:t>
    </dgm:pt>
    <dgm:pt modelId="{560EAE8D-9E8F-46A4-8E68-DB12F36F46D2}" type="parTrans" cxnId="{C89D1B7A-F036-4D52-9DCD-B64A00756F2E}">
      <dgm:prSet/>
      <dgm:spPr/>
      <dgm:t>
        <a:bodyPr/>
        <a:lstStyle/>
        <a:p>
          <a:endParaRPr lang="ru-RU"/>
        </a:p>
      </dgm:t>
    </dgm:pt>
    <dgm:pt modelId="{61BE17E4-3CF4-42AA-A2DB-4DFA0C9B8D93}" type="sibTrans" cxnId="{C89D1B7A-F036-4D52-9DCD-B64A00756F2E}">
      <dgm:prSet/>
      <dgm:spPr/>
      <dgm:t>
        <a:bodyPr/>
        <a:lstStyle/>
        <a:p>
          <a:endParaRPr lang="ru-RU"/>
        </a:p>
      </dgm:t>
    </dgm:pt>
    <dgm:pt modelId="{F750F77A-4FBA-4B5E-94F0-6B1F08B3DD0B}">
      <dgm:prSet phldrT="[Текст]" custT="1"/>
      <dgm:spPr/>
      <dgm:t>
        <a:bodyPr/>
        <a:lstStyle/>
        <a:p>
          <a:r>
            <a:rPr lang="ru-RU" sz="2700" dirty="0" smtClean="0">
              <a:solidFill>
                <a:srgbClr val="00B050"/>
              </a:solidFill>
              <a:cs typeface="Aharoni" pitchFamily="2" charset="-79"/>
            </a:rPr>
            <a:t>Когда у меня хорошее настроение я… </a:t>
          </a:r>
          <a:endParaRPr lang="ru-RU" sz="2700" dirty="0">
            <a:solidFill>
              <a:srgbClr val="00B050"/>
            </a:solidFill>
            <a:cs typeface="Aharoni" pitchFamily="2" charset="-79"/>
          </a:endParaRPr>
        </a:p>
      </dgm:t>
    </dgm:pt>
    <dgm:pt modelId="{80085B21-38F4-4B36-8349-8CFAC3FEAB0F}" type="parTrans" cxnId="{A02597B1-C361-4B41-8D4D-A52F8F8D8383}">
      <dgm:prSet/>
      <dgm:spPr/>
      <dgm:t>
        <a:bodyPr/>
        <a:lstStyle/>
        <a:p>
          <a:endParaRPr lang="ru-RU"/>
        </a:p>
      </dgm:t>
    </dgm:pt>
    <dgm:pt modelId="{EF09E362-DF44-4127-B2C4-615AB0B63146}" type="sibTrans" cxnId="{A02597B1-C361-4B41-8D4D-A52F8F8D8383}">
      <dgm:prSet/>
      <dgm:spPr/>
      <dgm:t>
        <a:bodyPr/>
        <a:lstStyle/>
        <a:p>
          <a:endParaRPr lang="ru-RU"/>
        </a:p>
      </dgm:t>
    </dgm:pt>
    <dgm:pt modelId="{A8D484B6-8DEB-4A47-B3E0-36C4E93A8BF7}" type="pres">
      <dgm:prSet presAssocID="{60CA65CF-290E-4243-B596-0256DDE0CE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36245-1B85-464D-835F-2FF14EC644AA}" type="pres">
      <dgm:prSet presAssocID="{DCAFF391-5943-41F9-899A-A9C3BD51A065}" presName="composite" presStyleCnt="0"/>
      <dgm:spPr/>
    </dgm:pt>
    <dgm:pt modelId="{E1ACDF77-3349-4634-BE08-DA7744F00AE2}" type="pres">
      <dgm:prSet presAssocID="{DCAFF391-5943-41F9-899A-A9C3BD51A06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79650-A7DE-43D7-8D7D-240BCC18582B}" type="pres">
      <dgm:prSet presAssocID="{DCAFF391-5943-41F9-899A-A9C3BD51A065}" presName="descendantText" presStyleLbl="alignAcc1" presStyleIdx="0" presStyleCnt="4" custLinFactNeighborX="-157" custLinFactNeighborY="-4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AF1C9-BC6C-4521-A9FE-4E737FB6C59F}" type="pres">
      <dgm:prSet presAssocID="{B5B7D2A3-6BC8-4018-B912-302240D39EA5}" presName="sp" presStyleCnt="0"/>
      <dgm:spPr/>
    </dgm:pt>
    <dgm:pt modelId="{58BBAF99-66CF-49F0-BCDA-591900BE2AD5}" type="pres">
      <dgm:prSet presAssocID="{55B6908D-FCD5-4194-9CF1-7529EFEE0851}" presName="composite" presStyleCnt="0"/>
      <dgm:spPr/>
    </dgm:pt>
    <dgm:pt modelId="{06BB2BB6-41C9-4401-AAC8-FAD957181982}" type="pres">
      <dgm:prSet presAssocID="{55B6908D-FCD5-4194-9CF1-7529EFEE085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7776-4C78-4305-B9F4-2BDF607DE581}" type="pres">
      <dgm:prSet presAssocID="{55B6908D-FCD5-4194-9CF1-7529EFEE085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B8C53-6806-4A73-841E-D25554FC6562}" type="pres">
      <dgm:prSet presAssocID="{37CD83FD-AAC4-47D3-8B00-1C6BAD72E3AD}" presName="sp" presStyleCnt="0"/>
      <dgm:spPr/>
    </dgm:pt>
    <dgm:pt modelId="{6EAAC166-4B31-40F7-9A61-5D9C7BCDA8C5}" type="pres">
      <dgm:prSet presAssocID="{74E397CF-F421-4CA2-8D6B-86FC9776925F}" presName="composite" presStyleCnt="0"/>
      <dgm:spPr/>
    </dgm:pt>
    <dgm:pt modelId="{220E7577-A0A3-494C-B8D0-10E1F70F4AAE}" type="pres">
      <dgm:prSet presAssocID="{74E397CF-F421-4CA2-8D6B-86FC9776925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44642-C724-49B9-9BEC-299F1B34C2B3}" type="pres">
      <dgm:prSet presAssocID="{74E397CF-F421-4CA2-8D6B-86FC9776925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8CE51-07EF-44F2-ABF3-EFC9E286A6D4}" type="pres">
      <dgm:prSet presAssocID="{EDEC1940-F54A-4AB0-AAA0-8F78E93EF9E2}" presName="sp" presStyleCnt="0"/>
      <dgm:spPr/>
    </dgm:pt>
    <dgm:pt modelId="{DD18FC13-5C42-4C51-BAA0-3DBB36332AAF}" type="pres">
      <dgm:prSet presAssocID="{9AEAA7DD-D72A-42F5-8AAB-4041BDEE1029}" presName="composite" presStyleCnt="0"/>
      <dgm:spPr/>
    </dgm:pt>
    <dgm:pt modelId="{67C336D1-FC55-4F99-8039-A296472DEE40}" type="pres">
      <dgm:prSet presAssocID="{9AEAA7DD-D72A-42F5-8AAB-4041BDEE102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8A73A-6A8B-4215-8548-CA6E44FA393C}" type="pres">
      <dgm:prSet presAssocID="{9AEAA7DD-D72A-42F5-8AAB-4041BDEE1029}" presName="descendantText" presStyleLbl="alignAcc1" presStyleIdx="3" presStyleCnt="4" custLinFactNeighborX="-350" custLinFactNeighborY="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B2FB7-2ECE-4B85-883F-A9D01C6EEFDD}" type="presOf" srcId="{74E397CF-F421-4CA2-8D6B-86FC9776925F}" destId="{220E7577-A0A3-494C-B8D0-10E1F70F4AAE}" srcOrd="0" destOrd="0" presId="urn:microsoft.com/office/officeart/2005/8/layout/chevron2"/>
    <dgm:cxn modelId="{51070461-2584-4BBA-9C5A-13AA9CA6ED27}" type="presOf" srcId="{DDBF747A-F2B7-4F12-BA54-D437CB646A97}" destId="{39A8A73A-6A8B-4215-8548-CA6E44FA393C}" srcOrd="0" destOrd="0" presId="urn:microsoft.com/office/officeart/2005/8/layout/chevron2"/>
    <dgm:cxn modelId="{D12BB632-8A2C-4F9D-A706-A05ADAB54297}" type="presOf" srcId="{9AEAA7DD-D72A-42F5-8AAB-4041BDEE1029}" destId="{67C336D1-FC55-4F99-8039-A296472DEE40}" srcOrd="0" destOrd="0" presId="urn:microsoft.com/office/officeart/2005/8/layout/chevron2"/>
    <dgm:cxn modelId="{46436B61-0686-47D5-A49E-7785687D400C}" type="presOf" srcId="{55B6908D-FCD5-4194-9CF1-7529EFEE0851}" destId="{06BB2BB6-41C9-4401-AAC8-FAD957181982}" srcOrd="0" destOrd="0" presId="urn:microsoft.com/office/officeart/2005/8/layout/chevron2"/>
    <dgm:cxn modelId="{BA4CF4CA-007D-4A75-932B-6092A1D63529}" srcId="{74E397CF-F421-4CA2-8D6B-86FC9776925F}" destId="{8EBD27CE-0BC0-4C52-AF58-7C85BA0891EC}" srcOrd="0" destOrd="0" parTransId="{0C3D70FF-569C-4765-97B3-DA0AEB08C067}" sibTransId="{51A3EE7A-4149-47BE-8D2B-A74BD5A64937}"/>
    <dgm:cxn modelId="{EBF45173-4E16-4F82-AD3D-EABCCD8F8911}" type="presOf" srcId="{9E480AF1-7F51-4490-95A9-E6F222A67365}" destId="{AC607776-4C78-4305-B9F4-2BDF607DE581}" srcOrd="0" destOrd="0" presId="urn:microsoft.com/office/officeart/2005/8/layout/chevron2"/>
    <dgm:cxn modelId="{9BE4BD1E-F5E5-432E-AA02-5F5FEACAD2E2}" srcId="{60CA65CF-290E-4243-B596-0256DDE0CE00}" destId="{74E397CF-F421-4CA2-8D6B-86FC9776925F}" srcOrd="2" destOrd="0" parTransId="{05B4E747-7988-47A0-83F3-E43C9873B319}" sibTransId="{EDEC1940-F54A-4AB0-AAA0-8F78E93EF9E2}"/>
    <dgm:cxn modelId="{9EB87AB1-CB33-4FB0-8B85-DDBD3B2AF553}" srcId="{60CA65CF-290E-4243-B596-0256DDE0CE00}" destId="{55B6908D-FCD5-4194-9CF1-7529EFEE0851}" srcOrd="1" destOrd="0" parTransId="{5CEBEF1F-AF52-4D99-9E81-2532DEF9E449}" sibTransId="{37CD83FD-AAC4-47D3-8B00-1C6BAD72E3AD}"/>
    <dgm:cxn modelId="{C89D1B7A-F036-4D52-9DCD-B64A00756F2E}" srcId="{9AEAA7DD-D72A-42F5-8AAB-4041BDEE1029}" destId="{DDBF747A-F2B7-4F12-BA54-D437CB646A97}" srcOrd="0" destOrd="0" parTransId="{560EAE8D-9E8F-46A4-8E68-DB12F36F46D2}" sibTransId="{61BE17E4-3CF4-42AA-A2DB-4DFA0C9B8D93}"/>
    <dgm:cxn modelId="{717B5451-52C7-47E3-BA4B-A48A0315B8B7}" srcId="{60CA65CF-290E-4243-B596-0256DDE0CE00}" destId="{9AEAA7DD-D72A-42F5-8AAB-4041BDEE1029}" srcOrd="3" destOrd="0" parTransId="{003892C1-C1A8-4ACA-8540-54A8794DCEC1}" sibTransId="{8270F518-3A84-4A4A-A293-F24498643458}"/>
    <dgm:cxn modelId="{E3B2B527-D59B-447D-A0E2-C0EB77915687}" type="presOf" srcId="{DCAFF391-5943-41F9-899A-A9C3BD51A065}" destId="{E1ACDF77-3349-4634-BE08-DA7744F00AE2}" srcOrd="0" destOrd="0" presId="urn:microsoft.com/office/officeart/2005/8/layout/chevron2"/>
    <dgm:cxn modelId="{A02597B1-C361-4B41-8D4D-A52F8F8D8383}" srcId="{DCAFF391-5943-41F9-899A-A9C3BD51A065}" destId="{F750F77A-4FBA-4B5E-94F0-6B1F08B3DD0B}" srcOrd="0" destOrd="0" parTransId="{80085B21-38F4-4B36-8349-8CFAC3FEAB0F}" sibTransId="{EF09E362-DF44-4127-B2C4-615AB0B63146}"/>
    <dgm:cxn modelId="{5264EA23-0A74-4B76-913D-79BA887B4383}" type="presOf" srcId="{F750F77A-4FBA-4B5E-94F0-6B1F08B3DD0B}" destId="{AED79650-A7DE-43D7-8D7D-240BCC18582B}" srcOrd="0" destOrd="0" presId="urn:microsoft.com/office/officeart/2005/8/layout/chevron2"/>
    <dgm:cxn modelId="{482B6E57-726A-4D24-8BF7-C76B29414E79}" srcId="{60CA65CF-290E-4243-B596-0256DDE0CE00}" destId="{DCAFF391-5943-41F9-899A-A9C3BD51A065}" srcOrd="0" destOrd="0" parTransId="{F00A0B99-5EBD-46A0-9C2C-9FA2F924D9D5}" sibTransId="{B5B7D2A3-6BC8-4018-B912-302240D39EA5}"/>
    <dgm:cxn modelId="{62A0DD17-E955-4E64-865F-C8919958C83E}" type="presOf" srcId="{60CA65CF-290E-4243-B596-0256DDE0CE00}" destId="{A8D484B6-8DEB-4A47-B3E0-36C4E93A8BF7}" srcOrd="0" destOrd="0" presId="urn:microsoft.com/office/officeart/2005/8/layout/chevron2"/>
    <dgm:cxn modelId="{F7A2885E-9C2B-4736-B47E-81F202495A7C}" srcId="{55B6908D-FCD5-4194-9CF1-7529EFEE0851}" destId="{9E480AF1-7F51-4490-95A9-E6F222A67365}" srcOrd="0" destOrd="0" parTransId="{8C9BF1E7-56FF-45BB-B224-DA59476EA341}" sibTransId="{31ADD2A0-C398-4B0E-99C7-20336A96FB3B}"/>
    <dgm:cxn modelId="{CDFA87D9-FA03-458B-8021-A84CD6F2B3E6}" type="presOf" srcId="{8EBD27CE-0BC0-4C52-AF58-7C85BA0891EC}" destId="{09644642-C724-49B9-9BEC-299F1B34C2B3}" srcOrd="0" destOrd="0" presId="urn:microsoft.com/office/officeart/2005/8/layout/chevron2"/>
    <dgm:cxn modelId="{9741BB17-FC03-499D-B6B7-12520746BEBB}" type="presParOf" srcId="{A8D484B6-8DEB-4A47-B3E0-36C4E93A8BF7}" destId="{EEC36245-1B85-464D-835F-2FF14EC644AA}" srcOrd="0" destOrd="0" presId="urn:microsoft.com/office/officeart/2005/8/layout/chevron2"/>
    <dgm:cxn modelId="{89D224C9-3FD9-4F66-9B90-F8C5203F20F7}" type="presParOf" srcId="{EEC36245-1B85-464D-835F-2FF14EC644AA}" destId="{E1ACDF77-3349-4634-BE08-DA7744F00AE2}" srcOrd="0" destOrd="0" presId="urn:microsoft.com/office/officeart/2005/8/layout/chevron2"/>
    <dgm:cxn modelId="{DEB432F0-7976-4837-9667-A4E9C78FB9E2}" type="presParOf" srcId="{EEC36245-1B85-464D-835F-2FF14EC644AA}" destId="{AED79650-A7DE-43D7-8D7D-240BCC18582B}" srcOrd="1" destOrd="0" presId="urn:microsoft.com/office/officeart/2005/8/layout/chevron2"/>
    <dgm:cxn modelId="{5CFB3260-91D4-42C7-B58D-3480A5A20903}" type="presParOf" srcId="{A8D484B6-8DEB-4A47-B3E0-36C4E93A8BF7}" destId="{AEFAF1C9-BC6C-4521-A9FE-4E737FB6C59F}" srcOrd="1" destOrd="0" presId="urn:microsoft.com/office/officeart/2005/8/layout/chevron2"/>
    <dgm:cxn modelId="{5AC3005B-F133-4029-8DE4-3BC1DB8188FD}" type="presParOf" srcId="{A8D484B6-8DEB-4A47-B3E0-36C4E93A8BF7}" destId="{58BBAF99-66CF-49F0-BCDA-591900BE2AD5}" srcOrd="2" destOrd="0" presId="urn:microsoft.com/office/officeart/2005/8/layout/chevron2"/>
    <dgm:cxn modelId="{F6B3D099-B28D-49C8-AE34-DEB0C3210AAA}" type="presParOf" srcId="{58BBAF99-66CF-49F0-BCDA-591900BE2AD5}" destId="{06BB2BB6-41C9-4401-AAC8-FAD957181982}" srcOrd="0" destOrd="0" presId="urn:microsoft.com/office/officeart/2005/8/layout/chevron2"/>
    <dgm:cxn modelId="{280D8AE1-5F5A-4512-9E68-00242646AF33}" type="presParOf" srcId="{58BBAF99-66CF-49F0-BCDA-591900BE2AD5}" destId="{AC607776-4C78-4305-B9F4-2BDF607DE581}" srcOrd="1" destOrd="0" presId="urn:microsoft.com/office/officeart/2005/8/layout/chevron2"/>
    <dgm:cxn modelId="{75BC0AB4-979C-4093-B79B-27CCDC73BFBD}" type="presParOf" srcId="{A8D484B6-8DEB-4A47-B3E0-36C4E93A8BF7}" destId="{47CB8C53-6806-4A73-841E-D25554FC6562}" srcOrd="3" destOrd="0" presId="urn:microsoft.com/office/officeart/2005/8/layout/chevron2"/>
    <dgm:cxn modelId="{7D7B450F-C728-4721-B1D7-6EA21EA85773}" type="presParOf" srcId="{A8D484B6-8DEB-4A47-B3E0-36C4E93A8BF7}" destId="{6EAAC166-4B31-40F7-9A61-5D9C7BCDA8C5}" srcOrd="4" destOrd="0" presId="urn:microsoft.com/office/officeart/2005/8/layout/chevron2"/>
    <dgm:cxn modelId="{B809C92F-29F6-41CF-978F-4B52EB2F6E14}" type="presParOf" srcId="{6EAAC166-4B31-40F7-9A61-5D9C7BCDA8C5}" destId="{220E7577-A0A3-494C-B8D0-10E1F70F4AAE}" srcOrd="0" destOrd="0" presId="urn:microsoft.com/office/officeart/2005/8/layout/chevron2"/>
    <dgm:cxn modelId="{BAEA864D-0E5C-41AA-9302-FF989D9B8AA3}" type="presParOf" srcId="{6EAAC166-4B31-40F7-9A61-5D9C7BCDA8C5}" destId="{09644642-C724-49B9-9BEC-299F1B34C2B3}" srcOrd="1" destOrd="0" presId="urn:microsoft.com/office/officeart/2005/8/layout/chevron2"/>
    <dgm:cxn modelId="{B3130003-8A2D-4A5A-A1B4-15E06D457006}" type="presParOf" srcId="{A8D484B6-8DEB-4A47-B3E0-36C4E93A8BF7}" destId="{9158CE51-07EF-44F2-ABF3-EFC9E286A6D4}" srcOrd="5" destOrd="0" presId="urn:microsoft.com/office/officeart/2005/8/layout/chevron2"/>
    <dgm:cxn modelId="{7F3FAF9C-D6C3-4E36-A7B8-6FFB6C81A7B0}" type="presParOf" srcId="{A8D484B6-8DEB-4A47-B3E0-36C4E93A8BF7}" destId="{DD18FC13-5C42-4C51-BAA0-3DBB36332AAF}" srcOrd="6" destOrd="0" presId="urn:microsoft.com/office/officeart/2005/8/layout/chevron2"/>
    <dgm:cxn modelId="{80C04D8F-1C2D-4DAE-BB8D-75A08FA72935}" type="presParOf" srcId="{DD18FC13-5C42-4C51-BAA0-3DBB36332AAF}" destId="{67C336D1-FC55-4F99-8039-A296472DEE40}" srcOrd="0" destOrd="0" presId="urn:microsoft.com/office/officeart/2005/8/layout/chevron2"/>
    <dgm:cxn modelId="{6B2A0C3D-CBC2-4D48-9012-308FB6BFAF43}" type="presParOf" srcId="{DD18FC13-5C42-4C51-BAA0-3DBB36332AAF}" destId="{39A8A73A-6A8B-4215-8548-CA6E44FA39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ACDF77-3349-4634-BE08-DA7744F00AE2}">
      <dsp:nvSpPr>
        <dsp:cNvPr id="0" name=""/>
        <dsp:cNvSpPr/>
      </dsp:nvSpPr>
      <dsp:spPr>
        <a:xfrm rot="5400000">
          <a:off x="-201092" y="203011"/>
          <a:ext cx="1340613" cy="9384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201092" y="203011"/>
        <a:ext cx="1340613" cy="938429"/>
      </dsp:txXfrm>
    </dsp:sp>
    <dsp:sp modelId="{AED79650-A7DE-43D7-8D7D-240BCC18582B}">
      <dsp:nvSpPr>
        <dsp:cNvPr id="0" name=""/>
        <dsp:cNvSpPr/>
      </dsp:nvSpPr>
      <dsp:spPr>
        <a:xfrm rot="5400000">
          <a:off x="3488852" y="-2559828"/>
          <a:ext cx="871398" cy="599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00B050"/>
              </a:solidFill>
              <a:cs typeface="Aharoni" pitchFamily="2" charset="-79"/>
            </a:rPr>
            <a:t>Когда у меня хорошее настроение я… </a:t>
          </a:r>
          <a:endParaRPr lang="ru-RU" sz="2700" kern="1200" dirty="0">
            <a:solidFill>
              <a:srgbClr val="00B050"/>
            </a:solidFill>
            <a:cs typeface="Aharoni" pitchFamily="2" charset="-79"/>
          </a:endParaRPr>
        </a:p>
      </dsp:txBody>
      <dsp:txXfrm rot="5400000">
        <a:off x="3488852" y="-2559828"/>
        <a:ext cx="871398" cy="5991056"/>
      </dsp:txXfrm>
    </dsp:sp>
    <dsp:sp modelId="{06BB2BB6-41C9-4401-AAC8-FAD957181982}">
      <dsp:nvSpPr>
        <dsp:cNvPr id="0" name=""/>
        <dsp:cNvSpPr/>
      </dsp:nvSpPr>
      <dsp:spPr>
        <a:xfrm rot="5400000">
          <a:off x="-201092" y="1397934"/>
          <a:ext cx="1340613" cy="938429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201092" y="1397934"/>
        <a:ext cx="1340613" cy="938429"/>
      </dsp:txXfrm>
    </dsp:sp>
    <dsp:sp modelId="{AC607776-4C78-4305-B9F4-2BDF607DE581}">
      <dsp:nvSpPr>
        <dsp:cNvPr id="0" name=""/>
        <dsp:cNvSpPr/>
      </dsp:nvSpPr>
      <dsp:spPr>
        <a:xfrm rot="5400000">
          <a:off x="3498258" y="-1362986"/>
          <a:ext cx="871398" cy="599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accent6">
                  <a:lumMod val="75000"/>
                </a:schemeClr>
              </a:solidFill>
              <a:cs typeface="Aharoni" pitchFamily="2" charset="-79"/>
            </a:rPr>
            <a:t>Когда у меня плохое настроение я …</a:t>
          </a:r>
          <a:endParaRPr lang="ru-RU" sz="2700" kern="1200" dirty="0">
            <a:solidFill>
              <a:schemeClr val="accent6">
                <a:lumMod val="75000"/>
              </a:schemeClr>
            </a:solidFill>
            <a:cs typeface="Aharoni" pitchFamily="2" charset="-79"/>
          </a:endParaRPr>
        </a:p>
      </dsp:txBody>
      <dsp:txXfrm rot="5400000">
        <a:off x="3498258" y="-1362986"/>
        <a:ext cx="871398" cy="5991056"/>
      </dsp:txXfrm>
    </dsp:sp>
    <dsp:sp modelId="{220E7577-A0A3-494C-B8D0-10E1F70F4AAE}">
      <dsp:nvSpPr>
        <dsp:cNvPr id="0" name=""/>
        <dsp:cNvSpPr/>
      </dsp:nvSpPr>
      <dsp:spPr>
        <a:xfrm rot="5400000">
          <a:off x="-201092" y="2592857"/>
          <a:ext cx="1340613" cy="938429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201092" y="2592857"/>
        <a:ext cx="1340613" cy="938429"/>
      </dsp:txXfrm>
    </dsp:sp>
    <dsp:sp modelId="{09644642-C724-49B9-9BEC-299F1B34C2B3}">
      <dsp:nvSpPr>
        <dsp:cNvPr id="0" name=""/>
        <dsp:cNvSpPr/>
      </dsp:nvSpPr>
      <dsp:spPr>
        <a:xfrm rot="5400000">
          <a:off x="3498258" y="-168062"/>
          <a:ext cx="871398" cy="599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0070C0"/>
              </a:solidFill>
              <a:cs typeface="Aharoni" pitchFamily="2" charset="-79"/>
            </a:rPr>
            <a:t>На уроке  я …</a:t>
          </a:r>
          <a:endParaRPr lang="ru-RU" sz="2700" kern="1200" dirty="0">
            <a:solidFill>
              <a:srgbClr val="0070C0"/>
            </a:solidFill>
            <a:cs typeface="Aharoni" pitchFamily="2" charset="-79"/>
          </a:endParaRPr>
        </a:p>
      </dsp:txBody>
      <dsp:txXfrm rot="5400000">
        <a:off x="3498258" y="-168062"/>
        <a:ext cx="871398" cy="5991056"/>
      </dsp:txXfrm>
    </dsp:sp>
    <dsp:sp modelId="{67C336D1-FC55-4F99-8039-A296472DEE40}">
      <dsp:nvSpPr>
        <dsp:cNvPr id="0" name=""/>
        <dsp:cNvSpPr/>
      </dsp:nvSpPr>
      <dsp:spPr>
        <a:xfrm rot="5400000">
          <a:off x="-201092" y="3787781"/>
          <a:ext cx="1340613" cy="93842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01092" y="3787781"/>
        <a:ext cx="1340613" cy="938429"/>
      </dsp:txXfrm>
    </dsp:sp>
    <dsp:sp modelId="{39A8A73A-6A8B-4215-8548-CA6E44FA393C}">
      <dsp:nvSpPr>
        <dsp:cNvPr id="0" name=""/>
        <dsp:cNvSpPr/>
      </dsp:nvSpPr>
      <dsp:spPr>
        <a:xfrm rot="5400000">
          <a:off x="3477289" y="1031470"/>
          <a:ext cx="871398" cy="599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92D050"/>
              </a:solidFill>
            </a:rPr>
            <a:t>На уроке мне …</a:t>
          </a:r>
          <a:endParaRPr lang="ru-RU" sz="2700" kern="1200" dirty="0">
            <a:solidFill>
              <a:srgbClr val="92D050"/>
            </a:solidFill>
          </a:endParaRPr>
        </a:p>
      </dsp:txBody>
      <dsp:txXfrm rot="5400000">
        <a:off x="3477289" y="1031470"/>
        <a:ext cx="871398" cy="599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1657-902A-49D5-BD2C-0ECF7F88F43C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3821-FCCF-4D9A-A80F-0648519F7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с гиперссылкой: переход на слайд 3 при помощи</a:t>
            </a:r>
            <a:r>
              <a:rPr lang="ru-RU" baseline="0" dirty="0" smtClean="0"/>
              <a:t> нажатия на спортсмена с гантелями справа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3821-FCCF-4D9A-A80F-0648519F7A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с гиперссылкой: справа серая точка- возврат</a:t>
            </a:r>
            <a:r>
              <a:rPr lang="ru-RU" baseline="0" dirty="0" smtClean="0"/>
              <a:t> к теме урока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3821-FCCF-4D9A-A80F-0648519F7A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с гиперссылками: наводим курсором на нужные продукты и они перемещаются на стол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3821-FCCF-4D9A-A80F-0648519F7A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3821-FCCF-4D9A-A80F-0648519F7A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&#1077;&#1089;&#1083;&#1080;%20&#1093;&#1086;&#1095;&#1077;&#1096;&#1100;%20&#1073;&#1099;&#1090;&#1100;%20&#1079;&#1076;&#1086;&#1088;&#1086;&#1074;\&#1091;&#1088;&#1086;&#1082;%20&#1088;&#1072;&#1079;&#1074;&#1080;&#1090;&#1080;&#1103;%20&#1088;&#1077;&#1095;&#1080;%20&#1053;&#1077;&#1089;&#1074;&#1077;&#1090;&#1072;&#1081;&#1083;&#1086;%20&#1048;.&#1042;\&#1085;&#1091;&#1078;&#1085;&#1086;%20&#1089;&#1087;&#1086;&#1088;&#1090;&#1086;&#1084;%20&#1079;&#1072;&#1085;&#1080;&#1084;&#1072;&#1090;&#1100;&#1089;&#1103;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2143116"/>
            <a:ext cx="5571974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Если хочешь быть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ЗДОРОВ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57166"/>
            <a:ext cx="467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МОУ «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Борисовская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СОШ №1 им. А.М.Рудого»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6211669"/>
            <a:ext cx="356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учитель начальных классов</a:t>
            </a:r>
          </a:p>
          <a:p>
            <a:r>
              <a:rPr lang="ru-RU" dirty="0" err="1" smtClean="0"/>
              <a:t>Несветайло</a:t>
            </a:r>
            <a:r>
              <a:rPr lang="ru-RU" dirty="0" smtClean="0"/>
              <a:t> Ирина Владимировна</a:t>
            </a:r>
            <a:endParaRPr lang="ru-RU" dirty="0"/>
          </a:p>
        </p:txBody>
      </p:sp>
      <p:pic>
        <p:nvPicPr>
          <p:cNvPr id="1026" name="Picture 2" descr="C:\Users\Ирина\Desktop\Рисунок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6710" y="-142900"/>
            <a:ext cx="1597025" cy="1603375"/>
          </a:xfrm>
          <a:prstGeom prst="rect">
            <a:avLst/>
          </a:prstGeom>
          <a:noFill/>
        </p:spPr>
      </p:pic>
      <p:pic>
        <p:nvPicPr>
          <p:cNvPr id="1027" name="Picture 3" descr="C:\Users\Ирина\Desktop\Рисунок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643050"/>
            <a:ext cx="1736837" cy="1428760"/>
          </a:xfrm>
          <a:prstGeom prst="rect">
            <a:avLst/>
          </a:prstGeom>
          <a:noFill/>
        </p:spPr>
      </p:pic>
      <p:pic>
        <p:nvPicPr>
          <p:cNvPr id="1028" name="Picture 4" descr="C:\Users\Ирина\Desktop\Рисунок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6050" y="5072074"/>
            <a:ext cx="1381124" cy="1396950"/>
          </a:xfrm>
          <a:prstGeom prst="rect">
            <a:avLst/>
          </a:prstGeom>
          <a:noFill/>
        </p:spPr>
      </p:pic>
      <p:pic>
        <p:nvPicPr>
          <p:cNvPr id="1029" name="Picture 5" descr="C:\Users\Ирина\Desktop\Рисунок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29521" y="5042022"/>
            <a:ext cx="1214446" cy="151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Ирина\Desktop\53004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414338" y="6350"/>
            <a:ext cx="2651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414338" y="19050"/>
            <a:ext cx="2667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414338" y="33338"/>
            <a:ext cx="2444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-434975" y="7938"/>
            <a:ext cx="266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71604" y="4357694"/>
            <a:ext cx="6000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А-1, Б-3, В-1,Г-4, А-4,  Г-2, В-4, Б-1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85984" y="1643050"/>
          <a:ext cx="4333884" cy="26749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3471"/>
                <a:gridCol w="1083471"/>
                <a:gridCol w="1083471"/>
                <a:gridCol w="1083471"/>
              </a:tblGrid>
              <a:tr h="668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7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7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7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71736" y="1428736"/>
            <a:ext cx="47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з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2071678"/>
            <a:ext cx="47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с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142873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е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1428736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о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1428736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ц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2071678"/>
            <a:ext cx="537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л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2143116"/>
            <a:ext cx="55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б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9322" y="2071678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в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2786058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к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2786058"/>
            <a:ext cx="570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д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2786058"/>
            <a:ext cx="513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я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2786058"/>
            <a:ext cx="498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у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736" y="3429000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о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744" y="3429000"/>
            <a:ext cx="484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х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3429000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ь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322" y="3429000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р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1142984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Г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114298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3306" y="114298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Б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314" y="11429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7356" y="17144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1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7356" y="23574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7356" y="30718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3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7356" y="37147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4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14612" y="2214554"/>
            <a:ext cx="369229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ЗДОРОВЬЕ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6" name="Овал 35">
            <a:hlinkClick r:id="rId4" action="ppaction://hlinksldjump"/>
          </p:cNvPr>
          <p:cNvSpPr/>
          <p:nvPr/>
        </p:nvSpPr>
        <p:spPr>
          <a:xfrm>
            <a:off x="7858148" y="5643578"/>
            <a:ext cx="357190" cy="2857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53004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2357430"/>
            <a:ext cx="6401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ДОРОВЬЕ-ДОРОЖЕ ДЕНЕГ.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нужно спортом занимать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001024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Рисунок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7166"/>
            <a:ext cx="1438275" cy="1725612"/>
          </a:xfrm>
          <a:prstGeom prst="rect">
            <a:avLst/>
          </a:prstGeom>
          <a:noFill/>
        </p:spPr>
      </p:pic>
      <p:pic>
        <p:nvPicPr>
          <p:cNvPr id="2051" name="Picture 3" descr="C:\Users\Ирина\Desktop\Рисунок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142984"/>
            <a:ext cx="1517650" cy="1657350"/>
          </a:xfrm>
          <a:prstGeom prst="rect">
            <a:avLst/>
          </a:prstGeom>
          <a:noFill/>
        </p:spPr>
      </p:pic>
      <p:pic>
        <p:nvPicPr>
          <p:cNvPr id="2052" name="Picture 4" descr="C:\Users\Ирина\Desktop\Рисунок7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1011238" cy="1646238"/>
          </a:xfrm>
          <a:prstGeom prst="rect">
            <a:avLst/>
          </a:prstGeom>
          <a:noFill/>
        </p:spPr>
      </p:pic>
      <p:pic>
        <p:nvPicPr>
          <p:cNvPr id="2053" name="Picture 5" descr="C:\Users\Ирина\Desktop\Рисунок8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357430"/>
            <a:ext cx="1057275" cy="1100628"/>
          </a:xfrm>
          <a:prstGeom prst="rect">
            <a:avLst/>
          </a:prstGeom>
          <a:noFill/>
        </p:spPr>
      </p:pic>
      <p:pic>
        <p:nvPicPr>
          <p:cNvPr id="2054" name="Picture 6" descr="C:\Users\Ирина\Desktop\Рисунок9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285852" y="2928934"/>
            <a:ext cx="1084263" cy="712788"/>
          </a:xfrm>
          <a:prstGeom prst="rect">
            <a:avLst/>
          </a:prstGeom>
          <a:noFill/>
        </p:spPr>
      </p:pic>
      <p:pic>
        <p:nvPicPr>
          <p:cNvPr id="2055" name="Picture 7" descr="C:\Users\Ирина\Desktop\Рисунок1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75" y="2844800"/>
            <a:ext cx="871538" cy="895350"/>
          </a:xfrm>
          <a:prstGeom prst="rect">
            <a:avLst/>
          </a:prstGeom>
          <a:noFill/>
        </p:spPr>
      </p:pic>
      <p:pic>
        <p:nvPicPr>
          <p:cNvPr id="2056" name="Picture 8" descr="C:\Users\Ирина\Desktop\Рисунок1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78163" y="2095500"/>
            <a:ext cx="652462" cy="2084388"/>
          </a:xfrm>
          <a:prstGeom prst="rect">
            <a:avLst/>
          </a:prstGeom>
          <a:noFill/>
        </p:spPr>
      </p:pic>
      <p:pic>
        <p:nvPicPr>
          <p:cNvPr id="2057" name="Picture 9" descr="C:\Users\Ирина\Desktop\Рисунок12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000496" y="2071678"/>
            <a:ext cx="609600" cy="1127125"/>
          </a:xfrm>
          <a:prstGeom prst="rect">
            <a:avLst/>
          </a:prstGeom>
          <a:noFill/>
        </p:spPr>
      </p:pic>
      <p:pic>
        <p:nvPicPr>
          <p:cNvPr id="2058" name="Picture 10" descr="C:\Users\Ирина\Desktop\Рисунок13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55588" y="3567113"/>
            <a:ext cx="2219325" cy="1530350"/>
          </a:xfrm>
          <a:prstGeom prst="rect">
            <a:avLst/>
          </a:prstGeom>
          <a:noFill/>
        </p:spPr>
      </p:pic>
      <p:pic>
        <p:nvPicPr>
          <p:cNvPr id="2059" name="Picture 11" descr="C:\Users\Ирина\Desktop\Рисунок14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857628"/>
            <a:ext cx="781050" cy="725487"/>
          </a:xfrm>
          <a:prstGeom prst="rect">
            <a:avLst/>
          </a:prstGeom>
          <a:noFill/>
        </p:spPr>
      </p:pic>
      <p:pic>
        <p:nvPicPr>
          <p:cNvPr id="2060" name="Picture 12" descr="C:\Users\Ирина\Desktop\Рисунок15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4813" y="4459288"/>
            <a:ext cx="871537" cy="706437"/>
          </a:xfrm>
          <a:prstGeom prst="rect">
            <a:avLst/>
          </a:prstGeom>
          <a:noFill/>
        </p:spPr>
      </p:pic>
      <p:pic>
        <p:nvPicPr>
          <p:cNvPr id="2061" name="Picture 13" descr="C:\Users\Ирина\Desktop\Рисунок16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3" y="5026025"/>
            <a:ext cx="1762125" cy="1401763"/>
          </a:xfrm>
          <a:prstGeom prst="rect">
            <a:avLst/>
          </a:prstGeom>
          <a:noFill/>
        </p:spPr>
      </p:pic>
      <p:pic>
        <p:nvPicPr>
          <p:cNvPr id="2062" name="Picture 14" descr="C:\Users\Ирина\Desktop\Рисунок17.gif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000232" y="5000636"/>
            <a:ext cx="1590675" cy="1409700"/>
          </a:xfrm>
          <a:prstGeom prst="rect">
            <a:avLst/>
          </a:prstGeom>
          <a:noFill/>
        </p:spPr>
      </p:pic>
      <p:pic>
        <p:nvPicPr>
          <p:cNvPr id="1026" name="Picture 2" descr="C:\Users\Ирина\Desktop\Рисунок1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146550" y="3500438"/>
            <a:ext cx="4997450" cy="308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787 L 0.4632 0.2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22222E-6 L 0.48837 0.17847 " pathEditMode="relative" ptsTypes="AA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0949 L 0.23403 0.07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4375 -0.03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-0.00208 L 0.3717 -0.03356 " pathEditMode="relative" ptsTypes="AA">
                                      <p:cBhvr>
                                        <p:cTn id="2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7407 L 0.29323 0.1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0.05371 L 0.60226 -0.219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2 0.06713 L 0.58802 -0.226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51962 -0.05255 " pathEditMode="relative" ptsTypes="AA">
                                      <p:cBhvr>
                                        <p:cTn id="4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7616 L 0.51458 0.078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53004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 bwMode="auto">
          <a:xfrm>
            <a:off x="0" y="13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2214554"/>
            <a:ext cx="65925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ИСТОТА-ЗАЛОГ ЗДОРОВЬЯ.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53004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 bwMode="auto">
          <a:xfrm>
            <a:off x="0" y="13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Ирина\Desktop\Рисунок1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28" y="857232"/>
            <a:ext cx="2870200" cy="2279650"/>
          </a:xfrm>
          <a:prstGeom prst="rect">
            <a:avLst/>
          </a:prstGeom>
          <a:noFill/>
        </p:spPr>
      </p:pic>
      <p:pic>
        <p:nvPicPr>
          <p:cNvPr id="3075" name="Picture 3" descr="C:\Users\Ирина\Desktop\Рисунок1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857232"/>
            <a:ext cx="3065462" cy="2286000"/>
          </a:xfrm>
          <a:prstGeom prst="rect">
            <a:avLst/>
          </a:prstGeom>
          <a:noFill/>
        </p:spPr>
      </p:pic>
      <p:pic>
        <p:nvPicPr>
          <p:cNvPr id="3076" name="Picture 4" descr="C:\Users\Ирина\Desktop\Рисунок20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3071810"/>
            <a:ext cx="3724275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53004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 bwMode="auto">
          <a:xfrm>
            <a:off x="0" y="13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1142976" y="785794"/>
          <a:ext cx="692948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53004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 bwMode="auto">
          <a:xfrm>
            <a:off x="0" y="13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1071546"/>
            <a:ext cx="6500858" cy="4143404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Здоровый образ жизни –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 выбор!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C:\Users\Ирина\Desktop\Рисунок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8736"/>
            <a:ext cx="1649413" cy="1841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Ирина\Desktop\Рисунок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214290"/>
            <a:ext cx="1414463" cy="1468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Ирина\Desktop\Рисунок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86644" y="4857760"/>
            <a:ext cx="1543050" cy="168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Ирина\Desktop\Рисунок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4612" y="5072074"/>
            <a:ext cx="1511300" cy="1420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Ирина\Desktop\Рисунок2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488" y="2000240"/>
            <a:ext cx="1487488" cy="1420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Ирина\Desktop\Рисунок2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43504" y="1928802"/>
            <a:ext cx="1450975" cy="1414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Ирина\Desktop\Рисунок2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00298" y="3071810"/>
            <a:ext cx="1428760" cy="1475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Ирина\Desktop\Рисунок2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00496" y="2571744"/>
            <a:ext cx="1543050" cy="1487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Ирина\Desktop\Рисунок29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572132" y="3214686"/>
            <a:ext cx="1428760" cy="1332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53004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 bwMode="auto">
          <a:xfrm>
            <a:off x="0" y="13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58391" y="1214422"/>
            <a:ext cx="481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Интернет – ресурсы: картинки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857364"/>
            <a:ext cx="442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httpakak.rustepspictures000016047_large.gif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214554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httpcontent.foto.mail.rubktess-s_blogsi-2736.jpg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571744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httpdevahi.netwp-contentuploads2010087772.jpg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928934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httpmedia.tumblr.comtumblr_l6ugqpPHyO1qcxvn3.jpg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214686"/>
            <a:ext cx="771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httpnifiga-sebe.ruuploadsposts2009-03thumbs1236869371_28_bulkish.ru.jpg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571876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httpwww.abc-color.comimagecoloringvegetablescarrotcarrot-.png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3929066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httpwww.bashkirmed.comproducts_picturesban-34.jpg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286256"/>
            <a:ext cx="401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httpwww.smachno.uaimgforallfish</a:t>
            </a:r>
            <a:r>
              <a:rPr lang="en-US" dirty="0" smtClean="0"/>
              <a:t>(1).jpg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4643446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httpwww.umithazar.comuploaddosya_20080322205314_1.jpg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161</Words>
  <Application>Microsoft Office PowerPoint</Application>
  <PresentationFormat>Экран (4:3)</PresentationFormat>
  <Paragraphs>59</Paragraphs>
  <Slides>9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</dc:title>
  <dc:creator>Ирина Несветайло</dc:creator>
  <dc:description>конкурс"Лучший урок 2011"</dc:description>
  <cp:lastModifiedBy>Ирина Несветайло</cp:lastModifiedBy>
  <cp:revision>45</cp:revision>
  <dcterms:created xsi:type="dcterms:W3CDTF">2011-02-20T19:20:16Z</dcterms:created>
  <dcterms:modified xsi:type="dcterms:W3CDTF">2012-02-08T17:09:00Z</dcterms:modified>
  <cp:category>презентация</cp:category>
</cp:coreProperties>
</file>