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71" r:id="rId8"/>
    <p:sldId id="260" r:id="rId9"/>
    <p:sldId id="261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Космическое путешествие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ru-RU" smtClean="0"/>
              <a:t>«Русский язык», </a:t>
            </a:r>
            <a:r>
              <a:rPr lang="ru-RU" dirty="0" smtClean="0"/>
              <a:t>1 класс</a:t>
            </a:r>
            <a:endParaRPr lang="en-US" dirty="0" smtClean="0"/>
          </a:p>
          <a:p>
            <a:pPr algn="l"/>
            <a:r>
              <a:rPr lang="ru-RU" dirty="0" smtClean="0"/>
              <a:t>Урок, посвященный Дню </a:t>
            </a:r>
          </a:p>
          <a:p>
            <a:pPr algn="l"/>
            <a:r>
              <a:rPr lang="ru-RU" dirty="0" smtClean="0"/>
              <a:t>Космонавтики</a:t>
            </a:r>
          </a:p>
          <a:p>
            <a:pPr algn="l"/>
            <a:r>
              <a:rPr lang="ru-RU" dirty="0" smtClean="0"/>
              <a:t>Составила: Мухина И.А.</a:t>
            </a:r>
          </a:p>
          <a:p>
            <a:pPr algn="l"/>
            <a:r>
              <a:rPr lang="ru-RU" dirty="0" smtClean="0"/>
              <a:t>г</a:t>
            </a:r>
            <a:r>
              <a:rPr lang="ru-RU" dirty="0" smtClean="0"/>
              <a:t>.Ногинск,  школа № 16.</a:t>
            </a:r>
            <a:endParaRPr lang="ru-RU" dirty="0"/>
          </a:p>
        </p:txBody>
      </p:sp>
      <p:pic>
        <p:nvPicPr>
          <p:cNvPr id="1026" name="Picture 2" descr="C:\Documents and Settings\Admin\Мои документы\Мои рисунки\космос 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466907"/>
            <a:ext cx="3577096" cy="2676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Остановка - заправка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err="1" smtClean="0"/>
              <a:t>Физминутка</a:t>
            </a:r>
            <a:endParaRPr lang="ru-RU" sz="4000" dirty="0"/>
          </a:p>
        </p:txBody>
      </p:sp>
      <p:pic>
        <p:nvPicPr>
          <p:cNvPr id="4098" name="Picture 2" descr="C:\Documents and Settings\Admin\Мои документы\Мои рисунки\космос 2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42014" y="2357430"/>
            <a:ext cx="4244786" cy="3395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Загадка планеты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/>
              <a:t>Вставь пропущенные буквы, объясни их написание.</a:t>
            </a:r>
          </a:p>
          <a:p>
            <a:r>
              <a:rPr lang="ru-RU" sz="3200" dirty="0" smtClean="0"/>
              <a:t>Выпиши слова, вставляя пропущенные буквы зеленым цветом.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Около станции мы увидели ч..</a:t>
            </a:r>
            <a:r>
              <a:rPr lang="ru-RU" i="1" dirty="0" err="1" smtClean="0"/>
              <a:t>жой</a:t>
            </a:r>
            <a:r>
              <a:rPr lang="ru-RU" i="1" dirty="0" smtClean="0"/>
              <a:t>  свеж…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сле</a:t>
            </a:r>
            <a:r>
              <a:rPr lang="ru-RU" i="1" dirty="0" smtClean="0"/>
              <a:t>… .  Наш… разведчики  </a:t>
            </a:r>
            <a:r>
              <a:rPr lang="ru-RU" i="1" dirty="0" err="1" smtClean="0"/>
              <a:t>реш</a:t>
            </a:r>
            <a:r>
              <a:rPr lang="ru-RU" i="1" dirty="0" smtClean="0"/>
              <a:t>…ли </a:t>
            </a:r>
            <a:r>
              <a:rPr lang="ru-RU" i="1" dirty="0" err="1" smtClean="0"/>
              <a:t>разгадат</a:t>
            </a:r>
            <a:r>
              <a:rPr lang="ru-RU" i="1" dirty="0" smtClean="0"/>
              <a:t>…  эту  тайну. </a:t>
            </a:r>
            <a:r>
              <a:rPr lang="ru-RU" i="1" dirty="0" err="1" smtClean="0"/>
              <a:t>Оказалос</a:t>
            </a:r>
            <a:r>
              <a:rPr lang="ru-RU" i="1" dirty="0" smtClean="0"/>
              <a:t>…,  это  было существо  с </a:t>
            </a:r>
            <a:r>
              <a:rPr lang="ru-RU" i="1" dirty="0" err="1" smtClean="0"/>
              <a:t>щ</a:t>
            </a:r>
            <a:r>
              <a:rPr lang="ru-RU" i="1" dirty="0" smtClean="0"/>
              <a:t>…пальцами.  Оно ч…сто  </a:t>
            </a:r>
            <a:r>
              <a:rPr lang="ru-RU" i="1" dirty="0" err="1" smtClean="0"/>
              <a:t>навещ</a:t>
            </a:r>
            <a:r>
              <a:rPr lang="ru-RU" i="1" dirty="0" smtClean="0"/>
              <a:t>…</a:t>
            </a:r>
            <a:r>
              <a:rPr lang="ru-RU" i="1" dirty="0" err="1" smtClean="0"/>
              <a:t>ет</a:t>
            </a:r>
            <a:r>
              <a:rPr lang="ru-RU" i="1" dirty="0" smtClean="0"/>
              <a:t>  нашу  </a:t>
            </a:r>
            <a:r>
              <a:rPr lang="ru-RU" i="1" dirty="0" err="1" smtClean="0"/>
              <a:t>станци</a:t>
            </a:r>
            <a:r>
              <a:rPr lang="ru-RU" i="1" dirty="0" smtClean="0"/>
              <a:t>…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Загадка планеты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Ч</a:t>
            </a:r>
            <a:r>
              <a:rPr lang="ru-RU" sz="3200" b="1" dirty="0" smtClean="0"/>
              <a:t>у</a:t>
            </a:r>
            <a:r>
              <a:rPr lang="ru-RU" sz="3200" dirty="0" smtClean="0"/>
              <a:t>жой, свеж</a:t>
            </a:r>
            <a:r>
              <a:rPr lang="ru-RU" sz="3200" b="1" dirty="0" smtClean="0"/>
              <a:t>и</a:t>
            </a:r>
            <a:r>
              <a:rPr lang="ru-RU" sz="3200" dirty="0" smtClean="0"/>
              <a:t>й, сле</a:t>
            </a:r>
            <a:r>
              <a:rPr lang="ru-RU" sz="3200" b="1" dirty="0" smtClean="0"/>
              <a:t>д</a:t>
            </a:r>
            <a:r>
              <a:rPr lang="ru-RU" sz="3200" dirty="0" smtClean="0"/>
              <a:t>, наш</a:t>
            </a:r>
            <a:r>
              <a:rPr lang="ru-RU" sz="3200" b="1" dirty="0" smtClean="0"/>
              <a:t>и</a:t>
            </a:r>
            <a:r>
              <a:rPr lang="ru-RU" sz="3200" dirty="0" smtClean="0"/>
              <a:t>, реш</a:t>
            </a:r>
            <a:r>
              <a:rPr lang="ru-RU" sz="3200" b="1" dirty="0" smtClean="0"/>
              <a:t>и</a:t>
            </a:r>
            <a:r>
              <a:rPr lang="ru-RU" sz="3200" dirty="0" smtClean="0"/>
              <a:t>ли, разгадат</a:t>
            </a:r>
            <a:r>
              <a:rPr lang="ru-RU" sz="3200" b="1" dirty="0" smtClean="0"/>
              <a:t>ь</a:t>
            </a:r>
            <a:r>
              <a:rPr lang="ru-RU" sz="3200" dirty="0" smtClean="0"/>
              <a:t>, оказалос</a:t>
            </a:r>
            <a:r>
              <a:rPr lang="ru-RU" sz="3200" b="1" dirty="0" smtClean="0"/>
              <a:t>ь</a:t>
            </a:r>
            <a:r>
              <a:rPr lang="ru-RU" sz="3200" dirty="0" smtClean="0"/>
              <a:t>, щ</a:t>
            </a:r>
            <a:r>
              <a:rPr lang="ru-RU" sz="3200" b="1" dirty="0" smtClean="0"/>
              <a:t>у</a:t>
            </a:r>
            <a:r>
              <a:rPr lang="ru-RU" sz="3200" dirty="0" smtClean="0"/>
              <a:t>пал</a:t>
            </a:r>
            <a:r>
              <a:rPr lang="ru-RU" sz="3200" b="1" dirty="0" smtClean="0"/>
              <a:t>ь</a:t>
            </a:r>
            <a:r>
              <a:rPr lang="ru-RU" sz="3200" dirty="0" smtClean="0"/>
              <a:t>цами, ч</a:t>
            </a:r>
            <a:r>
              <a:rPr lang="ru-RU" sz="3200" b="1" dirty="0" smtClean="0"/>
              <a:t>а</a:t>
            </a:r>
            <a:r>
              <a:rPr lang="ru-RU" sz="3200" dirty="0" smtClean="0"/>
              <a:t>сто, навещ</a:t>
            </a:r>
            <a:r>
              <a:rPr lang="ru-RU" sz="3200" b="1" dirty="0" smtClean="0"/>
              <a:t>а</a:t>
            </a:r>
            <a:r>
              <a:rPr lang="ru-RU" sz="3200" dirty="0" smtClean="0"/>
              <a:t>ет, станци</a:t>
            </a:r>
            <a:r>
              <a:rPr lang="ru-RU" sz="3200" b="1" dirty="0" smtClean="0"/>
              <a:t>ю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 каких словах букв будет больше, чем  звуков? Почему?</a:t>
            </a:r>
          </a:p>
          <a:p>
            <a:r>
              <a:rPr lang="ru-RU" dirty="0" smtClean="0"/>
              <a:t>В каких словах  звуков будет больше, чем букв? Почему?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Ура, мы у цели!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Для того , чтобы совершить посадку , мы должны получить разрешение. А для этого необходимо выполнить следующее задание:  записать слова в алфавитном порядке.</a:t>
            </a:r>
            <a:endParaRPr lang="ru-RU" dirty="0"/>
          </a:p>
        </p:txBody>
      </p:sp>
      <p:pic>
        <p:nvPicPr>
          <p:cNvPr id="5122" name="Picture 2" descr="C:\Documents and Settings\Admin\Мои документы\Мои рисунки\космос 2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22379"/>
            <a:ext cx="4038600" cy="3230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Ура, мы у цели!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Ракета, планета, звезда, Гагарин, орбита, вселенная, эра.</a:t>
            </a:r>
            <a:endParaRPr lang="ru-RU" sz="3200" dirty="0"/>
          </a:p>
        </p:txBody>
      </p:sp>
      <p:pic>
        <p:nvPicPr>
          <p:cNvPr id="6146" name="Picture 2" descr="C:\Documents and Settings\Admin\Мои документы\Мои рисунки\космос 2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98981" y="2428868"/>
            <a:ext cx="4267314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Ура, мы у цели!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Вселенная, Гагарин, звёзды, орбита, планета, ракета, эра.</a:t>
            </a:r>
          </a:p>
          <a:p>
            <a:endParaRPr lang="ru-RU" sz="2800" dirty="0" smtClean="0"/>
          </a:p>
          <a:p>
            <a:r>
              <a:rPr lang="ru-RU" sz="2800" dirty="0" smtClean="0"/>
              <a:t>Подчеркните  лишнее слово? Объясните почему оно лишнее?</a:t>
            </a:r>
            <a:endParaRPr lang="ru-RU" sz="2800" dirty="0"/>
          </a:p>
        </p:txBody>
      </p:sp>
      <p:pic>
        <p:nvPicPr>
          <p:cNvPr id="7170" name="Picture 2" descr="C:\Documents and Settings\Admin\Мои документы\Мои рисунки\DSQKUCAJO6J6SCAX60430CA8YRNEMCADIR2FGCAYV57V9CALWXLXUCAEQN1OECAKXVOHECAFGSGUPCATH8C58CAUHL6XDCAI58XKICAODDP4CCAB60SFYCAJQ6W2UCAE0JSKJCA4WF7J6CAETML5ICAAJNNN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53993"/>
            <a:ext cx="3571900" cy="3669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Вызывает «Земля»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Земля поздравляет участников полета с успешным выполнением миссии и ждет скорейшего возвращения домой.</a:t>
            </a:r>
          </a:p>
          <a:p>
            <a:pPr algn="ctr"/>
            <a:endParaRPr lang="ru-RU" dirty="0" smtClean="0"/>
          </a:p>
          <a:p>
            <a:pPr algn="ctr"/>
            <a:r>
              <a:rPr lang="ru-RU" sz="3200" dirty="0" smtClean="0"/>
              <a:t>МОЛОДЦЫ!</a:t>
            </a:r>
            <a:endParaRPr lang="ru-RU" sz="3200" dirty="0"/>
          </a:p>
        </p:txBody>
      </p:sp>
      <p:pic>
        <p:nvPicPr>
          <p:cNvPr id="9218" name="Picture 2" descr="C:\Documents and Settings\Admin\Мои документы\Мои рисунки\земля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22379"/>
            <a:ext cx="4038600" cy="3230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Вперед, к неизведанным планетам!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Внимание! Всем занять правильную посадку! Открыть тетради и приготовиться  к старту!</a:t>
            </a:r>
          </a:p>
          <a:p>
            <a:r>
              <a:rPr lang="ru-RU" dirty="0" smtClean="0"/>
              <a:t>1. Каллиграфическая минутка.</a:t>
            </a:r>
            <a:endParaRPr lang="ru-RU" dirty="0"/>
          </a:p>
        </p:txBody>
      </p:sp>
      <p:pic>
        <p:nvPicPr>
          <p:cNvPr id="2050" name="Picture 2" descr="C:\Documents and Settings\Admin\Мои документы\Мои рисунки\космос 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734334"/>
            <a:ext cx="4038600" cy="28069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Вперед, к неизведанным планетам!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Мы вышли за пределы Солнечной системы. А какие планеты, входящие в неё вы знаете?</a:t>
            </a:r>
          </a:p>
          <a:p>
            <a:r>
              <a:rPr lang="ru-RU" dirty="0" smtClean="0"/>
              <a:t>Меркурий, Венера, Земля, Марс, Юпитер, Сатурн, Уран, Плутон, Нептун.</a:t>
            </a:r>
          </a:p>
          <a:p>
            <a:r>
              <a:rPr lang="ru-RU" dirty="0" smtClean="0"/>
              <a:t>Что общего в этих словах?</a:t>
            </a:r>
          </a:p>
          <a:p>
            <a:r>
              <a:rPr lang="ru-RU" dirty="0" smtClean="0"/>
              <a:t>Найдите лишнее слово, объясните. На какие группы вы разделили бы </a:t>
            </a:r>
            <a:r>
              <a:rPr lang="ru-RU" smtClean="0"/>
              <a:t>эти слова?</a:t>
            </a:r>
            <a:endParaRPr lang="ru-RU" dirty="0"/>
          </a:p>
        </p:txBody>
      </p:sp>
      <p:pic>
        <p:nvPicPr>
          <p:cNvPr id="3074" name="Picture 2" descr="C:\Documents and Settings\Admin\Мои документы\Мои рисунки\космос 1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22379"/>
            <a:ext cx="4038600" cy="3230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Курс путешествия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Чтобы узнать маршрут нашего путешествия, надо составить и записать предложение из  данных слов:</a:t>
            </a:r>
          </a:p>
          <a:p>
            <a:r>
              <a:rPr lang="ru-RU" sz="3200" dirty="0" smtClean="0"/>
              <a:t>Держит, на, Медведицу, корабль, Большую, курс.</a:t>
            </a:r>
            <a:endParaRPr lang="ru-RU" sz="3200" dirty="0"/>
          </a:p>
        </p:txBody>
      </p:sp>
      <p:pic>
        <p:nvPicPr>
          <p:cNvPr id="4098" name="Picture 2" descr="C:\Documents and Settings\Admin\Мои документы\Мои рисунки\космонавт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316453"/>
            <a:ext cx="3852890" cy="3827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путешествия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200" dirty="0" smtClean="0"/>
              <a:t>Корабль держит курс на Большую Медведицу.</a:t>
            </a:r>
          </a:p>
          <a:p>
            <a:endParaRPr lang="ru-RU" sz="3200" dirty="0" smtClean="0"/>
          </a:p>
          <a:p>
            <a:r>
              <a:rPr lang="ru-RU" dirty="0" smtClean="0"/>
              <a:t>Подчеркните грамматическую основу предложения.</a:t>
            </a:r>
            <a:endParaRPr lang="ru-RU" dirty="0"/>
          </a:p>
        </p:txBody>
      </p:sp>
      <p:pic>
        <p:nvPicPr>
          <p:cNvPr id="2050" name="Picture 2" descr="C:\Documents and Settings\Admin\Мои документы\Мои рисунки\космос 2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79047" y="2714620"/>
            <a:ext cx="4077655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путешествия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Корабль держит курс на Большую Медведицу.</a:t>
            </a:r>
            <a:endParaRPr lang="ru-RU" sz="36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28662" y="2428868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714612" y="2500306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714612" y="2571744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5" name="Picture 3" descr="C:\Documents and Settings\Admin\Мои документы\Мои рисунки\rjcvjc 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143248"/>
            <a:ext cx="3857652" cy="2906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Позывные планет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Какая планета при передаче сообщения не допускает  ошибок в переносе слов?</a:t>
            </a:r>
          </a:p>
          <a:p>
            <a:r>
              <a:rPr lang="ru-RU" sz="3200" i="1" dirty="0" smtClean="0"/>
              <a:t>Марс:  о- </a:t>
            </a:r>
            <a:r>
              <a:rPr lang="ru-RU" sz="3200" i="1" dirty="0" err="1" smtClean="0"/>
              <a:t>рбита</a:t>
            </a:r>
            <a:r>
              <a:rPr lang="ru-RU" sz="3200" i="1" dirty="0" smtClean="0"/>
              <a:t>,  </a:t>
            </a:r>
            <a:r>
              <a:rPr lang="ru-RU" sz="3200" i="1" dirty="0" err="1" smtClean="0"/>
              <a:t>станци</a:t>
            </a:r>
            <a:r>
              <a:rPr lang="ru-RU" sz="3200" i="1" dirty="0" smtClean="0"/>
              <a:t> – я.</a:t>
            </a:r>
          </a:p>
          <a:p>
            <a:r>
              <a:rPr lang="ru-RU" sz="3200" i="1" dirty="0" smtClean="0"/>
              <a:t>Венера: план – </a:t>
            </a:r>
            <a:r>
              <a:rPr lang="ru-RU" sz="3200" i="1" dirty="0" err="1" smtClean="0"/>
              <a:t>ета</a:t>
            </a:r>
            <a:r>
              <a:rPr lang="ru-RU" sz="3200" i="1" dirty="0" smtClean="0"/>
              <a:t>,  </a:t>
            </a:r>
            <a:r>
              <a:rPr lang="ru-RU" sz="3200" i="1" dirty="0" err="1" smtClean="0"/>
              <a:t>сп</a:t>
            </a:r>
            <a:r>
              <a:rPr lang="ru-RU" sz="3200" i="1" dirty="0" smtClean="0"/>
              <a:t> – </a:t>
            </a:r>
            <a:r>
              <a:rPr lang="ru-RU" sz="3200" i="1" dirty="0" err="1" smtClean="0"/>
              <a:t>утник</a:t>
            </a:r>
            <a:r>
              <a:rPr lang="ru-RU" sz="3200" i="1" dirty="0" smtClean="0"/>
              <a:t>.</a:t>
            </a:r>
          </a:p>
          <a:p>
            <a:r>
              <a:rPr lang="ru-RU" sz="3200" i="1" dirty="0" smtClean="0"/>
              <a:t>Юпитер: </a:t>
            </a:r>
            <a:r>
              <a:rPr lang="ru-RU" sz="3200" i="1" dirty="0" err="1" smtClean="0"/>
              <a:t>метео</a:t>
            </a:r>
            <a:r>
              <a:rPr lang="ru-RU" sz="3200" i="1" dirty="0" smtClean="0"/>
              <a:t> - </a:t>
            </a:r>
            <a:r>
              <a:rPr lang="ru-RU" sz="3200" i="1" dirty="0" err="1" smtClean="0"/>
              <a:t>рит</a:t>
            </a:r>
            <a:r>
              <a:rPr lang="ru-RU" sz="3200" i="1" dirty="0" smtClean="0"/>
              <a:t>, ко – </a:t>
            </a:r>
            <a:r>
              <a:rPr lang="ru-RU" sz="3200" i="1" dirty="0" err="1" smtClean="0"/>
              <a:t>рабль</a:t>
            </a:r>
            <a:r>
              <a:rPr lang="ru-RU" sz="3200" i="1" dirty="0" smtClean="0"/>
              <a:t>.</a:t>
            </a:r>
          </a:p>
          <a:p>
            <a:r>
              <a:rPr lang="ru-RU" sz="3200" i="1" dirty="0" smtClean="0"/>
              <a:t>Сатурн: та- </a:t>
            </a:r>
            <a:r>
              <a:rPr lang="ru-RU" sz="3200" i="1" dirty="0" err="1" smtClean="0"/>
              <a:t>йна</a:t>
            </a:r>
            <a:r>
              <a:rPr lang="ru-RU" sz="3200" i="1" dirty="0" smtClean="0"/>
              <a:t>,  </a:t>
            </a:r>
            <a:r>
              <a:rPr lang="ru-RU" sz="3200" i="1" dirty="0" err="1" smtClean="0"/>
              <a:t>жи</a:t>
            </a:r>
            <a:r>
              <a:rPr lang="ru-RU" sz="3200" i="1" dirty="0" smtClean="0"/>
              <a:t> – </a:t>
            </a:r>
            <a:r>
              <a:rPr lang="ru-RU" sz="3200" i="1" dirty="0" err="1" smtClean="0"/>
              <a:t>знь</a:t>
            </a:r>
            <a:r>
              <a:rPr lang="ru-RU" sz="3200" i="1" dirty="0" smtClean="0"/>
              <a:t>.</a:t>
            </a:r>
            <a:endParaRPr lang="ru-RU" sz="32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Родственные слова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У ракеты есть водитель,</a:t>
            </a:r>
          </a:p>
          <a:p>
            <a:r>
              <a:rPr lang="ru-RU" dirty="0" smtClean="0"/>
              <a:t>Невесомости любитель.</a:t>
            </a:r>
          </a:p>
          <a:p>
            <a:r>
              <a:rPr lang="ru-RU" dirty="0" smtClean="0"/>
              <a:t>По-английски </a:t>
            </a:r>
            <a:r>
              <a:rPr lang="ru-RU" i="1" dirty="0" smtClean="0"/>
              <a:t>астронавт</a:t>
            </a:r>
            <a:r>
              <a:rPr lang="ru-RU" dirty="0" smtClean="0"/>
              <a:t>,</a:t>
            </a:r>
          </a:p>
          <a:p>
            <a:r>
              <a:rPr lang="ru-RU" dirty="0" smtClean="0"/>
              <a:t>А по-русски... </a:t>
            </a:r>
          </a:p>
          <a:p>
            <a:r>
              <a:rPr lang="ru-RU" dirty="0" smtClean="0"/>
              <a:t>(космонавт).</a:t>
            </a:r>
            <a:endParaRPr lang="ru-RU" dirty="0"/>
          </a:p>
        </p:txBody>
      </p:sp>
      <p:pic>
        <p:nvPicPr>
          <p:cNvPr id="1026" name="Picture 2" descr="C:\Documents and Settings\Admin\Мои документы\Мои рисунки\гагарин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551881"/>
            <a:ext cx="3781452" cy="34033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Родственные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Космонавт</a:t>
            </a:r>
          </a:p>
          <a:p>
            <a:r>
              <a:rPr lang="ru-RU" dirty="0" smtClean="0"/>
              <a:t>Космос</a:t>
            </a:r>
          </a:p>
          <a:p>
            <a:r>
              <a:rPr lang="ru-RU" dirty="0" smtClean="0"/>
              <a:t>Космонавтика</a:t>
            </a:r>
          </a:p>
          <a:p>
            <a:r>
              <a:rPr lang="ru-RU" dirty="0" smtClean="0"/>
              <a:t>космический</a:t>
            </a:r>
            <a:endParaRPr lang="ru-RU" dirty="0"/>
          </a:p>
        </p:txBody>
      </p:sp>
      <p:pic>
        <p:nvPicPr>
          <p:cNvPr id="3074" name="Picture 2" descr="C:\Documents and Settings\Admin\Мои документы\Мои рисунки\космос 1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522379"/>
            <a:ext cx="4038600" cy="3230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</TotalTime>
  <Words>447</Words>
  <PresentationFormat>Экран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Космическое путешествие</vt:lpstr>
      <vt:lpstr>Вперед, к неизведанным планетам!</vt:lpstr>
      <vt:lpstr>Вперед, к неизведанным планетам!</vt:lpstr>
      <vt:lpstr>Курс путешествия</vt:lpstr>
      <vt:lpstr>Цель путешествия</vt:lpstr>
      <vt:lpstr>Цель путешествия</vt:lpstr>
      <vt:lpstr>Позывные планет</vt:lpstr>
      <vt:lpstr>Родственные слова</vt:lpstr>
      <vt:lpstr>Родственные слова</vt:lpstr>
      <vt:lpstr>Остановка - заправка</vt:lpstr>
      <vt:lpstr>Загадка планеты</vt:lpstr>
      <vt:lpstr>Загадка планеты</vt:lpstr>
      <vt:lpstr>Ура, мы у цели!</vt:lpstr>
      <vt:lpstr>Ура, мы у цели!</vt:lpstr>
      <vt:lpstr>Ура, мы у цели!</vt:lpstr>
      <vt:lpstr>Вызывает «Земля»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Космическое путешествие</dc:title>
  <cp:lastModifiedBy>home</cp:lastModifiedBy>
  <cp:revision>19</cp:revision>
  <dcterms:modified xsi:type="dcterms:W3CDTF">2011-10-13T14:07:19Z</dcterms:modified>
</cp:coreProperties>
</file>