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62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738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6EEF470-1981-4214-84EA-999855AFB384}" type="datetimeFigureOut">
              <a:rPr lang="ru-RU"/>
              <a:pPr>
                <a:defRPr/>
              </a:pPr>
              <a:t>08.02.2012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51508E5-987F-493C-961D-0549FF2534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D58D9D2-8B21-43EA-A4CB-F23AD866BA77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51234D8-8E67-4444-9234-019846BFBB9C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57D2FB2-2373-43C5-9652-FAA9DA3A9DE1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3F80839-A774-4BA7-8B81-785E14A241BA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A727212-2716-44F5-A282-FD623018C383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25BD2-FF47-47DF-93C4-10EF7764DBE9}" type="datetimeFigureOut">
              <a:rPr lang="ru-RU"/>
              <a:pPr>
                <a:defRPr/>
              </a:pPr>
              <a:t>08.02.2012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C130C-3B62-4CCD-95AC-F93C7E3F29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C9831-24B1-47D3-946C-6547B9BF19BB}" type="datetimeFigureOut">
              <a:rPr lang="ru-RU"/>
              <a:pPr>
                <a:defRPr/>
              </a:pPr>
              <a:t>08.02.2012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3F19C-8944-4E06-8494-0FF1599892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9F53F-243E-4E53-9385-7684BDDAA272}" type="datetimeFigureOut">
              <a:rPr lang="ru-RU"/>
              <a:pPr>
                <a:defRPr/>
              </a:pPr>
              <a:t>08.02.2012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2AE51-1638-423B-B0F9-85FD8F358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A607C-3612-42BB-90F7-C50B803652DF}" type="datetimeFigureOut">
              <a:rPr lang="ru-RU"/>
              <a:pPr>
                <a:defRPr/>
              </a:pPr>
              <a:t>08.02.2012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F0287-3C7D-444D-8547-791AB55298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03BB1-E8D1-4FD0-BB67-F655AEBBAB07}" type="datetimeFigureOut">
              <a:rPr lang="ru-RU"/>
              <a:pPr>
                <a:defRPr/>
              </a:pPr>
              <a:t>08.02.2012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1E45A-54E8-436B-86D6-5713DF0CBE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BFA3A-9D4F-49C1-9F83-FDFB6BB2CD1A}" type="datetimeFigureOut">
              <a:rPr lang="ru-RU"/>
              <a:pPr>
                <a:defRPr/>
              </a:pPr>
              <a:t>08.02.2012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B3CA6-6DF2-4B84-A87E-5458D227CA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8BAC4-99D5-40BC-95A3-A733843E7690}" type="datetimeFigureOut">
              <a:rPr lang="ru-RU"/>
              <a:pPr>
                <a:defRPr/>
              </a:pPr>
              <a:t>08.02.2012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3D5E0-7DBD-4CAF-A2C1-FF44A30DF2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CCE32-0276-4F0D-915E-C9D01D33CBD9}" type="datetimeFigureOut">
              <a:rPr lang="ru-RU"/>
              <a:pPr>
                <a:defRPr/>
              </a:pPr>
              <a:t>08.02.2012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4AA01-19C2-40A0-B6F5-47BAC98521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2B025-5B1E-456A-BC9A-1BB0EB76F8E5}" type="datetimeFigureOut">
              <a:rPr lang="ru-RU"/>
              <a:pPr>
                <a:defRPr/>
              </a:pPr>
              <a:t>08.02.2012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AC34E-6C83-4E08-8EED-517DCDB113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A5288-53FE-497A-9F8A-C732B3661003}" type="datetimeFigureOut">
              <a:rPr lang="ru-RU"/>
              <a:pPr>
                <a:defRPr/>
              </a:pPr>
              <a:t>08.02.2012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E7EC4-96A0-4BC7-BB57-3B91426348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F8D7E-6714-42AD-8756-95A0DF2D78E6}" type="datetimeFigureOut">
              <a:rPr lang="ru-RU"/>
              <a:pPr>
                <a:defRPr/>
              </a:pPr>
              <a:t>08.02.2012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0A30F-EF89-450D-9091-1D821B02AC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18C118-CF68-41BA-B14C-515009030EE2}" type="datetimeFigureOut">
              <a:rPr lang="ru-RU"/>
              <a:pPr>
                <a:defRPr/>
              </a:pPr>
              <a:t>08.02.2012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F6398A-AE61-423D-9C9E-B4E658C658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gif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blipFill>
            <a:blip r:embed="rId4"/>
            <a:stretch>
              <a:fillRect/>
            </a:stretch>
          </a:blip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+mn-lt"/>
              </a:rPr>
              <a:t>Закрепление букв алфавита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433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pPr algn="r"/>
            <a:r>
              <a:rPr lang="ru-RU" sz="3600" b="1" smtClean="0"/>
              <a:t>УРОК-ПОВТОРЕНИЕ</a:t>
            </a:r>
          </a:p>
          <a:p>
            <a:pPr algn="r"/>
            <a:r>
              <a:rPr lang="ru-RU" sz="3100" b="1" smtClean="0"/>
              <a:t>                 </a:t>
            </a:r>
          </a:p>
        </p:txBody>
      </p:sp>
      <p:pic>
        <p:nvPicPr>
          <p:cNvPr id="14340" name="Picture 3" descr="C:\Users\123\Desktop\экранные заставки\анимашки\25a3979f8cc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1600" y="3786188"/>
            <a:ext cx="2576513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4" descr="C:\Users\123\Desktop\экранные заставки\анимашки\59823c281abe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43313" y="4810125"/>
            <a:ext cx="20478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5400" dirty="0" smtClean="0">
                <a:solidFill>
                  <a:schemeClr val="tx1"/>
                </a:solidFill>
                <a:latin typeface="+mn-lt"/>
              </a:rPr>
              <a:t>ПИСЬМО</a:t>
            </a:r>
            <a:endParaRPr lang="ru-RU" sz="5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 dpi="0" rotWithShape="1">
            <a:blip r:embed="rId3"/>
            <a:srcRect/>
            <a:stretch>
              <a:fillRect/>
            </a:stretch>
          </a:blipFill>
        </p:spPr>
        <p:txBody>
          <a:bodyPr/>
          <a:lstStyle/>
          <a:p>
            <a:r>
              <a:rPr lang="ru-RU" sz="4000" b="1" smtClean="0"/>
              <a:t>Куда:   </a:t>
            </a:r>
            <a:r>
              <a:rPr lang="ru-RU" sz="4000" b="1" smtClean="0">
                <a:latin typeface="Arial" charset="0"/>
              </a:rPr>
              <a:t>лицей «ПАРУС»</a:t>
            </a:r>
          </a:p>
          <a:p>
            <a:r>
              <a:rPr lang="ru-RU" sz="4000" b="1" smtClean="0"/>
              <a:t>Кому:   ученикам 1 класса</a:t>
            </a:r>
          </a:p>
          <a:p>
            <a:r>
              <a:rPr lang="ru-RU" sz="4000" b="1" smtClean="0"/>
              <a:t>Откуда:   из Солнечного города</a:t>
            </a:r>
          </a:p>
          <a:p>
            <a:r>
              <a:rPr lang="ru-RU" sz="4000" b="1" smtClean="0"/>
              <a:t>От кого:   от Знайки</a:t>
            </a:r>
          </a:p>
        </p:txBody>
      </p:sp>
      <p:pic>
        <p:nvPicPr>
          <p:cNvPr id="2050" name="Picture 2" descr="C:\Users\123\Desktop\экранные заставки\анимашки\1b8597b9ee0b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63713" y="333375"/>
            <a:ext cx="5214937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1143000"/>
          </a:xfrm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6600" dirty="0" smtClean="0">
                <a:solidFill>
                  <a:schemeClr val="tx1"/>
                </a:solidFill>
                <a:latin typeface="+mn-lt"/>
              </a:rPr>
              <a:t>Письмо</a:t>
            </a:r>
            <a:endParaRPr lang="ru-RU" sz="6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75" y="1600200"/>
            <a:ext cx="4352925" cy="5114925"/>
          </a:xfrm>
          <a:blipFill dpi="0" rotWithShape="1">
            <a:blip r:embed="rId3"/>
            <a:srcRect/>
            <a:stretch>
              <a:fillRect/>
            </a:stretch>
          </a:blipFill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4000" b="1" smtClean="0"/>
              <a:t>жить          дед</a:t>
            </a:r>
          </a:p>
          <a:p>
            <a:pPr>
              <a:buFont typeface="Wingdings 2" pitchFamily="18" charset="2"/>
              <a:buNone/>
            </a:pPr>
            <a:r>
              <a:rPr lang="ru-RU" sz="4000" b="1" smtClean="0"/>
              <a:t>бабка         кошка</a:t>
            </a:r>
          </a:p>
          <a:p>
            <a:pPr>
              <a:buFont typeface="Wingdings 2" pitchFamily="18" charset="2"/>
              <a:buNone/>
            </a:pPr>
            <a:r>
              <a:rPr lang="ru-RU" sz="4000" b="1" smtClean="0"/>
              <a:t>внучка      репка</a:t>
            </a:r>
          </a:p>
          <a:p>
            <a:pPr>
              <a:buFont typeface="Wingdings 2" pitchFamily="18" charset="2"/>
              <a:buNone/>
            </a:pPr>
            <a:r>
              <a:rPr lang="ru-RU" sz="4000" b="1" smtClean="0"/>
              <a:t>курочка  собачка</a:t>
            </a:r>
          </a:p>
          <a:p>
            <a:pPr>
              <a:buFont typeface="Wingdings 2" pitchFamily="18" charset="2"/>
              <a:buNone/>
            </a:pPr>
            <a:r>
              <a:rPr lang="ru-RU" sz="4000" b="1" smtClean="0"/>
              <a:t>мышка       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52925" cy="5114925"/>
          </a:xfrm>
          <a:blipFill dpi="0" rotWithShape="1">
            <a:blip r:embed="rId4"/>
            <a:srcRect/>
            <a:stretch>
              <a:fillRect/>
            </a:stretch>
          </a:blipFill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800" b="1" smtClean="0"/>
              <a:t>Много с буквами хлопот,</a:t>
            </a:r>
          </a:p>
          <a:p>
            <a:pPr>
              <a:buFont typeface="Wingdings 2" pitchFamily="18" charset="2"/>
              <a:buNone/>
            </a:pPr>
            <a:r>
              <a:rPr lang="ru-RU" sz="2800" b="1" smtClean="0"/>
              <a:t>Уж такой они народ.</a:t>
            </a:r>
          </a:p>
          <a:p>
            <a:pPr>
              <a:buFont typeface="Wingdings 2" pitchFamily="18" charset="2"/>
              <a:buNone/>
            </a:pPr>
            <a:r>
              <a:rPr lang="ru-RU" sz="2800" b="1" smtClean="0"/>
              <a:t>Но, когда с умом, толково</a:t>
            </a:r>
          </a:p>
          <a:p>
            <a:pPr>
              <a:buFont typeface="Wingdings 2" pitchFamily="18" charset="2"/>
              <a:buNone/>
            </a:pPr>
            <a:r>
              <a:rPr lang="ru-RU" sz="2800" b="1" smtClean="0"/>
              <a:t>Их построишь в четкий ряд,</a:t>
            </a:r>
          </a:p>
          <a:p>
            <a:pPr>
              <a:buFont typeface="Wingdings 2" pitchFamily="18" charset="2"/>
              <a:buNone/>
            </a:pPr>
            <a:r>
              <a:rPr lang="ru-RU" sz="2800" b="1" smtClean="0"/>
              <a:t>Превратятся буквы в слово</a:t>
            </a:r>
          </a:p>
          <a:p>
            <a:pPr>
              <a:buFont typeface="Wingdings 2" pitchFamily="18" charset="2"/>
              <a:buNone/>
            </a:pPr>
            <a:r>
              <a:rPr lang="ru-RU" sz="2800" b="1" smtClean="0"/>
              <a:t>И с тобой заговорят!</a:t>
            </a:r>
          </a:p>
          <a:p>
            <a:endParaRPr lang="ru-RU" smtClean="0"/>
          </a:p>
        </p:txBody>
      </p:sp>
      <p:pic>
        <p:nvPicPr>
          <p:cNvPr id="18436" name="Picture 2" descr="C:\Users\123\Desktop\экранные заставки\анимашки\5b9d40323af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5" y="285750"/>
            <a:ext cx="1214438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 descr="C:\Users\123\Desktop\экранные заставки\анимашки\847eb483505f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43438" y="1568450"/>
            <a:ext cx="4357687" cy="528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3"/>
            <a:stretch>
              <a:fillRect/>
            </a:stretch>
          </a:blipFill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tx1"/>
                </a:solidFill>
                <a:latin typeface="+mn-lt"/>
              </a:rPr>
              <a:t>Определи количество звуков и букв</a:t>
            </a:r>
            <a:endParaRPr lang="ru-RU" sz="3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313" y="1571625"/>
            <a:ext cx="4352925" cy="4597400"/>
          </a:xfrm>
          <a:blipFill dpi="0" rotWithShape="1">
            <a:blip r:embed="rId4"/>
            <a:srcRect/>
            <a:stretch>
              <a:fillRect/>
            </a:stretch>
          </a:blipFill>
          <a:ln w="19050">
            <a:solidFill>
              <a:schemeClr val="tx1"/>
            </a:solidFill>
          </a:ln>
        </p:spPr>
        <p:txBody>
          <a:bodyPr/>
          <a:lstStyle/>
          <a:p>
            <a:pPr>
              <a:buFont typeface="Wingdings 2" pitchFamily="18" charset="2"/>
              <a:buNone/>
            </a:pPr>
            <a:endParaRPr lang="ru-RU" smtClean="0"/>
          </a:p>
          <a:p>
            <a:pPr>
              <a:buFont typeface="Wingdings 2" pitchFamily="18" charset="2"/>
              <a:buNone/>
            </a:pPr>
            <a:r>
              <a:rPr lang="ru-RU" sz="3600" b="1" smtClean="0"/>
              <a:t>Ваня – 4 б., 4 зв.</a:t>
            </a:r>
          </a:p>
          <a:p>
            <a:pPr>
              <a:buFont typeface="Wingdings 2" pitchFamily="18" charset="2"/>
              <a:buNone/>
            </a:pPr>
            <a:r>
              <a:rPr lang="ru-RU" sz="3600" b="1" smtClean="0"/>
              <a:t>Рыбак – 5б., 5 зв.</a:t>
            </a:r>
          </a:p>
          <a:p>
            <a:pPr>
              <a:buFont typeface="Wingdings 2" pitchFamily="18" charset="2"/>
              <a:buNone/>
            </a:pPr>
            <a:r>
              <a:rPr lang="ru-RU" sz="3600" b="1" smtClean="0"/>
              <a:t>Яма – 3 б., 4 зв</a:t>
            </a:r>
            <a:r>
              <a:rPr lang="ru-RU" sz="4000" b="1" smtClean="0"/>
              <a:t>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557338"/>
            <a:ext cx="4352925" cy="4554537"/>
          </a:xfrm>
          <a:blipFill dpi="0" rotWithShape="1">
            <a:blip r:embed="rId4"/>
            <a:srcRect/>
            <a:stretch>
              <a:fillRect/>
            </a:stretch>
          </a:blipFill>
          <a:ln w="19050">
            <a:solidFill>
              <a:schemeClr val="tx1"/>
            </a:solidFill>
          </a:ln>
        </p:spPr>
        <p:txBody>
          <a:bodyPr/>
          <a:lstStyle/>
          <a:p>
            <a:endParaRPr lang="ru-RU" smtClean="0"/>
          </a:p>
          <a:p>
            <a:pPr>
              <a:buFont typeface="Wingdings 2" pitchFamily="18" charset="2"/>
              <a:buNone/>
            </a:pPr>
            <a:r>
              <a:rPr lang="ru-RU" sz="3600" b="1" smtClean="0"/>
              <a:t>Миша – 4 б., 4 зв.</a:t>
            </a:r>
          </a:p>
          <a:p>
            <a:pPr>
              <a:buFont typeface="Wingdings 2" pitchFamily="18" charset="2"/>
              <a:buNone/>
            </a:pPr>
            <a:r>
              <a:rPr lang="ru-RU" sz="3600" b="1" smtClean="0"/>
              <a:t>Кошка – 5 б., 5 зв.</a:t>
            </a:r>
          </a:p>
          <a:p>
            <a:pPr>
              <a:buFont typeface="Wingdings 2" pitchFamily="18" charset="2"/>
              <a:buNone/>
            </a:pPr>
            <a:r>
              <a:rPr lang="ru-RU" sz="3600" b="1" smtClean="0"/>
              <a:t>Еда – 3 б., 4 зв.</a:t>
            </a:r>
          </a:p>
        </p:txBody>
      </p:sp>
      <p:pic>
        <p:nvPicPr>
          <p:cNvPr id="4100" name="Picture 4" descr="C:\Users\123\Desktop\экранные заставки\анимашки\dis125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35375" y="3933825"/>
            <a:ext cx="1857375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3"/>
            <a:stretch>
              <a:fillRect/>
            </a:stretch>
          </a:blip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+mn-lt"/>
              </a:rPr>
              <a:t>Диктант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5043488"/>
          </a:xfrm>
          <a:blipFill dpi="0" rotWithShape="1">
            <a:blip r:embed="rId3"/>
            <a:srcRect/>
            <a:stretch>
              <a:fillRect/>
            </a:stretch>
          </a:blipFill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3600" b="1" smtClean="0"/>
              <a:t>    Пришла зима. Выпал снег.   Вокруг сугробы.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  <p:pic>
        <p:nvPicPr>
          <p:cNvPr id="1026" name="Picture 2" descr="C:\Users\123\Desktop\448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87675" y="2565400"/>
            <a:ext cx="5700713" cy="402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4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302</TotalTime>
  <Words>91</Words>
  <Application>Microsoft Office PowerPoint</Application>
  <PresentationFormat>On-screen Show (4:3)</PresentationFormat>
  <Paragraphs>31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Times New Roman</vt:lpstr>
      <vt:lpstr>Arial</vt:lpstr>
      <vt:lpstr>Wingdings 2</vt:lpstr>
      <vt:lpstr>Wingdings</vt:lpstr>
      <vt:lpstr>Wingdings 3</vt:lpstr>
      <vt:lpstr>Calibri</vt:lpstr>
      <vt:lpstr>Апекс</vt:lpstr>
      <vt:lpstr>Слайд 1</vt:lpstr>
      <vt:lpstr>Слайд 2</vt:lpstr>
      <vt:lpstr>Слайд 3</vt:lpstr>
      <vt:lpstr>Слайд 4</vt:lpstr>
      <vt:lpstr>Слайд 5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Закрепление букв алфавита</dc:title>
  <dc:creator>123</dc:creator>
  <cp:lastModifiedBy>саша света</cp:lastModifiedBy>
  <cp:revision>22</cp:revision>
  <dcterms:created xsi:type="dcterms:W3CDTF">2011-01-24T16:03:29Z</dcterms:created>
  <dcterms:modified xsi:type="dcterms:W3CDTF">2012-02-08T16:21:52Z</dcterms:modified>
</cp:coreProperties>
</file>