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0" r:id="rId5"/>
    <p:sldId id="264" r:id="rId6"/>
    <p:sldId id="265" r:id="rId7"/>
    <p:sldId id="263" r:id="rId8"/>
    <p:sldId id="270" r:id="rId9"/>
    <p:sldId id="266" r:id="rId10"/>
    <p:sldId id="268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0EEA-282A-476A-8DC5-46D74D1DB676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97A0-BAED-4269-9FC8-8D5D2C222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10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0EEA-282A-476A-8DC5-46D74D1DB676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97A0-BAED-4269-9FC8-8D5D2C222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99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0EEA-282A-476A-8DC5-46D74D1DB676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97A0-BAED-4269-9FC8-8D5D2C222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24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0EEA-282A-476A-8DC5-46D74D1DB676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97A0-BAED-4269-9FC8-8D5D2C222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4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0EEA-282A-476A-8DC5-46D74D1DB676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97A0-BAED-4269-9FC8-8D5D2C222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50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0EEA-282A-476A-8DC5-46D74D1DB676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97A0-BAED-4269-9FC8-8D5D2C222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49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0EEA-282A-476A-8DC5-46D74D1DB676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97A0-BAED-4269-9FC8-8D5D2C222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59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0EEA-282A-476A-8DC5-46D74D1DB676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97A0-BAED-4269-9FC8-8D5D2C222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0EEA-282A-476A-8DC5-46D74D1DB676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97A0-BAED-4269-9FC8-8D5D2C222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23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0EEA-282A-476A-8DC5-46D74D1DB676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97A0-BAED-4269-9FC8-8D5D2C222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64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0EEA-282A-476A-8DC5-46D74D1DB676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097A0-BAED-4269-9FC8-8D5D2C222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65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0EEA-282A-476A-8DC5-46D74D1DB676}" type="datetimeFigureOut">
              <a:rPr lang="ru-RU" smtClean="0"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097A0-BAED-4269-9FC8-8D5D2C2223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81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hyperlink" Target="http://cool-pictures.ucoz.ru/_ph/60/2/478817043.gi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search_images?rch=e&amp;type=all&amp;is=0&amp;q=%D1%81%D0%BD%D0%B5%D0%B3%D0%BE%D0%B2%D0%B8%D0%BA%D0%B8+%D0%BA%D0%B0%D1%80%D1%82%D0%B8%D0%BD%D0%BA%D0%B8+%D0%B0%D0%BD%D0%B8%D0%BC%D0%B0%D1%86%D0%B8%D1%8F&amp;us=18" TargetMode="External"/><Relationship Id="rId2" Type="http://schemas.openxmlformats.org/officeDocument/2006/relationships/hyperlink" Target="http://nsportal.ru/nachalnaya-shkola/raznoe/gimnastika-dlya-glaz-fizkultminutk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noreask=1&amp;lr=2&amp;ed=1&amp;text=%D0%B8%D0%B7%D0%BE%D0%B3%D1%80%D0%B0%D1%84%D1%8B&amp;p=62&amp;img_url=moska-sd.narod.ru/img/posobiya/izograph/ostrich.jpg&amp;rpt=simage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8.jpeg"/><Relationship Id="rId2" Type="http://schemas.openxmlformats.org/officeDocument/2006/relationships/hyperlink" Target="http://images.yandex.ru/yandsearch?noreask=1&amp;lr=2&amp;ed=1&amp;text=%D0%B8%D0%B7%D0%BE%D0%B3%D1%80%D0%B0%D1%84%D1%8B&amp;p=74&amp;img_url=moska-sd.narod.ru/img/posobiya/izograph/iron.jpg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http://images.yandex.ru/yandsearch?noreask=1&amp;lr=2&amp;ed=1&amp;text=%D0%B8%D0%B7%D0%BE%D0%B3%D1%80%D0%B0%D1%84%D1%8B&amp;p=75&amp;img_url=moska-sd.narod.ru/img/posobiya/izograph/helicopter.jpg&amp;rpt=simage" TargetMode="External"/><Relationship Id="rId5" Type="http://schemas.openxmlformats.org/officeDocument/2006/relationships/image" Target="../media/image3.jpeg"/><Relationship Id="rId10" Type="http://schemas.openxmlformats.org/officeDocument/2006/relationships/image" Target="../media/image7.gif"/><Relationship Id="rId4" Type="http://schemas.openxmlformats.org/officeDocument/2006/relationships/hyperlink" Target="http://go.mail.ru/search_images?rch=e&amp;type=all&amp;is=0&amp;q=%D1%83%D1%82%D1%8E%D0%B3+%D0%BA%D0%B0%D1%80%D1%82%D0%B8%D0%BD%D0%BA%D0%B8&amp;us=5" TargetMode="Externa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hyperlink" Target="http://samovar-nn.ru/upload/iblock/f6c/15.p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go.mail.ru/search_images?rch=e&amp;type=all&amp;is=0&amp;q=%D0%B3%D1%83%D1%81%D0%B5%D0%BD%D0%B8%D1%86%D0%B0+%D1%82%D0%B0%D0%BD%D0%BD%D0%BA%D0%B0+%D0%BA%D0%B0%D1%80%D1%82%D0%B8%D0%BD%D0%BA%D0%B8" TargetMode="External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12" Type="http://schemas.openxmlformats.org/officeDocument/2006/relationships/image" Target="../media/image2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go.mail.ru/search_images?rch=e&amp;type=all&amp;is=0&amp;q=%D0%B3%D1%83%D1%81%D0%B5%D0%BD%D0%B8%D1%86%D0%B0+%D1%82%D1%80%D0%B0%D0%BA%D1%82%D0%BE%D1%80%D0%B0+%D0%BA%D0%B0%D1%80%D1%82%D0%B8%D0%BD%D0%BA%D0%B8" TargetMode="External"/><Relationship Id="rId11" Type="http://schemas.openxmlformats.org/officeDocument/2006/relationships/image" Target="../media/image23.jpeg"/><Relationship Id="rId5" Type="http://schemas.openxmlformats.org/officeDocument/2006/relationships/image" Target="../media/image20.jpeg"/><Relationship Id="rId10" Type="http://schemas.openxmlformats.org/officeDocument/2006/relationships/hyperlink" Target="http://go.mail.ru/search_images?rch=e&amp;type=all&amp;is=0&amp;q=%D1%80%D0%BE%D0%B7%D0%B0+%D0%BA%D0%B0%D1%80%D1%82%D0%B8%D0%BD%D0%BA%D0%B8" TargetMode="External"/><Relationship Id="rId4" Type="http://schemas.openxmlformats.org/officeDocument/2006/relationships/hyperlink" Target="http://go.mail.ru/search_images?rch=e&amp;type=all&amp;is=0&amp;q=%D0%B3%D1%83%D1%81%D0%B5%D0%BD%D0%B8%D1%86%D0%B0+%D0%BA%D0%B0%D1%80%D1%82%D0%B8%D0%BD%D0%BA%D0%B8" TargetMode="External"/><Relationship Id="rId9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7772400" cy="1470025"/>
          </a:xfrm>
        </p:spPr>
        <p:txBody>
          <a:bodyPr/>
          <a:lstStyle/>
          <a:p>
            <a:r>
              <a:rPr lang="ru-RU" dirty="0" smtClean="0"/>
              <a:t>Урок русского языка</a:t>
            </a:r>
            <a:br>
              <a:rPr lang="ru-RU" dirty="0" smtClean="0"/>
            </a:br>
            <a:r>
              <a:rPr lang="ru-RU" dirty="0" smtClean="0"/>
              <a:t>в 3-б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132856"/>
            <a:ext cx="6400800" cy="2160240"/>
          </a:xfrm>
        </p:spPr>
        <p:txBody>
          <a:bodyPr>
            <a:normAutofit fontScale="25000" lnSpcReduction="20000"/>
          </a:bodyPr>
          <a:lstStyle/>
          <a:p>
            <a:r>
              <a:rPr lang="ru-RU" sz="12800" dirty="0" smtClean="0"/>
              <a:t>Тема урока:</a:t>
            </a:r>
          </a:p>
          <a:p>
            <a:r>
              <a:rPr lang="ru-RU" sz="12800" dirty="0" smtClean="0"/>
              <a:t> Одушевленные и неодушевленные имена существительные.</a:t>
            </a:r>
          </a:p>
          <a:p>
            <a:endParaRPr lang="ru-RU" sz="12800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4400" dirty="0"/>
          </a:p>
          <a:p>
            <a:r>
              <a:rPr lang="ru-RU" sz="4400" dirty="0" smtClean="0"/>
              <a:t>                                                                                                           Учитель начальных классов</a:t>
            </a:r>
          </a:p>
          <a:p>
            <a:r>
              <a:rPr lang="ru-RU" sz="4400" dirty="0" smtClean="0"/>
              <a:t>                                                                                                            Павлова Елена Анатольевна</a:t>
            </a:r>
          </a:p>
          <a:p>
            <a:r>
              <a:rPr lang="ru-RU" sz="4400" dirty="0" smtClean="0"/>
              <a:t>                                                                                                          ГБОУ СОШ №318 </a:t>
            </a:r>
          </a:p>
          <a:p>
            <a:r>
              <a:rPr lang="ru-RU" sz="4400" dirty="0" smtClean="0"/>
              <a:t>                                                                                                                 с углубленным изучением</a:t>
            </a:r>
          </a:p>
          <a:p>
            <a:r>
              <a:rPr lang="ru-RU" sz="4400" dirty="0" smtClean="0"/>
              <a:t>                                                                                                                     итальянского  языка</a:t>
            </a:r>
          </a:p>
          <a:p>
            <a:r>
              <a:rPr lang="ru-RU" sz="4400" dirty="0" smtClean="0"/>
              <a:t>                                                                                                                          г . Санкт-Петербурга</a:t>
            </a:r>
            <a:endParaRPr lang="ru-RU" sz="4400" dirty="0"/>
          </a:p>
        </p:txBody>
      </p:sp>
      <p:pic>
        <p:nvPicPr>
          <p:cNvPr id="5" name="Рисунок 4" descr="Школа - векторные клипарты для Illustrato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77072"/>
            <a:ext cx="1567815" cy="2247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874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ool-pictures.ucoz.ru/_ph/60/2/478817043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42862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25891" y="275943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err="1"/>
              <a:t>И.п</a:t>
            </a:r>
            <a:r>
              <a:rPr lang="ru-RU" sz="3600" b="1" dirty="0"/>
              <a:t>. </a:t>
            </a:r>
            <a:r>
              <a:rPr lang="ru-RU" sz="3600" b="1" dirty="0" smtClean="0"/>
              <a:t>снеговик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31395" y="3861048"/>
            <a:ext cx="27843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/>
              <a:t>Р.п</a:t>
            </a:r>
            <a:r>
              <a:rPr lang="ru-RU" sz="3600" b="1" dirty="0"/>
              <a:t>. </a:t>
            </a:r>
            <a:r>
              <a:rPr lang="ru-RU" sz="3600" b="1" dirty="0" smtClean="0"/>
              <a:t>снеговик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32437" y="4653136"/>
            <a:ext cx="28384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err="1"/>
              <a:t>В</a:t>
            </a:r>
            <a:r>
              <a:rPr lang="ru-RU" sz="3600" b="1" dirty="0" err="1" smtClean="0"/>
              <a:t>.п</a:t>
            </a:r>
            <a:r>
              <a:rPr lang="ru-RU" sz="3600" b="1" dirty="0"/>
              <a:t>. </a:t>
            </a:r>
            <a:r>
              <a:rPr lang="ru-RU" sz="3600" b="1" dirty="0" smtClean="0"/>
              <a:t>снеговик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46969" y="3861047"/>
            <a:ext cx="66075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600" b="1" dirty="0" err="1">
                <a:solidFill>
                  <a:prstClr val="black"/>
                </a:solidFill>
              </a:rPr>
              <a:t>ов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46969" y="4653136"/>
            <a:ext cx="66075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ru-RU" sz="3600" b="1" dirty="0" err="1">
                <a:solidFill>
                  <a:prstClr val="black"/>
                </a:solidFill>
              </a:rPr>
              <a:t>ов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46969" y="2767000"/>
            <a:ext cx="7563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</a:rPr>
              <a:t>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84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dirty="0" smtClean="0"/>
              <a:t>Мультфильм «Ну</a:t>
            </a:r>
            <a:r>
              <a:rPr lang="ru-RU" sz="1200" smtClean="0"/>
              <a:t>, погоди»</a:t>
            </a:r>
            <a:r>
              <a:rPr lang="en-US" sz="1200" smtClean="0"/>
              <a:t>http</a:t>
            </a:r>
            <a:r>
              <a:rPr lang="en-US" sz="1200" dirty="0"/>
              <a:t>://</a:t>
            </a:r>
            <a:r>
              <a:rPr lang="en-US" sz="1200" dirty="0" smtClean="0"/>
              <a:t>mults.spb.ru/mults</a:t>
            </a:r>
            <a:r>
              <a:rPr lang="en-US" sz="1200" dirty="0"/>
              <a:t>/?</a:t>
            </a:r>
            <a:r>
              <a:rPr lang="en-US" sz="1200" dirty="0" smtClean="0"/>
              <a:t>id=243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628" y="2132856"/>
            <a:ext cx="87898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Заяц, медведь, жираф, солнце и др. :</a:t>
            </a:r>
            <a:r>
              <a:rPr lang="ru-RU" sz="1200" dirty="0" err="1" smtClean="0"/>
              <a:t>http</a:t>
            </a:r>
            <a:r>
              <a:rPr lang="ru-RU" sz="1200" dirty="0"/>
              <a:t>://</a:t>
            </a:r>
            <a:r>
              <a:rPr lang="ru-RU" sz="1200" dirty="0" smtClean="0"/>
              <a:t>animashky.ru/</a:t>
            </a:r>
            <a:r>
              <a:rPr lang="ru-RU" sz="1200" dirty="0" err="1" smtClean="0"/>
              <a:t>index</a:t>
            </a:r>
            <a:r>
              <a:rPr lang="ru-RU" sz="1200" dirty="0" smtClean="0"/>
              <a:t>/0-11?26</a:t>
            </a:r>
          </a:p>
          <a:p>
            <a:r>
              <a:rPr lang="ru-RU" sz="1200" dirty="0" err="1" smtClean="0"/>
              <a:t>Физ.минутки:</a:t>
            </a:r>
            <a:r>
              <a:rPr lang="ru-RU" sz="1200" dirty="0" err="1"/>
              <a:t>http</a:t>
            </a:r>
            <a:r>
              <a:rPr lang="ru-RU" sz="1200" dirty="0"/>
              <a:t>://</a:t>
            </a:r>
            <a:r>
              <a:rPr lang="ru-RU" sz="1200" dirty="0" smtClean="0"/>
              <a:t>animashky.ru/</a:t>
            </a:r>
            <a:r>
              <a:rPr lang="ru-RU" sz="1200" dirty="0" err="1" smtClean="0"/>
              <a:t>index</a:t>
            </a:r>
            <a:r>
              <a:rPr lang="ru-RU" sz="1200" dirty="0" smtClean="0"/>
              <a:t>/0-11?26, </a:t>
            </a: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nsportal.ru/nachalnaya-shkola/raznoe/gimnastika-dlya-glaz-fizkultminutka</a:t>
            </a:r>
            <a:endParaRPr lang="ru-RU" sz="1200" dirty="0" smtClean="0"/>
          </a:p>
          <a:p>
            <a:r>
              <a:rPr lang="ru-RU" sz="1200" dirty="0" smtClean="0"/>
              <a:t>Мышка-</a:t>
            </a:r>
            <a:r>
              <a:rPr lang="en-US" sz="1200" dirty="0"/>
              <a:t>http://go.mail.ru/search_images?rch=e&amp;type=all&amp;is=0&amp;q=%D0%BC%D1%8B%D1%88%D0%BA%D0%B0+%</a:t>
            </a:r>
            <a:r>
              <a:rPr lang="en-US" sz="1200" dirty="0" smtClean="0"/>
              <a:t>D0%BA%D0%B0%D1%80%D1%82%D0%B8%D0%BD%D0%BA%D0%B8&amp;us=5</a:t>
            </a:r>
            <a:endParaRPr lang="ru-RU" sz="1200" dirty="0" smtClean="0"/>
          </a:p>
          <a:p>
            <a:r>
              <a:rPr lang="ru-RU" sz="1200" dirty="0" smtClean="0"/>
              <a:t>Девочка-</a:t>
            </a:r>
            <a:r>
              <a:rPr lang="en-US" sz="1200" dirty="0"/>
              <a:t>http://go.mail.ru/search_images?rch=e&amp;type=all&amp;is=0&amp;q=%D0%B4%D0%B5%D0%B2%D0%BE%D1%87%D0%BA%D0%B0++%</a:t>
            </a:r>
            <a:r>
              <a:rPr lang="en-US" sz="1200" dirty="0" smtClean="0"/>
              <a:t>D0%BA%D0%B0%D1%80%D1%82%D0%B8%D0%BD%D0%BA%D0%B8</a:t>
            </a:r>
            <a:endParaRPr lang="ru-RU" sz="1200" dirty="0" smtClean="0"/>
          </a:p>
          <a:p>
            <a:r>
              <a:rPr lang="ru-RU" sz="1200" dirty="0" smtClean="0"/>
              <a:t>Гусеница-</a:t>
            </a:r>
            <a:r>
              <a:rPr lang="en-US" sz="1200" dirty="0"/>
              <a:t>http://go.mail.ru/search_images?rch=e&amp;type=all&amp;is=0&amp;q=%D0%B3%D1%83%D1%81%D0%B5%D0%BD%D0%B8%D1%86%D0%B0++%</a:t>
            </a:r>
            <a:r>
              <a:rPr lang="en-US" sz="1200" dirty="0" smtClean="0"/>
              <a:t>D0%BA%D0%B0%D1%80%D1%82%D0%B8%D0%BD%D0%BA%D0%B8</a:t>
            </a:r>
            <a:endParaRPr lang="ru-RU" sz="1200" dirty="0" smtClean="0"/>
          </a:p>
          <a:p>
            <a:r>
              <a:rPr lang="ru-RU" sz="1200" dirty="0" smtClean="0"/>
              <a:t>Снеговик-</a:t>
            </a:r>
          </a:p>
          <a:p>
            <a:r>
              <a:rPr lang="en-US" sz="1200" dirty="0">
                <a:hlinkClick r:id="rId3"/>
              </a:rPr>
              <a:t>http://go.mail.ru/search_images?rch=e&amp;type=all&amp;is=0&amp;q=%D1%81%D0%BD%D0%B5%D0%B3%D0%BE%D0%B2%D0%B8%D0%BA%D0%B8+%D0%BA%D0%B0%D1%80%D1%82%D0%B8%D0%BD%D0%BA%D0%B8+%</a:t>
            </a:r>
            <a:r>
              <a:rPr lang="en-US" sz="1200" dirty="0" smtClean="0">
                <a:hlinkClick r:id="rId3"/>
              </a:rPr>
              <a:t>D0%B0%D0%BD%D0%B8%D0%BC%D0%B0%D1%86%D0%B8%D1%8F&amp;us=18#hidden</a:t>
            </a:r>
            <a:endParaRPr lang="ru-RU" sz="1200" dirty="0" smtClean="0"/>
          </a:p>
          <a:p>
            <a:r>
              <a:rPr lang="ru-RU" sz="1200" dirty="0" smtClean="0"/>
              <a:t>Учебник- </a:t>
            </a:r>
            <a:r>
              <a:rPr lang="en-US" sz="1200" dirty="0"/>
              <a:t>http://go.mail.ru/search_images?rch=e&amp;type=all&amp;is=0&amp;q=%D1%83%D1%87%D0%B5%D0%B1%D0%BD%D0%B8%D0%BA+%D0%BF%D0%BE+%D1%80%D1%83%D1%81%D1%81%D0%BA%D0%BE%D0%BC%D1%83+%D1%8F%D0%B7%D1%8B%D0%BA%D1%83+3+%D0%BA%D0%BB%D0%B0%D1%81%D1%81+%D0%B8%D0%B2%D0%B0%D0%BD%D0%BE%D0%B2</a:t>
            </a:r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2540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6-tub-ru.yandex.net/i?id=242731644-54-72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9" y="116632"/>
            <a:ext cx="1860798" cy="18258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http://images-partners.google.com/images?q=tbn:ANd9GcQhuvmT7lHoYGpX0eaMBkDe8IGVY2I8cjTZhldKqEuEzD_UjPp8esRX4ns:http://www.ozariy.com/wp-content/uploads/2012/01/%D1%83%D1%82%D1%8E%D0%B3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664" y="1029578"/>
            <a:ext cx="1923187" cy="203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2"/>
          <a:stretch>
            <a:fillRect/>
          </a:stretch>
        </p:blipFill>
        <p:spPr bwMode="auto">
          <a:xfrm>
            <a:off x="3870134" y="260648"/>
            <a:ext cx="1857375" cy="2383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http://images-partners.google.com/images?q=tbn:ANd9GcRW7uh9loiYHja_tD5hWhkqQUoHPlmmhZtBioQJoEoGi1AzqgGBk79khTM:http://artorbita.ru/stilizaciya/picture/stilizaciya7.jpg">
            <a:hlinkClick r:id="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48680"/>
            <a:ext cx="2520280" cy="209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http://im2-tub-ru.yandex.net/i?id=241264627-37-72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73016"/>
            <a:ext cx="2376264" cy="2017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animashky.ru/flist/objiv/31/240.gif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509" y="4077072"/>
            <a:ext cx="1766491" cy="27104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im4-tub-ru.yandex.net/i?id=239780295-57-72">
            <a:hlinkClick r:id="rId11"/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24174"/>
            <a:ext cx="2508870" cy="2521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4" descr="http://images-partners.google.com/images?q=tbn:ANd9GcTB6XwRW7Ha20OoUGu2v-EiWgC3cikNuORZEM66H7Vw9f4wRRUbok_ao_IL:http://elenc.ru/uploads/posts/2009-07/1248870300_vertolet.jpg">
            <a:hlinkClick r:id="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37112"/>
            <a:ext cx="2088232" cy="216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46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6"/>
          <a:stretch>
            <a:fillRect/>
          </a:stretch>
        </p:blipFill>
        <p:spPr bwMode="auto">
          <a:xfrm>
            <a:off x="323528" y="476672"/>
            <a:ext cx="2088232" cy="32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animashky.ru/flist/objiv/17/6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445" y="522007"/>
            <a:ext cx="2232248" cy="32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4"/>
          <a:stretch>
            <a:fillRect/>
          </a:stretch>
        </p:blipFill>
        <p:spPr bwMode="auto">
          <a:xfrm>
            <a:off x="4788024" y="349091"/>
            <a:ext cx="1524000" cy="2091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4"/>
          <a:stretch>
            <a:fillRect/>
          </a:stretch>
        </p:blipFill>
        <p:spPr bwMode="auto">
          <a:xfrm>
            <a:off x="7164288" y="3356992"/>
            <a:ext cx="1362075" cy="32429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9"/>
          <a:stretch>
            <a:fillRect/>
          </a:stretch>
        </p:blipFill>
        <p:spPr bwMode="auto">
          <a:xfrm>
            <a:off x="2411760" y="4149081"/>
            <a:ext cx="2189133" cy="2450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animashky.ru/flist/objiv/13/23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024" y="3573016"/>
            <a:ext cx="1467594" cy="2952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спортивный самолёт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349091"/>
            <a:ext cx="2082155" cy="2091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://samovar-nn.ru/upload/iblock/f6c/15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39" y="4062811"/>
            <a:ext cx="2108121" cy="25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68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2952328"/>
          </a:xfrm>
        </p:spPr>
        <p:txBody>
          <a:bodyPr>
            <a:noAutofit/>
          </a:bodyPr>
          <a:lstStyle/>
          <a:p>
            <a:r>
              <a:rPr lang="ru-RU" sz="6600" dirty="0" smtClean="0"/>
              <a:t>Утюг, поросенок, страус, вертолет, заяц, самолет, самовар, жираф.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27612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Кто?              Что?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Гусеница </a:t>
            </a:r>
          </a:p>
          <a:p>
            <a:r>
              <a:rPr lang="ru-RU" dirty="0" smtClean="0"/>
              <a:t>Моряк</a:t>
            </a:r>
          </a:p>
          <a:p>
            <a:r>
              <a:rPr lang="ru-RU" dirty="0" smtClean="0"/>
              <a:t>Мышка</a:t>
            </a:r>
          </a:p>
          <a:p>
            <a:r>
              <a:rPr lang="ru-RU" dirty="0" smtClean="0"/>
              <a:t>Дельфин</a:t>
            </a:r>
          </a:p>
          <a:p>
            <a:r>
              <a:rPr lang="ru-RU" dirty="0" smtClean="0"/>
              <a:t>Медуза</a:t>
            </a:r>
          </a:p>
          <a:p>
            <a:r>
              <a:rPr lang="ru-RU" dirty="0" smtClean="0"/>
              <a:t>Роза</a:t>
            </a:r>
          </a:p>
          <a:p>
            <a:r>
              <a:rPr lang="ru-RU" dirty="0" smtClean="0"/>
              <a:t>Кит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Гусеница</a:t>
            </a:r>
          </a:p>
          <a:p>
            <a:r>
              <a:rPr lang="ru-RU" dirty="0" smtClean="0"/>
              <a:t>Книга</a:t>
            </a:r>
          </a:p>
          <a:p>
            <a:r>
              <a:rPr lang="ru-RU" dirty="0" smtClean="0"/>
              <a:t>Роза</a:t>
            </a:r>
          </a:p>
          <a:p>
            <a:r>
              <a:rPr lang="ru-RU" dirty="0" smtClean="0"/>
              <a:t>Айсберг</a:t>
            </a:r>
          </a:p>
          <a:p>
            <a:r>
              <a:rPr lang="ru-RU" dirty="0" smtClean="0"/>
              <a:t>Пароход</a:t>
            </a:r>
          </a:p>
          <a:p>
            <a:r>
              <a:rPr lang="ru-RU" dirty="0" smtClean="0"/>
              <a:t>Тюльпан </a:t>
            </a:r>
          </a:p>
          <a:p>
            <a:r>
              <a:rPr lang="ru-RU" dirty="0" smtClean="0"/>
              <a:t>Мышка </a:t>
            </a:r>
          </a:p>
          <a:p>
            <a:r>
              <a:rPr lang="ru-RU" dirty="0" smtClean="0"/>
              <a:t>Сердце </a:t>
            </a:r>
            <a:endParaRPr lang="ru-RU" dirty="0"/>
          </a:p>
        </p:txBody>
      </p:sp>
      <p:sp>
        <p:nvSpPr>
          <p:cNvPr id="8" name="Выгнутая влево стрелка 7"/>
          <p:cNvSpPr/>
          <p:nvPr/>
        </p:nvSpPr>
        <p:spPr>
          <a:xfrm>
            <a:off x="1259632" y="54868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6848970" y="444660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-partners.google.com/images?q=tbn:ANd9GcRfZs0namxkrr6BiiRT-yGaXBlxlnZyO9zZm_-maq5ZRSuyOlZCXM7FwZvW:http://900igr.net/datai/schjot/Drobi.files/0006-014-Myshka-reshila-razdelit-syr-popolam.png">
            <a:hlinkClick r:id="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4770"/>
            <a:ext cx="1944216" cy="178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-partners.google.com/images?q=tbn:ANd9GcSRkXE6dRv1g7vtUXT2Y8Hy3a-ui3fi4yAGV8oeLCB0eHGokbrOiIMBDA:http://www.hwp.ru/Network/Skype.mouse/Skypemouse1sm.jpg">
            <a:hlinkClick r:id="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98731"/>
            <a:ext cx="1584176" cy="174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ages-partners.google.com/images?q=tbn:ANd9GcSMkP8NIIioEVEUVNWSEkGbKyvM23eka07Cb9Vkf6n0gnIJ2glkfPsJSRQ:http://cartoonclipartfree.com/Cliparts_Free/Tiere_Free/Cartoon-Clipart-Free-11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56" y="2119561"/>
            <a:ext cx="1584573" cy="177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-partners.google.com/images?q=tbn:ANd9GcSq2lSZ9zwAWiGhzc37zch-p6hEmcUb31obomPe9D7MCC8qX4tuVP8Srg:http://www.severinform.ru/media/img/800x600_1308894568_traktor-traktora-com-ru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20689"/>
            <a:ext cx="2088232" cy="17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ages-partners.google.com/images?q=tbn:ANd9GcQJC4DjZsJxqMW6ADa0_8mEMEg-lI8DWSZ4CukfZOUFPESY3bYXhck424k:http://www.render.ru/images/old/tutor/max/72/images/image018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091054"/>
            <a:ext cx="1944216" cy="1624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ages-partners.google.com/images?q=tbn:ANd9GcSeTXlMjYk8CPjmGBUo4uW8E7RII-O6FRnDSuKVl39RPVbLP1_3gGUB181T6A:http://i.sunhome.ru/foto/58/roza-v10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86341"/>
            <a:ext cx="1821313" cy="199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ages-partners.google.com/images?q=tbn:ANd9GcQ02IEDLR2Sl8-8JKN0J8uW-92YddED3xBlMS4w4tuPiwcOK5hnDKoVQ9k:http://www.stihi.ru/pics/2010/07/11/2879.jpg">
            <a:hlinkClick r:id="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09120"/>
            <a:ext cx="201622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41395" y="2241937"/>
            <a:ext cx="16526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Мышка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693582" y="4838804"/>
            <a:ext cx="19521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Гусеница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3607" y="5499693"/>
            <a:ext cx="10772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Роза</a:t>
            </a:r>
          </a:p>
        </p:txBody>
      </p:sp>
    </p:spTree>
    <p:extLst>
      <p:ext uri="{BB962C8B-B14F-4D97-AF65-F5344CB8AC3E}">
        <p14:creationId xmlns:p14="http://schemas.microsoft.com/office/powerpoint/2010/main" val="133613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ыноска-облако 2"/>
          <p:cNvSpPr/>
          <p:nvPr/>
        </p:nvSpPr>
        <p:spPr>
          <a:xfrm>
            <a:off x="582351" y="606388"/>
            <a:ext cx="7776864" cy="468052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err="1"/>
              <a:t>Физ.минутка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54124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900" dirty="0" smtClean="0"/>
              <a:t>Учебник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http://images-partners.google.com/images?q=tbn:ANd9GcQ1rz3uVG6lCJ8j3JSQbXO727WIKMkoRAcSg1Lm848PAQm_rRyLIETCbBvU:http://poznaumir.su/13533-6736-thickbox/ivanov-3-klass-russkiy-yazyik-uchebnik-chast-1-ventanagr.jpg">
            <a:hlinkClick r:id="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36912"/>
            <a:ext cx="338437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197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489654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66"/>
                </a:solidFill>
              </a:rPr>
              <a:t>Одушевленные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err="1" smtClean="0"/>
              <a:t>Р.п</a:t>
            </a:r>
            <a:r>
              <a:rPr lang="ru-RU" sz="7200" dirty="0" smtClean="0"/>
              <a:t>.= </a:t>
            </a:r>
            <a:r>
              <a:rPr lang="ru-RU" sz="7200" dirty="0" err="1" smtClean="0"/>
              <a:t>В.п</a:t>
            </a:r>
            <a:r>
              <a:rPr lang="ru-RU" sz="7200" dirty="0" smtClean="0"/>
              <a:t>.</a:t>
            </a:r>
            <a:br>
              <a:rPr lang="ru-RU" sz="7200" dirty="0" smtClean="0"/>
            </a:br>
            <a:r>
              <a:rPr lang="ru-RU" sz="7200" dirty="0" smtClean="0">
                <a:solidFill>
                  <a:srgbClr val="660066"/>
                </a:solidFill>
              </a:rPr>
              <a:t>Неодушевленные</a:t>
            </a:r>
            <a:r>
              <a:rPr lang="ru-RU" sz="7200" dirty="0" smtClean="0"/>
              <a:t> </a:t>
            </a:r>
            <a:br>
              <a:rPr lang="ru-RU" sz="7200" dirty="0" smtClean="0"/>
            </a:br>
            <a:r>
              <a:rPr lang="ru-RU" sz="7200" dirty="0" err="1" smtClean="0"/>
              <a:t>И.п</a:t>
            </a:r>
            <a:r>
              <a:rPr lang="ru-RU" sz="7200" dirty="0" smtClean="0"/>
              <a:t>.=</a:t>
            </a:r>
            <a:r>
              <a:rPr lang="ru-RU" sz="7200" dirty="0" err="1" smtClean="0"/>
              <a:t>В.п</a:t>
            </a:r>
            <a:r>
              <a:rPr lang="ru-RU" sz="7200" dirty="0" smtClean="0"/>
              <a:t>.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108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173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Урок русского языка в 3-б классе</vt:lpstr>
      <vt:lpstr>Презентация PowerPoint</vt:lpstr>
      <vt:lpstr>Презентация PowerPoint</vt:lpstr>
      <vt:lpstr>Утюг, поросенок, страус, вертолет, заяц, самолет, самовар, жираф.</vt:lpstr>
      <vt:lpstr>Кто?              Что?</vt:lpstr>
      <vt:lpstr>Презентация PowerPoint</vt:lpstr>
      <vt:lpstr>Презентация PowerPoint</vt:lpstr>
      <vt:lpstr>Учебник </vt:lpstr>
      <vt:lpstr>Одушевленные Р.п.= В.п. Неодушевленные  И.п.=В.п.</vt:lpstr>
      <vt:lpstr>Презентация PowerPoint</vt:lpstr>
      <vt:lpstr>Ресурсы: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3-б классе</dc:title>
  <dc:creator>павлова</dc:creator>
  <cp:lastModifiedBy>павлова</cp:lastModifiedBy>
  <cp:revision>54</cp:revision>
  <dcterms:created xsi:type="dcterms:W3CDTF">2012-01-21T10:06:27Z</dcterms:created>
  <dcterms:modified xsi:type="dcterms:W3CDTF">2012-02-08T16:32:10Z</dcterms:modified>
</cp:coreProperties>
</file>