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6" r:id="rId3"/>
    <p:sldId id="258" r:id="rId4"/>
    <p:sldId id="260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1DD42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37268A-6DB4-4A7E-8FC5-B8981A3A7369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A90D91-5A3D-4E4C-BCEC-8815CA478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49801-21F2-470B-988C-938EA24598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FC1AD-0603-42E9-83BA-AE928FFBCF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62535-9AB7-443C-9B04-0E5EC121A6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E6673-3294-4471-8BB6-6FBD9680D7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B3D6C-5FBB-4CB2-8EFD-A18EEDF183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83EA0-F5E0-47F7-B86C-515BB7D0C3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FE10-06F1-40DC-AD5C-5BC1B59DE8C5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8D81-D612-489E-91A5-54799684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7CD9-BB5F-43A5-9D0B-1343525610F0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C1B8-22DD-4916-9F92-EECC107AD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7E19-B1E3-4EE9-9C0F-05A3B8E5B1D4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A1F3-42B5-48CB-8D02-F1BA9E2D5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64B0-FB42-4E8F-887C-252C4962F669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B29D-93A7-48B3-9A12-CFEBDFB2F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8DB8-CBDD-4E14-8FA5-756756EAB722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75ED-E827-4410-B4C4-89FB81255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383B-74CF-49FE-BD1B-F84A91DFD01A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4300-0558-4B77-A1ED-D81C0D43B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9B13-E0ED-4ECE-A599-366458B2AEE3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1090-2A67-485D-9394-7C0F0586E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17DC-5E7B-4A49-87E3-416834B964B0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469E-8B5D-45A0-9E69-88699482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C3FF-BE0D-4A07-9576-A8DA4596F8F6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8B4E-716C-4B7E-9FDB-F1177DEDB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0193-10BA-44E8-86CD-1B98B5F7A9BE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CDBE-6D3A-488B-B061-A16726E25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D1C8-3FCE-49D8-A088-1D665ADD5617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C35E-8D7A-4CCC-88F7-5654DB27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D18479-E3CD-4FE5-A5A7-876728C4A688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537F73-DC66-4874-B0FB-D02D32894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8" y="1487488"/>
            <a:ext cx="6149975" cy="285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165100"/>
            <a:ext cx="3552825" cy="55038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5" y="5500688"/>
            <a:ext cx="39258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лёнушка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" y="79375"/>
            <a:ext cx="4089400" cy="5540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813" y="5572125"/>
            <a:ext cx="32210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ртемон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ibol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5888"/>
            <a:ext cx="4267200" cy="627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8" y="5143500"/>
            <a:ext cx="4186237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йболит</a:t>
            </a:r>
            <a:endParaRPr lang="ru-RU" sz="11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571500"/>
            <a:ext cx="322103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ртемон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1643063"/>
            <a:ext cx="39258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лёнушка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88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7688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8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7313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813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50" y="5857875"/>
            <a:ext cx="557213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0" y="5857875"/>
            <a:ext cx="557213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00250" y="5857875"/>
            <a:ext cx="557213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43875" y="5857875"/>
            <a:ext cx="557213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72375" y="5857875"/>
            <a:ext cx="557213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00875" y="5857875"/>
            <a:ext cx="557213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86188" y="5857875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72438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38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00938" y="2286000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29188" y="5857875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7688" y="5857875"/>
            <a:ext cx="557212" cy="55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95" name="Рисунок 26" descr="1ba97ea102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214688"/>
            <a:ext cx="16938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Рисунок 29" descr="0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85750"/>
            <a:ext cx="23764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Рисунок 30" descr="8b2e2cde001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500063"/>
            <a:ext cx="27035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Рисунок 31" descr="9af1a99515e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14313"/>
            <a:ext cx="26035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Рисунок 32" descr="6266c4390e1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3286125"/>
            <a:ext cx="203358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Рисунок 33" descr="2cd2bbbe1ec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8" y="3286125"/>
            <a:ext cx="17224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Рисунок 34" descr="Безимени-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50" y="2419350"/>
            <a:ext cx="12858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5063" y="642938"/>
            <a:ext cx="1858962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accent6">
                    <a:lumMod val="75000"/>
                  </a:schemeClr>
                </a:solidFill>
                <a:latin typeface="English Script" pitchFamily="66" charset="0"/>
                <a:cs typeface="+mn-cs"/>
              </a:rPr>
              <a:t>А</a:t>
            </a: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285875" y="500063"/>
            <a:ext cx="12096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800">
                <a:latin typeface="Calibri" pitchFamily="34" charset="0"/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50" y="2786063"/>
            <a:ext cx="1379538" cy="3770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lish Script" pitchFamily="66" charset="0"/>
                <a:cs typeface="+mn-cs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3" y="357188"/>
            <a:ext cx="7747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11DD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5143500" y="4429125"/>
            <a:ext cx="8572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" y="2857500"/>
            <a:ext cx="1069975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3786188" y="1285875"/>
            <a:ext cx="12684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pic>
        <p:nvPicPr>
          <p:cNvPr id="26632" name="Рисунок 10" descr="Безимени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857500"/>
            <a:ext cx="257175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000125" y="857250"/>
            <a:ext cx="17145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71938" y="357188"/>
            <a:ext cx="17145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57438" y="4071938"/>
            <a:ext cx="17145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72188" y="285750"/>
            <a:ext cx="2643187" cy="2571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4097338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Роз</a:t>
            </a:r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>
                <a:latin typeface="Times New Roman" pitchFamily="18" charset="0"/>
                <a:cs typeface="Times New Roman" pitchFamily="18" charset="0"/>
              </a:rPr>
              <a:t>ндыш</a:t>
            </a:r>
          </a:p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Ром</a:t>
            </a:r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Хриз</a:t>
            </a:r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>
                <a:latin typeface="Times New Roman" pitchFamily="18" charset="0"/>
                <a:cs typeface="Times New Roman" pitchFamily="18" charset="0"/>
              </a:rPr>
              <a:t>нтем</a:t>
            </a:r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6866" name="Рисунок 5" descr="2ee5bb675a7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14313"/>
            <a:ext cx="4471987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4" descr="Безимени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96838"/>
            <a:ext cx="21780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24</Words>
  <Application>Microsoft Office PowerPoint</Application>
  <PresentationFormat>Экран (4:3)</PresentationFormat>
  <Paragraphs>24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English Script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Лена</cp:lastModifiedBy>
  <cp:revision>60</cp:revision>
  <dcterms:created xsi:type="dcterms:W3CDTF">2009-07-11T17:40:54Z</dcterms:created>
  <dcterms:modified xsi:type="dcterms:W3CDTF">2012-02-09T15:10:05Z</dcterms:modified>
</cp:coreProperties>
</file>