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D5EFCD-91E8-49F6-AD7D-F802475948E1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905441F-9843-4FBB-892B-578D8F3A43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215238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 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0"/>
            <a:ext cx="629351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Словарная работа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470" y="857232"/>
            <a:ext cx="857253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C000"/>
                </a:solidFill>
                <a:latin typeface="Constantia" pitchFamily="18" charset="0"/>
              </a:rPr>
              <a:t>1 вар. – слова с безударной «а»;</a:t>
            </a:r>
          </a:p>
          <a:p>
            <a:r>
              <a:rPr lang="ru-RU" sz="4400" b="1" dirty="0">
                <a:solidFill>
                  <a:srgbClr val="FFC000"/>
                </a:solidFill>
                <a:latin typeface="Constantia" pitchFamily="18" charset="0"/>
              </a:rPr>
              <a:t>2 вар. – остальные слова.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20" y="2285992"/>
            <a:ext cx="835818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С…бака, к…р…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ндаш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, …зык,</a:t>
            </a:r>
          </a:p>
          <a:p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р…бота, п…года, н…род, </a:t>
            </a:r>
          </a:p>
          <a:p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м…роз, р…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ссказ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, …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ртист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,</a:t>
            </a:r>
          </a:p>
          <a:p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М…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сква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, 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сн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…чал…, </a:t>
            </a:r>
            <a:r>
              <a:rPr lang="ru-RU" sz="4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ов</a:t>
            </a:r>
            <a:r>
              <a:rPr lang="ru-RU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itchFamily="18" charset="0"/>
              </a:rPr>
              <a:t>…щи.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288340"/>
            <a:ext cx="91131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*</a:t>
            </a:r>
            <a:r>
              <a:rPr lang="ru-RU" sz="3200" b="1" dirty="0" smtClean="0">
                <a:solidFill>
                  <a:srgbClr val="FFFF00"/>
                </a:solidFill>
              </a:rPr>
              <a:t> - Подчеркни парные согласные на конце слова,</a:t>
            </a:r>
          </a:p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 рядом  напиши  проверочные слова.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8" name="Рисунок 7" descr="книг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2976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714356"/>
            <a:ext cx="122341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0"/>
            <a:ext cx="80010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Работа по вариантам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643063"/>
            <a:ext cx="88582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1 в. – «Непроизносимая согласная в корне слова».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2 в. – «Парная звонкая или глухая согласная в корне слова».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4316" y="857232"/>
            <a:ext cx="84296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 Найди слово на заданную орфограмму!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2875" y="2500313"/>
            <a:ext cx="864393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Капус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ница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интерес…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ный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сколь…кий,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ро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…кий, мес…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ный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у…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кая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звёз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ный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опас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ный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извес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…но,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здра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ствуй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тетра…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ка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</a:t>
            </a:r>
          </a:p>
          <a:p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поез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ка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, трос…ник, </a:t>
            </a:r>
            <a:r>
              <a:rPr lang="ru-RU" sz="4000" b="1" dirty="0" err="1">
                <a:solidFill>
                  <a:srgbClr val="92D050"/>
                </a:solidFill>
                <a:latin typeface="Times New Roman" charset="0"/>
              </a:rPr>
              <a:t>коро</a:t>
            </a:r>
            <a:r>
              <a:rPr lang="ru-RU" sz="4000" b="1" dirty="0">
                <a:solidFill>
                  <a:srgbClr val="92D050"/>
                </a:solidFill>
                <a:latin typeface="Times New Roman" charset="0"/>
              </a:rPr>
              <a:t>…кий. </a:t>
            </a:r>
            <a:r>
              <a:rPr lang="ru-RU" sz="4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charset="0"/>
              </a:rPr>
              <a:t>   </a:t>
            </a:r>
          </a:p>
          <a:p>
            <a:r>
              <a:rPr lang="ru-RU" sz="4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5715016"/>
            <a:ext cx="850112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Обозначь орфограмму!</a:t>
            </a:r>
          </a:p>
        </p:txBody>
      </p:sp>
      <p:pic>
        <p:nvPicPr>
          <p:cNvPr id="12" name="Рисунок 11" descr="книг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142976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6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</TotalTime>
  <Words>132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</vt:lpstr>
      <vt:lpstr> </vt:lpstr>
      <vt:lpstr> 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1</dc:creator>
  <cp:lastModifiedBy>1</cp:lastModifiedBy>
  <cp:revision>1</cp:revision>
  <dcterms:created xsi:type="dcterms:W3CDTF">2012-02-09T17:11:49Z</dcterms:created>
  <dcterms:modified xsi:type="dcterms:W3CDTF">2012-02-09T17:15:30Z</dcterms:modified>
</cp:coreProperties>
</file>