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28863C-D2F2-4519-91E9-3C84350516FB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ACDA833-95B7-4F80-B6D7-5B3432FD739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     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401080" cy="3000396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42852"/>
            <a:ext cx="671517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Словарная работа.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48" y="1000108"/>
            <a:ext cx="77152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rbel" pitchFamily="34" charset="0"/>
              </a:rPr>
              <a:t>- Вставь пропущенные буквы, обозначь ударение в словах.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596" y="2357430"/>
            <a:ext cx="83518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Сн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…чал…, п…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том,р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…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бина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,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уч…ник, 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громк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…, в…р…бей,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к…р…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ндаш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, вес…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ло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, 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ов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…щи,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дев…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чка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, </a:t>
            </a:r>
            <a:r>
              <a:rPr lang="ru-RU" sz="4800" b="1" dirty="0" err="1">
                <a:solidFill>
                  <a:srgbClr val="FFFF00"/>
                </a:solidFill>
                <a:latin typeface="Corbel" pitchFamily="34" charset="0"/>
              </a:rPr>
              <a:t>вдру</a:t>
            </a:r>
            <a:r>
              <a:rPr lang="ru-RU" sz="4800" b="1" dirty="0">
                <a:solidFill>
                  <a:srgbClr val="FFFF00"/>
                </a:solidFill>
                <a:latin typeface="Corbel" pitchFamily="34" charset="0"/>
              </a:rPr>
              <a:t>…, с…бака.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5715016"/>
            <a:ext cx="64118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*</a:t>
            </a:r>
            <a:r>
              <a:rPr lang="ru-RU" sz="2800" b="1" dirty="0" smtClean="0">
                <a:solidFill>
                  <a:srgbClr val="CCFF66"/>
                </a:solidFill>
              </a:rPr>
              <a:t>- Сделай </a:t>
            </a:r>
            <a:r>
              <a:rPr lang="ru-RU" sz="2800" b="1" dirty="0" err="1" smtClean="0">
                <a:solidFill>
                  <a:srgbClr val="CCFF66"/>
                </a:solidFill>
              </a:rPr>
              <a:t>звуко-буквенный</a:t>
            </a:r>
            <a:r>
              <a:rPr lang="ru-RU" sz="2800" b="1" dirty="0" smtClean="0">
                <a:solidFill>
                  <a:srgbClr val="CCFF66"/>
                </a:solidFill>
              </a:rPr>
              <a:t> разбор</a:t>
            </a:r>
          </a:p>
          <a:p>
            <a:pPr algn="ctr"/>
            <a:r>
              <a:rPr lang="ru-RU" sz="2800" b="1" dirty="0" smtClean="0">
                <a:solidFill>
                  <a:srgbClr val="CCFF66"/>
                </a:solidFill>
              </a:rPr>
              <a:t> одного существительного.</a:t>
            </a:r>
            <a:endParaRPr lang="ru-RU" sz="2800" b="1" dirty="0">
              <a:solidFill>
                <a:srgbClr val="CCFF66"/>
              </a:solidFill>
            </a:endParaRPr>
          </a:p>
        </p:txBody>
      </p:sp>
      <p:pic>
        <p:nvPicPr>
          <p:cNvPr id="8" name="Рисунок 7" descr="книг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85884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215238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42852"/>
            <a:ext cx="716632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Словарная работа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4282" y="928670"/>
            <a:ext cx="878681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Запиши в тетради только слова с безударной гласной «</a:t>
            </a:r>
            <a:r>
              <a:rPr lang="ru-RU" sz="4400" b="1" dirty="0">
                <a:solidFill>
                  <a:srgbClr val="FF0000"/>
                </a:solidFill>
                <a:latin typeface="Constantia" pitchFamily="18" charset="0"/>
              </a:rPr>
              <a:t>а</a:t>
            </a: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».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282" y="2428868"/>
            <a:ext cx="835818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С…бака, к…р…</a:t>
            </a:r>
            <a:r>
              <a:rPr lang="ru-RU" sz="4800" b="1" dirty="0" err="1">
                <a:solidFill>
                  <a:srgbClr val="FFFF00"/>
                </a:solidFill>
                <a:latin typeface="Constantia" pitchFamily="18" charset="0"/>
              </a:rPr>
              <a:t>ндаш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, …зык,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р…бота, п…года, н…род, 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м…роз, </a:t>
            </a:r>
            <a:r>
              <a:rPr lang="ru-RU" sz="4800" b="1" dirty="0" smtClean="0">
                <a:solidFill>
                  <a:srgbClr val="FF0000"/>
                </a:solidFill>
                <a:latin typeface="Constantia" pitchFamily="18" charset="0"/>
              </a:rPr>
              <a:t>*</a:t>
            </a:r>
            <a:r>
              <a:rPr lang="ru-RU" sz="4800" b="1" dirty="0" smtClean="0">
                <a:solidFill>
                  <a:srgbClr val="FFFF00"/>
                </a:solidFill>
                <a:latin typeface="Constantia" pitchFamily="18" charset="0"/>
              </a:rPr>
              <a:t>р…</a:t>
            </a:r>
            <a:r>
              <a:rPr lang="ru-RU" sz="4800" b="1" dirty="0" err="1" smtClean="0">
                <a:solidFill>
                  <a:srgbClr val="FFFF00"/>
                </a:solidFill>
                <a:latin typeface="Constantia" pitchFamily="18" charset="0"/>
              </a:rPr>
              <a:t>ссказ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, …</a:t>
            </a:r>
            <a:r>
              <a:rPr lang="ru-RU" sz="4800" b="1" dirty="0" err="1">
                <a:solidFill>
                  <a:srgbClr val="FFFF00"/>
                </a:solidFill>
                <a:latin typeface="Constantia" pitchFamily="18" charset="0"/>
              </a:rPr>
              <a:t>ртист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,</a:t>
            </a:r>
          </a:p>
          <a:p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М…</a:t>
            </a:r>
            <a:r>
              <a:rPr lang="ru-RU" sz="4800" b="1" dirty="0" err="1">
                <a:solidFill>
                  <a:srgbClr val="FFFF00"/>
                </a:solidFill>
                <a:latin typeface="Constantia" pitchFamily="18" charset="0"/>
              </a:rPr>
              <a:t>сква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, </a:t>
            </a:r>
            <a:r>
              <a:rPr lang="ru-RU" sz="4800" b="1" dirty="0" err="1">
                <a:solidFill>
                  <a:srgbClr val="FFFF00"/>
                </a:solidFill>
                <a:latin typeface="Constantia" pitchFamily="18" charset="0"/>
              </a:rPr>
              <a:t>сн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…чал…, </a:t>
            </a:r>
            <a:r>
              <a:rPr lang="ru-RU" sz="4800" b="1" dirty="0" err="1">
                <a:solidFill>
                  <a:srgbClr val="FFFF00"/>
                </a:solidFill>
                <a:latin typeface="Constantia" pitchFamily="18" charset="0"/>
              </a:rPr>
              <a:t>ов</a:t>
            </a:r>
            <a:r>
              <a:rPr lang="ru-RU" sz="4800" b="1" dirty="0">
                <a:solidFill>
                  <a:srgbClr val="FFFF00"/>
                </a:solidFill>
                <a:latin typeface="Constantia" pitchFamily="18" charset="0"/>
              </a:rPr>
              <a:t>…щи.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6000768"/>
            <a:ext cx="8716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*</a:t>
            </a:r>
            <a:r>
              <a:rPr lang="ru-RU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Разбери выделенное существительное по составу.</a:t>
            </a:r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Рисунок 7" descr="книг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4414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 </a:t>
            </a:r>
            <a:endParaRPr lang="ru-RU"/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ru-RU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928934"/>
            <a:ext cx="37702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0"/>
            <a:ext cx="602164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ru-RU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Словарная работа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928802"/>
            <a:ext cx="7956601" cy="227754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 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Учит…ль, п…нал, к…р…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ндаш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уч…ник, т…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традь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, р…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бята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п…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льто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, м…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дведь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, </a:t>
            </a:r>
            <a:r>
              <a:rPr lang="ru-RU" sz="4400" b="1" dirty="0" err="1">
                <a:ln/>
                <a:solidFill>
                  <a:schemeClr val="accent3"/>
                </a:solidFill>
                <a:latin typeface="+mn-lt"/>
              </a:rPr>
              <a:t>м</a:t>
            </a:r>
            <a:r>
              <a:rPr lang="ru-RU" sz="4400" b="1" dirty="0">
                <a:ln/>
                <a:solidFill>
                  <a:schemeClr val="accent3"/>
                </a:solidFill>
                <a:latin typeface="+mn-lt"/>
              </a:rPr>
              <a:t>…роз.  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285720" y="1000125"/>
            <a:ext cx="82153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200" b="1" dirty="0">
                <a:solidFill>
                  <a:srgbClr val="FFFF00"/>
                </a:solidFill>
              </a:rPr>
              <a:t> Выпиши только </a:t>
            </a:r>
            <a:r>
              <a:rPr lang="ru-RU" sz="3200" b="1" dirty="0" smtClean="0">
                <a:solidFill>
                  <a:srgbClr val="FFFF00"/>
                </a:solidFill>
              </a:rPr>
              <a:t>слова на </a:t>
            </a:r>
            <a:r>
              <a:rPr lang="ru-RU" sz="3200" b="1" dirty="0">
                <a:solidFill>
                  <a:srgbClr val="FFFF00"/>
                </a:solidFill>
              </a:rPr>
              <a:t>тему «Школа».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357158" y="4857760"/>
            <a:ext cx="84296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*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- </a:t>
            </a:r>
            <a:r>
              <a:rPr lang="ru-RU" sz="3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Подчеркни парные согласные </a:t>
            </a:r>
            <a:r>
              <a:rPr lang="ru-RU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sz="3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конце </a:t>
            </a:r>
            <a:r>
              <a:rPr lang="ru-RU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слова, рядом  напиши  проверочные </a:t>
            </a:r>
            <a:r>
              <a:rPr lang="ru-RU" sz="3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слова.</a:t>
            </a:r>
          </a:p>
        </p:txBody>
      </p:sp>
      <p:pic>
        <p:nvPicPr>
          <p:cNvPr id="9" name="Рисунок 8" descr="книг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85852" cy="1142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E19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</TotalTime>
  <Words>142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     </vt:lpstr>
      <vt:lpstr> </vt:lpstr>
      <vt:lpstr> 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1</dc:creator>
  <cp:lastModifiedBy>1</cp:lastModifiedBy>
  <cp:revision>1</cp:revision>
  <dcterms:created xsi:type="dcterms:W3CDTF">2012-02-09T17:09:21Z</dcterms:created>
  <dcterms:modified xsi:type="dcterms:W3CDTF">2012-02-09T17:11:39Z</dcterms:modified>
</cp:coreProperties>
</file>