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6" r:id="rId3"/>
    <p:sldId id="287" r:id="rId4"/>
    <p:sldId id="288" r:id="rId5"/>
    <p:sldId id="259" r:id="rId6"/>
    <p:sldId id="260" r:id="rId7"/>
    <p:sldId id="267" r:id="rId8"/>
    <p:sldId id="270" r:id="rId9"/>
    <p:sldId id="278" r:id="rId10"/>
    <p:sldId id="279" r:id="rId11"/>
    <p:sldId id="289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7" autoAdjust="0"/>
    <p:restoredTop sz="94714" autoAdjust="0"/>
  </p:normalViewPr>
  <p:slideViewPr>
    <p:cSldViewPr>
      <p:cViewPr varScale="1">
        <p:scale>
          <a:sx n="42" d="100"/>
          <a:sy n="42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2/21/2013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2/21/2013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305800" cy="25717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ТЕМА: МЫ ВЫБИРАЕМ СПОРТ КАК АЛЬТЕРНАТИВА ВРЕДНЫМ ПРИВЫЧКАМ.</a:t>
            </a:r>
            <a:br>
              <a:rPr lang="ru-RU" sz="4000" dirty="0" smtClean="0"/>
            </a:br>
            <a:r>
              <a:rPr lang="ru-RU" sz="4000" dirty="0" smtClean="0"/>
              <a:t>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1436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ЗАКЛЮЧЕНИЕ</a:t>
            </a:r>
            <a:br>
              <a:rPr lang="ru-RU" sz="3600" dirty="0" smtClean="0"/>
            </a:br>
            <a:r>
              <a:rPr lang="ru-RU" sz="3600" dirty="0" smtClean="0"/>
              <a:t>Вредные привычки, которые прилипают к молодым людям, становятся впоследствии причиной многих недоразумений, недугов, неприятностей. Полюбите себя – свой Мозг , свою Печень , Почки , своё Сердце – они живые , они страдают , болеют , задыхаются!!! Давайте не будем рабами вредных привычек!!!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5000"/>
            <a:ext cx="8229600" cy="1143000"/>
          </a:xfrm>
          <a:noFill/>
          <a:ln/>
        </p:spPr>
        <p:txBody>
          <a:bodyPr/>
          <a:lstStyle/>
          <a:p>
            <a:r>
              <a:rPr lang="ru-RU" dirty="0" smtClean="0">
                <a:effectLst/>
              </a:rPr>
              <a:t>Спасибо за внимание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0"/>
            <a:ext cx="6000792" cy="5715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776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857232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  <a:t>НАШ ДЕВИЗ: </a:t>
            </a:r>
          </a:p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  <a:t>1.МЫ ВЫБИРАЕМ СПОРТ ; 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  <a:t>2. ЗДОРОВЬЕ С МОЛОДУ  ЕДИНСТВО ТРЕХ СОСТОВЛЯЮЩИХ – ТЕЛА , РАЗУМА И ДУХА;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  <a:t>3.В ЗДОРОВОМ ТЕЛЕ – ЗДОРОВЫЙ ДУХ;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  <a:t>4. СПОРТ – ИСТОЧНИК ЗДОРОВЬЯ;</a:t>
            </a:r>
            <a:b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</a:b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Aharoni" pitchFamily="2" charset="-79"/>
              </a:rPr>
              <a:t>5. ЗДОРОВЫЙ ОБРАЗ НАЧИНАЙ.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692407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23_volont-r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5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071570"/>
          </a:xfrm>
        </p:spPr>
        <p:txBody>
          <a:bodyPr/>
          <a:lstStyle/>
          <a:p>
            <a:r>
              <a:rPr lang="ru-RU" dirty="0" smtClean="0"/>
              <a:t>Мы не курим и не пьем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285992"/>
            <a:ext cx="7858180" cy="37862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p23_rk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500174"/>
            <a:ext cx="7858180" cy="5000660"/>
          </a:xfrm>
          <a:ln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умеем работать и отдыхать</a:t>
            </a:r>
            <a:endParaRPr lang="ru-RU" dirty="0"/>
          </a:p>
        </p:txBody>
      </p:sp>
      <p:pic>
        <p:nvPicPr>
          <p:cNvPr id="6146" name="Picture 2" descr="C:\Users\User\Desktop\Новая папка (2)\P4021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9"/>
            <a:ext cx="7454901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Новая папка (2)\P2221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45490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Новая папка (2)\PB030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6572296" cy="490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Новая папка (2)\PB030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07209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32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Apex</vt:lpstr>
      <vt:lpstr>Поток</vt:lpstr>
      <vt:lpstr>ТЕМА: МЫ ВЫБИРАЕМ СПОРТ КАК АЛЬТЕРНАТИВА ВРЕДНЫМ ПРИВЫЧКАМ.   </vt:lpstr>
      <vt:lpstr>Слайд 2</vt:lpstr>
      <vt:lpstr>Слайд 3</vt:lpstr>
      <vt:lpstr>Слайд 4</vt:lpstr>
      <vt:lpstr>Мы не курим и не пьем </vt:lpstr>
      <vt:lpstr>Мы умеем работать и отдыхать</vt:lpstr>
      <vt:lpstr>Слайд 7</vt:lpstr>
      <vt:lpstr>Слайд 8</vt:lpstr>
      <vt:lpstr>Слайд 9</vt:lpstr>
      <vt:lpstr>ЗАКЛЮЧЕНИЕ Вредные привычки, которые прилипают к молодым людям, становятся впоследствии причиной многих недоразумений, недугов, неприятностей. Полюбите себя – свой Мозг , свою Печень , Почки , своё Сердце – они живые , они страдают , болеют , задыхаются!!! Давайте не будем рабами вредных привычек!!!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Целинная СОШ 10 класс 2012-2013 уч год.</dc:title>
  <dc:creator>User</dc:creator>
  <cp:lastModifiedBy>Admin</cp:lastModifiedBy>
  <cp:revision>12</cp:revision>
  <dcterms:created xsi:type="dcterms:W3CDTF">2012-11-12T18:20:52Z</dcterms:created>
  <dcterms:modified xsi:type="dcterms:W3CDTF">2013-02-21T02:00:40Z</dcterms:modified>
</cp:coreProperties>
</file>