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8" r:id="rId6"/>
    <p:sldId id="262" r:id="rId7"/>
    <p:sldId id="259" r:id="rId8"/>
    <p:sldId id="260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иррациональных уравнений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29299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Домашнее задание.</a:t>
            </a:r>
          </a:p>
          <a:p>
            <a:r>
              <a:rPr lang="ru-RU" sz="2400" dirty="0" smtClean="0"/>
              <a:t>Решите уравнения:</a:t>
            </a:r>
            <a:endParaRPr lang="ru-RU" sz="2400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88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901732"/>
            <a:ext cx="4857784" cy="450934"/>
          </a:xfrm>
          <a:prstGeom prst="rect">
            <a:avLst/>
          </a:prstGeom>
          <a:noFill/>
        </p:spPr>
      </p:pic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928934"/>
            <a:ext cx="6643734" cy="557516"/>
          </a:xfrm>
          <a:prstGeom prst="rect">
            <a:avLst/>
          </a:prstGeom>
          <a:noFill/>
        </p:spPr>
      </p:pic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756420"/>
            <a:ext cx="4714908" cy="1178728"/>
          </a:xfrm>
          <a:prstGeom prst="rect">
            <a:avLst/>
          </a:prstGeom>
          <a:noFill/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3" y="4959576"/>
            <a:ext cx="5957947" cy="1255506"/>
          </a:xfrm>
          <a:prstGeom prst="rect">
            <a:avLst/>
          </a:prstGeom>
          <a:noFill/>
        </p:spPr>
      </p:pic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WordArt 1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714480" y="571480"/>
            <a:ext cx="5214942" cy="385762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ru-RU" sz="3600" kern="10" spc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Спасибо за работу!</a:t>
            </a:r>
            <a:endParaRPr lang="ru-RU" sz="3600" kern="10" spc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57166"/>
            <a:ext cx="81639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Задание 1.</a:t>
            </a:r>
          </a:p>
          <a:p>
            <a:r>
              <a:rPr lang="ru-RU" sz="2800" dirty="0" smtClean="0"/>
              <a:t>Решить уравнения, выбрать верный вариант ответа.</a:t>
            </a: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143116"/>
            <a:ext cx="1762125" cy="381000"/>
          </a:xfrm>
          <a:prstGeom prst="rect">
            <a:avLst/>
          </a:prstGeom>
          <a:noFill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714620"/>
            <a:ext cx="2867025" cy="342900"/>
          </a:xfrm>
          <a:prstGeom prst="rect">
            <a:avLst/>
          </a:prstGeom>
          <a:noFill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143248"/>
            <a:ext cx="2371725" cy="381000"/>
          </a:xfrm>
          <a:prstGeom prst="rect">
            <a:avLst/>
          </a:prstGeom>
          <a:noFill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786190"/>
            <a:ext cx="3419475" cy="342900"/>
          </a:xfrm>
          <a:prstGeom prst="rect">
            <a:avLst/>
          </a:prstGeom>
          <a:noFill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286256"/>
            <a:ext cx="1809750" cy="390525"/>
          </a:xfrm>
          <a:prstGeom prst="rect">
            <a:avLst/>
          </a:prstGeom>
          <a:noFill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929198"/>
            <a:ext cx="2981325" cy="342900"/>
          </a:xfrm>
          <a:prstGeom prst="rect">
            <a:avLst/>
          </a:prstGeom>
          <a:noFill/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929330"/>
            <a:ext cx="3609975" cy="685800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2295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2638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035951" y="4250537"/>
            <a:ext cx="4286280" cy="71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208" name="Picture 4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143116"/>
            <a:ext cx="2933700" cy="419100"/>
          </a:xfrm>
          <a:prstGeom prst="rect">
            <a:avLst/>
          </a:prstGeom>
          <a:noFill/>
        </p:spPr>
      </p:pic>
      <p:pic>
        <p:nvPicPr>
          <p:cNvPr id="7207" name="Picture 3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786058"/>
            <a:ext cx="3952875" cy="342900"/>
          </a:xfrm>
          <a:prstGeom prst="rect">
            <a:avLst/>
          </a:prstGeom>
          <a:noFill/>
        </p:spPr>
      </p:pic>
      <p:pic>
        <p:nvPicPr>
          <p:cNvPr id="7205" name="Picture 3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3786190"/>
            <a:ext cx="4019550" cy="342900"/>
          </a:xfrm>
          <a:prstGeom prst="rect">
            <a:avLst/>
          </a:prstGeom>
          <a:noFill/>
        </p:spPr>
      </p:pic>
      <p:pic>
        <p:nvPicPr>
          <p:cNvPr id="7204" name="Picture 36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286256"/>
            <a:ext cx="2371725" cy="381000"/>
          </a:xfrm>
          <a:prstGeom prst="rect">
            <a:avLst/>
          </a:prstGeom>
          <a:noFill/>
        </p:spPr>
      </p:pic>
      <p:pic>
        <p:nvPicPr>
          <p:cNvPr id="7203" name="Picture 3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929198"/>
            <a:ext cx="4019550" cy="342900"/>
          </a:xfrm>
          <a:prstGeom prst="rect">
            <a:avLst/>
          </a:prstGeom>
          <a:noFill/>
        </p:spPr>
      </p:pic>
      <p:pic>
        <p:nvPicPr>
          <p:cNvPr id="7202" name="Picture 3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5357826"/>
            <a:ext cx="2543175" cy="381000"/>
          </a:xfrm>
          <a:prstGeom prst="rect">
            <a:avLst/>
          </a:prstGeom>
          <a:noFill/>
        </p:spPr>
      </p:pic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217" name="Picture 49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6072206"/>
            <a:ext cx="3429000" cy="342900"/>
          </a:xfrm>
          <a:prstGeom prst="rect">
            <a:avLst/>
          </a:prstGeom>
          <a:noFill/>
        </p:spPr>
      </p:pic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500702"/>
            <a:ext cx="2000264" cy="432490"/>
          </a:xfrm>
          <a:prstGeom prst="rect">
            <a:avLst/>
          </a:prstGeom>
          <a:noFill/>
        </p:spPr>
      </p:pic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286124"/>
            <a:ext cx="2857520" cy="450446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2010-2011 уч год\Документы\Образцы бланков Математика\АВ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5650263" cy="707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2010-2011 уч год\Документы\Образцы бланков Математика\АВ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8643998" cy="10075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:\-=9 классы=-\Бланки КРОК\Пустые образцы Математика\С_именно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0"/>
            <a:ext cx="8344900" cy="78581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F:\2010-2011 уч год\Документы\Образцы бланков Математика\С_дополнитель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0"/>
            <a:ext cx="8358214" cy="10696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57166"/>
            <a:ext cx="862075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Задание 3</a:t>
            </a:r>
            <a:r>
              <a:rPr lang="ru-RU" sz="2400" dirty="0" smtClean="0"/>
              <a:t>. Указать область допустимых значений переменной</a:t>
            </a:r>
          </a:p>
          <a:p>
            <a:r>
              <a:rPr lang="ru-RU" sz="2400" dirty="0" smtClean="0"/>
              <a:t> для выражений и внести множитель под знак корня.</a:t>
            </a:r>
            <a:endParaRPr lang="ru-RU" sz="2400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286124"/>
            <a:ext cx="1019175" cy="1228725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072074"/>
            <a:ext cx="1019175" cy="1228725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2286000" cy="1228725"/>
          </a:xfrm>
          <a:prstGeom prst="rect">
            <a:avLst/>
          </a:prstGeom>
          <a:noFill/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28604"/>
            <a:ext cx="6773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Задание 4</a:t>
            </a:r>
            <a:r>
              <a:rPr lang="ru-RU" sz="2400" dirty="0" smtClean="0"/>
              <a:t>.Решите уравнение   методом замены.</a:t>
            </a:r>
            <a:endParaRPr lang="ru-RU" sz="24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1000108"/>
            <a:ext cx="4067175" cy="942975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214554"/>
            <a:ext cx="523875" cy="342900"/>
          </a:xfrm>
          <a:prstGeom prst="rect">
            <a:avLst/>
          </a:prstGeom>
          <a:noFill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143248"/>
            <a:ext cx="1981200" cy="942975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04"/>
            <a:ext cx="4324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Задание 5</a:t>
            </a:r>
            <a:r>
              <a:rPr lang="ru-RU" sz="2400" dirty="0" smtClean="0"/>
              <a:t>.Решите уравнение:</a:t>
            </a:r>
            <a:endParaRPr lang="ru-RU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14290"/>
            <a:ext cx="3133725" cy="942975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357298"/>
            <a:ext cx="523875" cy="342900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786058"/>
            <a:ext cx="895350" cy="428625"/>
          </a:xfrm>
          <a:prstGeom prst="rect">
            <a:avLst/>
          </a:prstGeom>
          <a:noFill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000504"/>
            <a:ext cx="781050" cy="94297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2171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52</Words>
  <PresentationFormat>Экран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Решение иррациональных уравнений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иррациональных уравнений</dc:title>
  <cp:lastModifiedBy>ФМЛ</cp:lastModifiedBy>
  <cp:revision>16</cp:revision>
  <dcterms:modified xsi:type="dcterms:W3CDTF">2011-02-25T09:37:44Z</dcterms:modified>
</cp:coreProperties>
</file>