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E2A61-DCB2-40B9-B9C5-3A183D9F36A0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02673-0112-4783-A88E-CE0AE936F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E2A61-DCB2-40B9-B9C5-3A183D9F36A0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02673-0112-4783-A88E-CE0AE936F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66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E2A61-DCB2-40B9-B9C5-3A183D9F36A0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02673-0112-4783-A88E-CE0AE936F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45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E2A61-DCB2-40B9-B9C5-3A183D9F36A0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02673-0112-4783-A88E-CE0AE936F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13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E2A61-DCB2-40B9-B9C5-3A183D9F36A0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02673-0112-4783-A88E-CE0AE936F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2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E2A61-DCB2-40B9-B9C5-3A183D9F36A0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02673-0112-4783-A88E-CE0AE936F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30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E2A61-DCB2-40B9-B9C5-3A183D9F36A0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02673-0112-4783-A88E-CE0AE936F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15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E2A61-DCB2-40B9-B9C5-3A183D9F36A0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02673-0112-4783-A88E-CE0AE936F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35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E2A61-DCB2-40B9-B9C5-3A183D9F36A0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02673-0112-4783-A88E-CE0AE936F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6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E2A61-DCB2-40B9-B9C5-3A183D9F36A0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02673-0112-4783-A88E-CE0AE936F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69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E2A61-DCB2-40B9-B9C5-3A183D9F36A0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02673-0112-4783-A88E-CE0AE936F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43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FEE2A61-DCB2-40B9-B9C5-3A183D9F36A0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3602673-0112-4783-A88E-CE0AE936F2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0;&#1088;&#1086;&#1089;&#1089;&#1074;&#1086;&#1088;&#1076;.xl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0;&#1088;&#1086;&#1089;&#1089;&#1074;&#1086;&#1088;&#1076;.xl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stat17.privet.ru/lr/092ca69f3a5191a2f0893c7816b487a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.foto.radikal.ru/0705/14/a778707522aa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demiart.ru/forum/uploads/post-13295-117925686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002060"/>
                </a:solidFill>
              </a:rPr>
              <a:t>Пятое сентября.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002060"/>
                </a:solidFill>
              </a:rPr>
              <a:t>Классная работа.</a:t>
            </a:r>
            <a:endParaRPr lang="ru-RU" sz="6600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444208" y="3789040"/>
            <a:ext cx="216024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915816" y="4869160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5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Небо, по, облака, плывут, белые.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Высоко в небе летят журавли.</a:t>
            </a:r>
          </a:p>
          <a:p>
            <a:pPr marL="0" indent="0">
              <a:buNone/>
            </a:pPr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</a:rPr>
              <a:t>Тема: « Предложение. Повторение.»</a:t>
            </a:r>
            <a:endParaRPr lang="ru-RU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45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Минутка чистописания.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   и  </a:t>
            </a:r>
            <a:r>
              <a:rPr lang="ru-RU" sz="6000" dirty="0" err="1" smtClean="0">
                <a:solidFill>
                  <a:schemeClr val="accent6">
                    <a:lumMod val="50000"/>
                  </a:schemeClr>
                </a:solidFill>
              </a:rPr>
              <a:t>ии</a:t>
            </a: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  и  </a:t>
            </a:r>
            <a:r>
              <a:rPr lang="ru-RU" sz="6000" dirty="0" err="1" smtClean="0">
                <a:solidFill>
                  <a:schemeClr val="accent6">
                    <a:lumMod val="50000"/>
                  </a:schemeClr>
                </a:solidFill>
              </a:rPr>
              <a:t>ии</a:t>
            </a: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  и  </a:t>
            </a:r>
            <a:r>
              <a:rPr lang="ru-RU" sz="6000" dirty="0" err="1" smtClean="0">
                <a:solidFill>
                  <a:schemeClr val="accent6">
                    <a:lumMod val="50000"/>
                  </a:schemeClr>
                </a:solidFill>
              </a:rPr>
              <a:t>ии</a:t>
            </a:r>
            <a:endParaRPr lang="ru-RU" sz="6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Нет друга – ищи, а нашёл – береги.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Спишите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. Обозначьте ударение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6600" dirty="0" smtClean="0">
                <a:solidFill>
                  <a:schemeClr val="tx2">
                    <a:lumMod val="50000"/>
                  </a:schemeClr>
                </a:solidFill>
              </a:rPr>
              <a:t>СЛОВАРЬ:</a:t>
            </a:r>
            <a:endParaRPr lang="ru-RU" sz="6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11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5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1500188" y="857250"/>
            <a:ext cx="6215062" cy="20002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778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КРОССВОРД</a:t>
            </a:r>
          </a:p>
        </p:txBody>
      </p:sp>
      <p:grpSp>
        <p:nvGrpSpPr>
          <p:cNvPr id="9219" name="Group 6"/>
          <p:cNvGrpSpPr>
            <a:grpSpLocks/>
          </p:cNvGrpSpPr>
          <p:nvPr/>
        </p:nvGrpSpPr>
        <p:grpSpPr bwMode="auto">
          <a:xfrm>
            <a:off x="7488238" y="0"/>
            <a:ext cx="1655762" cy="1296988"/>
            <a:chOff x="1202" y="1536"/>
            <a:chExt cx="2404" cy="1980"/>
          </a:xfrm>
        </p:grpSpPr>
        <p:sp>
          <p:nvSpPr>
            <p:cNvPr id="9319" name="AutoShape 7"/>
            <p:cNvSpPr>
              <a:spLocks noChangeAspect="1" noChangeArrowheads="1" noTextEdit="1"/>
            </p:cNvSpPr>
            <p:nvPr/>
          </p:nvSpPr>
          <p:spPr bwMode="auto">
            <a:xfrm>
              <a:off x="1202" y="1536"/>
              <a:ext cx="2404" cy="1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0" name="Freeform 8"/>
            <p:cNvSpPr>
              <a:spLocks/>
            </p:cNvSpPr>
            <p:nvPr/>
          </p:nvSpPr>
          <p:spPr bwMode="auto">
            <a:xfrm>
              <a:off x="1665" y="1571"/>
              <a:ext cx="1941" cy="1945"/>
            </a:xfrm>
            <a:custGeom>
              <a:avLst/>
              <a:gdLst>
                <a:gd name="T0" fmla="*/ 1069 w 1941"/>
                <a:gd name="T1" fmla="*/ 5 h 1945"/>
                <a:gd name="T2" fmla="*/ 1212 w 1941"/>
                <a:gd name="T3" fmla="*/ 31 h 1945"/>
                <a:gd name="T4" fmla="*/ 1347 w 1941"/>
                <a:gd name="T5" fmla="*/ 77 h 1945"/>
                <a:gd name="T6" fmla="*/ 1473 w 1941"/>
                <a:gd name="T7" fmla="*/ 142 h 1945"/>
                <a:gd name="T8" fmla="*/ 1587 w 1941"/>
                <a:gd name="T9" fmla="*/ 223 h 1945"/>
                <a:gd name="T10" fmla="*/ 1688 w 1941"/>
                <a:gd name="T11" fmla="*/ 320 h 1945"/>
                <a:gd name="T12" fmla="*/ 1775 w 1941"/>
                <a:gd name="T13" fmla="*/ 430 h 1945"/>
                <a:gd name="T14" fmla="*/ 1845 w 1941"/>
                <a:gd name="T15" fmla="*/ 552 h 1945"/>
                <a:gd name="T16" fmla="*/ 1898 w 1941"/>
                <a:gd name="T17" fmla="*/ 685 h 1945"/>
                <a:gd name="T18" fmla="*/ 1930 w 1941"/>
                <a:gd name="T19" fmla="*/ 826 h 1945"/>
                <a:gd name="T20" fmla="*/ 1941 w 1941"/>
                <a:gd name="T21" fmla="*/ 974 h 1945"/>
                <a:gd name="T22" fmla="*/ 1930 w 1941"/>
                <a:gd name="T23" fmla="*/ 1122 h 1945"/>
                <a:gd name="T24" fmla="*/ 1898 w 1941"/>
                <a:gd name="T25" fmla="*/ 1263 h 1945"/>
                <a:gd name="T26" fmla="*/ 1845 w 1941"/>
                <a:gd name="T27" fmla="*/ 1395 h 1945"/>
                <a:gd name="T28" fmla="*/ 1775 w 1941"/>
                <a:gd name="T29" fmla="*/ 1517 h 1945"/>
                <a:gd name="T30" fmla="*/ 1688 w 1941"/>
                <a:gd name="T31" fmla="*/ 1627 h 1945"/>
                <a:gd name="T32" fmla="*/ 1587 w 1941"/>
                <a:gd name="T33" fmla="*/ 1724 h 1945"/>
                <a:gd name="T34" fmla="*/ 1473 w 1941"/>
                <a:gd name="T35" fmla="*/ 1804 h 1945"/>
                <a:gd name="T36" fmla="*/ 1347 w 1941"/>
                <a:gd name="T37" fmla="*/ 1869 h 1945"/>
                <a:gd name="T38" fmla="*/ 1212 w 1941"/>
                <a:gd name="T39" fmla="*/ 1915 h 1945"/>
                <a:gd name="T40" fmla="*/ 1069 w 1941"/>
                <a:gd name="T41" fmla="*/ 1940 h 1945"/>
                <a:gd name="T42" fmla="*/ 921 w 1941"/>
                <a:gd name="T43" fmla="*/ 1944 h 1945"/>
                <a:gd name="T44" fmla="*/ 776 w 1941"/>
                <a:gd name="T45" fmla="*/ 1926 h 1945"/>
                <a:gd name="T46" fmla="*/ 637 w 1941"/>
                <a:gd name="T47" fmla="*/ 1886 h 1945"/>
                <a:gd name="T48" fmla="*/ 509 w 1941"/>
                <a:gd name="T49" fmla="*/ 1828 h 1945"/>
                <a:gd name="T50" fmla="*/ 391 w 1941"/>
                <a:gd name="T51" fmla="*/ 1752 h 1945"/>
                <a:gd name="T52" fmla="*/ 285 w 1941"/>
                <a:gd name="T53" fmla="*/ 1661 h 1945"/>
                <a:gd name="T54" fmla="*/ 194 w 1941"/>
                <a:gd name="T55" fmla="*/ 1555 h 1945"/>
                <a:gd name="T56" fmla="*/ 118 w 1941"/>
                <a:gd name="T57" fmla="*/ 1437 h 1945"/>
                <a:gd name="T58" fmla="*/ 59 w 1941"/>
                <a:gd name="T59" fmla="*/ 1308 h 1945"/>
                <a:gd name="T60" fmla="*/ 19 w 1941"/>
                <a:gd name="T61" fmla="*/ 1170 h 1945"/>
                <a:gd name="T62" fmla="*/ 1 w 1941"/>
                <a:gd name="T63" fmla="*/ 1024 h 1945"/>
                <a:gd name="T64" fmla="*/ 5 w 1941"/>
                <a:gd name="T65" fmla="*/ 875 h 1945"/>
                <a:gd name="T66" fmla="*/ 31 w 1941"/>
                <a:gd name="T67" fmla="*/ 731 h 1945"/>
                <a:gd name="T68" fmla="*/ 77 w 1941"/>
                <a:gd name="T69" fmla="*/ 596 h 1945"/>
                <a:gd name="T70" fmla="*/ 141 w 1941"/>
                <a:gd name="T71" fmla="*/ 469 h 1945"/>
                <a:gd name="T72" fmla="*/ 222 w 1941"/>
                <a:gd name="T73" fmla="*/ 355 h 1945"/>
                <a:gd name="T74" fmla="*/ 319 w 1941"/>
                <a:gd name="T75" fmla="*/ 254 h 1945"/>
                <a:gd name="T76" fmla="*/ 429 w 1941"/>
                <a:gd name="T77" fmla="*/ 167 h 1945"/>
                <a:gd name="T78" fmla="*/ 551 w 1941"/>
                <a:gd name="T79" fmla="*/ 96 h 1945"/>
                <a:gd name="T80" fmla="*/ 683 w 1941"/>
                <a:gd name="T81" fmla="*/ 44 h 1945"/>
                <a:gd name="T82" fmla="*/ 823 w 1941"/>
                <a:gd name="T83" fmla="*/ 11 h 1945"/>
                <a:gd name="T84" fmla="*/ 971 w 1941"/>
                <a:gd name="T85" fmla="*/ 0 h 194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41"/>
                <a:gd name="T130" fmla="*/ 0 h 1945"/>
                <a:gd name="T131" fmla="*/ 1941 w 1941"/>
                <a:gd name="T132" fmla="*/ 1945 h 194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41" h="1945">
                  <a:moveTo>
                    <a:pt x="971" y="0"/>
                  </a:moveTo>
                  <a:lnTo>
                    <a:pt x="1020" y="1"/>
                  </a:lnTo>
                  <a:lnTo>
                    <a:pt x="1069" y="5"/>
                  </a:lnTo>
                  <a:lnTo>
                    <a:pt x="1118" y="11"/>
                  </a:lnTo>
                  <a:lnTo>
                    <a:pt x="1165" y="20"/>
                  </a:lnTo>
                  <a:lnTo>
                    <a:pt x="1212" y="31"/>
                  </a:lnTo>
                  <a:lnTo>
                    <a:pt x="1258" y="44"/>
                  </a:lnTo>
                  <a:lnTo>
                    <a:pt x="1304" y="59"/>
                  </a:lnTo>
                  <a:lnTo>
                    <a:pt x="1347" y="77"/>
                  </a:lnTo>
                  <a:lnTo>
                    <a:pt x="1390" y="96"/>
                  </a:lnTo>
                  <a:lnTo>
                    <a:pt x="1432" y="118"/>
                  </a:lnTo>
                  <a:lnTo>
                    <a:pt x="1473" y="142"/>
                  </a:lnTo>
                  <a:lnTo>
                    <a:pt x="1512" y="167"/>
                  </a:lnTo>
                  <a:lnTo>
                    <a:pt x="1550" y="194"/>
                  </a:lnTo>
                  <a:lnTo>
                    <a:pt x="1587" y="223"/>
                  </a:lnTo>
                  <a:lnTo>
                    <a:pt x="1622" y="254"/>
                  </a:lnTo>
                  <a:lnTo>
                    <a:pt x="1656" y="286"/>
                  </a:lnTo>
                  <a:lnTo>
                    <a:pt x="1688" y="320"/>
                  </a:lnTo>
                  <a:lnTo>
                    <a:pt x="1719" y="355"/>
                  </a:lnTo>
                  <a:lnTo>
                    <a:pt x="1747" y="392"/>
                  </a:lnTo>
                  <a:lnTo>
                    <a:pt x="1775" y="430"/>
                  </a:lnTo>
                  <a:lnTo>
                    <a:pt x="1800" y="469"/>
                  </a:lnTo>
                  <a:lnTo>
                    <a:pt x="1823" y="510"/>
                  </a:lnTo>
                  <a:lnTo>
                    <a:pt x="1845" y="552"/>
                  </a:lnTo>
                  <a:lnTo>
                    <a:pt x="1864" y="596"/>
                  </a:lnTo>
                  <a:lnTo>
                    <a:pt x="1882" y="640"/>
                  </a:lnTo>
                  <a:lnTo>
                    <a:pt x="1898" y="685"/>
                  </a:lnTo>
                  <a:lnTo>
                    <a:pt x="1910" y="731"/>
                  </a:lnTo>
                  <a:lnTo>
                    <a:pt x="1922" y="777"/>
                  </a:lnTo>
                  <a:lnTo>
                    <a:pt x="1930" y="826"/>
                  </a:lnTo>
                  <a:lnTo>
                    <a:pt x="1936" y="875"/>
                  </a:lnTo>
                  <a:lnTo>
                    <a:pt x="1940" y="924"/>
                  </a:lnTo>
                  <a:lnTo>
                    <a:pt x="1941" y="974"/>
                  </a:lnTo>
                  <a:lnTo>
                    <a:pt x="1940" y="1024"/>
                  </a:lnTo>
                  <a:lnTo>
                    <a:pt x="1936" y="1074"/>
                  </a:lnTo>
                  <a:lnTo>
                    <a:pt x="1930" y="1122"/>
                  </a:lnTo>
                  <a:lnTo>
                    <a:pt x="1922" y="1170"/>
                  </a:lnTo>
                  <a:lnTo>
                    <a:pt x="1910" y="1217"/>
                  </a:lnTo>
                  <a:lnTo>
                    <a:pt x="1898" y="1263"/>
                  </a:lnTo>
                  <a:lnTo>
                    <a:pt x="1882" y="1308"/>
                  </a:lnTo>
                  <a:lnTo>
                    <a:pt x="1864" y="1352"/>
                  </a:lnTo>
                  <a:lnTo>
                    <a:pt x="1845" y="1395"/>
                  </a:lnTo>
                  <a:lnTo>
                    <a:pt x="1823" y="1437"/>
                  </a:lnTo>
                  <a:lnTo>
                    <a:pt x="1800" y="1478"/>
                  </a:lnTo>
                  <a:lnTo>
                    <a:pt x="1775" y="1517"/>
                  </a:lnTo>
                  <a:lnTo>
                    <a:pt x="1747" y="1555"/>
                  </a:lnTo>
                  <a:lnTo>
                    <a:pt x="1719" y="1591"/>
                  </a:lnTo>
                  <a:lnTo>
                    <a:pt x="1688" y="1627"/>
                  </a:lnTo>
                  <a:lnTo>
                    <a:pt x="1656" y="1661"/>
                  </a:lnTo>
                  <a:lnTo>
                    <a:pt x="1622" y="1692"/>
                  </a:lnTo>
                  <a:lnTo>
                    <a:pt x="1587" y="1724"/>
                  </a:lnTo>
                  <a:lnTo>
                    <a:pt x="1550" y="1752"/>
                  </a:lnTo>
                  <a:lnTo>
                    <a:pt x="1512" y="1779"/>
                  </a:lnTo>
                  <a:lnTo>
                    <a:pt x="1473" y="1804"/>
                  </a:lnTo>
                  <a:lnTo>
                    <a:pt x="1432" y="1828"/>
                  </a:lnTo>
                  <a:lnTo>
                    <a:pt x="1390" y="1849"/>
                  </a:lnTo>
                  <a:lnTo>
                    <a:pt x="1347" y="1869"/>
                  </a:lnTo>
                  <a:lnTo>
                    <a:pt x="1304" y="1886"/>
                  </a:lnTo>
                  <a:lnTo>
                    <a:pt x="1258" y="1902"/>
                  </a:lnTo>
                  <a:lnTo>
                    <a:pt x="1212" y="1915"/>
                  </a:lnTo>
                  <a:lnTo>
                    <a:pt x="1165" y="1926"/>
                  </a:lnTo>
                  <a:lnTo>
                    <a:pt x="1118" y="1934"/>
                  </a:lnTo>
                  <a:lnTo>
                    <a:pt x="1069" y="1940"/>
                  </a:lnTo>
                  <a:lnTo>
                    <a:pt x="1020" y="1944"/>
                  </a:lnTo>
                  <a:lnTo>
                    <a:pt x="971" y="1945"/>
                  </a:lnTo>
                  <a:lnTo>
                    <a:pt x="921" y="1944"/>
                  </a:lnTo>
                  <a:lnTo>
                    <a:pt x="872" y="1940"/>
                  </a:lnTo>
                  <a:lnTo>
                    <a:pt x="823" y="1934"/>
                  </a:lnTo>
                  <a:lnTo>
                    <a:pt x="776" y="1926"/>
                  </a:lnTo>
                  <a:lnTo>
                    <a:pt x="729" y="1915"/>
                  </a:lnTo>
                  <a:lnTo>
                    <a:pt x="683" y="1902"/>
                  </a:lnTo>
                  <a:lnTo>
                    <a:pt x="637" y="1886"/>
                  </a:lnTo>
                  <a:lnTo>
                    <a:pt x="594" y="1869"/>
                  </a:lnTo>
                  <a:lnTo>
                    <a:pt x="551" y="1849"/>
                  </a:lnTo>
                  <a:lnTo>
                    <a:pt x="509" y="1828"/>
                  </a:lnTo>
                  <a:lnTo>
                    <a:pt x="468" y="1804"/>
                  </a:lnTo>
                  <a:lnTo>
                    <a:pt x="429" y="1779"/>
                  </a:lnTo>
                  <a:lnTo>
                    <a:pt x="391" y="1752"/>
                  </a:lnTo>
                  <a:lnTo>
                    <a:pt x="354" y="1724"/>
                  </a:lnTo>
                  <a:lnTo>
                    <a:pt x="319" y="1692"/>
                  </a:lnTo>
                  <a:lnTo>
                    <a:pt x="285" y="1661"/>
                  </a:lnTo>
                  <a:lnTo>
                    <a:pt x="253" y="1627"/>
                  </a:lnTo>
                  <a:lnTo>
                    <a:pt x="222" y="1591"/>
                  </a:lnTo>
                  <a:lnTo>
                    <a:pt x="194" y="1555"/>
                  </a:lnTo>
                  <a:lnTo>
                    <a:pt x="166" y="1517"/>
                  </a:lnTo>
                  <a:lnTo>
                    <a:pt x="141" y="1478"/>
                  </a:lnTo>
                  <a:lnTo>
                    <a:pt x="118" y="1437"/>
                  </a:lnTo>
                  <a:lnTo>
                    <a:pt x="96" y="1395"/>
                  </a:lnTo>
                  <a:lnTo>
                    <a:pt x="77" y="1352"/>
                  </a:lnTo>
                  <a:lnTo>
                    <a:pt x="59" y="1308"/>
                  </a:lnTo>
                  <a:lnTo>
                    <a:pt x="43" y="1263"/>
                  </a:lnTo>
                  <a:lnTo>
                    <a:pt x="31" y="1217"/>
                  </a:lnTo>
                  <a:lnTo>
                    <a:pt x="19" y="1170"/>
                  </a:lnTo>
                  <a:lnTo>
                    <a:pt x="11" y="1122"/>
                  </a:lnTo>
                  <a:lnTo>
                    <a:pt x="5" y="1074"/>
                  </a:lnTo>
                  <a:lnTo>
                    <a:pt x="1" y="1024"/>
                  </a:lnTo>
                  <a:lnTo>
                    <a:pt x="0" y="974"/>
                  </a:lnTo>
                  <a:lnTo>
                    <a:pt x="1" y="924"/>
                  </a:lnTo>
                  <a:lnTo>
                    <a:pt x="5" y="875"/>
                  </a:lnTo>
                  <a:lnTo>
                    <a:pt x="11" y="826"/>
                  </a:lnTo>
                  <a:lnTo>
                    <a:pt x="19" y="777"/>
                  </a:lnTo>
                  <a:lnTo>
                    <a:pt x="31" y="731"/>
                  </a:lnTo>
                  <a:lnTo>
                    <a:pt x="43" y="685"/>
                  </a:lnTo>
                  <a:lnTo>
                    <a:pt x="59" y="640"/>
                  </a:lnTo>
                  <a:lnTo>
                    <a:pt x="77" y="596"/>
                  </a:lnTo>
                  <a:lnTo>
                    <a:pt x="96" y="552"/>
                  </a:lnTo>
                  <a:lnTo>
                    <a:pt x="118" y="510"/>
                  </a:lnTo>
                  <a:lnTo>
                    <a:pt x="141" y="469"/>
                  </a:lnTo>
                  <a:lnTo>
                    <a:pt x="166" y="430"/>
                  </a:lnTo>
                  <a:lnTo>
                    <a:pt x="194" y="392"/>
                  </a:lnTo>
                  <a:lnTo>
                    <a:pt x="222" y="355"/>
                  </a:lnTo>
                  <a:lnTo>
                    <a:pt x="253" y="320"/>
                  </a:lnTo>
                  <a:lnTo>
                    <a:pt x="285" y="286"/>
                  </a:lnTo>
                  <a:lnTo>
                    <a:pt x="319" y="254"/>
                  </a:lnTo>
                  <a:lnTo>
                    <a:pt x="354" y="223"/>
                  </a:lnTo>
                  <a:lnTo>
                    <a:pt x="391" y="194"/>
                  </a:lnTo>
                  <a:lnTo>
                    <a:pt x="429" y="167"/>
                  </a:lnTo>
                  <a:lnTo>
                    <a:pt x="468" y="142"/>
                  </a:lnTo>
                  <a:lnTo>
                    <a:pt x="509" y="118"/>
                  </a:lnTo>
                  <a:lnTo>
                    <a:pt x="551" y="96"/>
                  </a:lnTo>
                  <a:lnTo>
                    <a:pt x="594" y="77"/>
                  </a:lnTo>
                  <a:lnTo>
                    <a:pt x="637" y="59"/>
                  </a:lnTo>
                  <a:lnTo>
                    <a:pt x="683" y="44"/>
                  </a:lnTo>
                  <a:lnTo>
                    <a:pt x="729" y="31"/>
                  </a:lnTo>
                  <a:lnTo>
                    <a:pt x="776" y="20"/>
                  </a:lnTo>
                  <a:lnTo>
                    <a:pt x="823" y="11"/>
                  </a:lnTo>
                  <a:lnTo>
                    <a:pt x="872" y="5"/>
                  </a:lnTo>
                  <a:lnTo>
                    <a:pt x="921" y="1"/>
                  </a:lnTo>
                  <a:lnTo>
                    <a:pt x="971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1" name="Freeform 9"/>
            <p:cNvSpPr>
              <a:spLocks/>
            </p:cNvSpPr>
            <p:nvPr/>
          </p:nvSpPr>
          <p:spPr bwMode="auto">
            <a:xfrm>
              <a:off x="2704" y="1635"/>
              <a:ext cx="640" cy="316"/>
            </a:xfrm>
            <a:custGeom>
              <a:avLst/>
              <a:gdLst>
                <a:gd name="T0" fmla="*/ 165 w 640"/>
                <a:gd name="T1" fmla="*/ 89 h 316"/>
                <a:gd name="T2" fmla="*/ 189 w 640"/>
                <a:gd name="T3" fmla="*/ 202 h 316"/>
                <a:gd name="T4" fmla="*/ 564 w 640"/>
                <a:gd name="T5" fmla="*/ 278 h 316"/>
                <a:gd name="T6" fmla="*/ 640 w 640"/>
                <a:gd name="T7" fmla="*/ 316 h 316"/>
                <a:gd name="T8" fmla="*/ 576 w 640"/>
                <a:gd name="T9" fmla="*/ 202 h 316"/>
                <a:gd name="T10" fmla="*/ 326 w 640"/>
                <a:gd name="T11" fmla="*/ 37 h 316"/>
                <a:gd name="T12" fmla="*/ 0 w 640"/>
                <a:gd name="T13" fmla="*/ 0 h 316"/>
                <a:gd name="T14" fmla="*/ 165 w 640"/>
                <a:gd name="T15" fmla="*/ 89 h 3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0"/>
                <a:gd name="T25" fmla="*/ 0 h 316"/>
                <a:gd name="T26" fmla="*/ 640 w 640"/>
                <a:gd name="T27" fmla="*/ 316 h 3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0" h="316">
                  <a:moveTo>
                    <a:pt x="165" y="89"/>
                  </a:moveTo>
                  <a:lnTo>
                    <a:pt x="189" y="202"/>
                  </a:lnTo>
                  <a:lnTo>
                    <a:pt x="564" y="278"/>
                  </a:lnTo>
                  <a:lnTo>
                    <a:pt x="640" y="316"/>
                  </a:lnTo>
                  <a:lnTo>
                    <a:pt x="576" y="202"/>
                  </a:lnTo>
                  <a:lnTo>
                    <a:pt x="326" y="37"/>
                  </a:lnTo>
                  <a:lnTo>
                    <a:pt x="0" y="0"/>
                  </a:lnTo>
                  <a:lnTo>
                    <a:pt x="165" y="89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2" name="Freeform 10"/>
            <p:cNvSpPr>
              <a:spLocks/>
            </p:cNvSpPr>
            <p:nvPr/>
          </p:nvSpPr>
          <p:spPr bwMode="auto">
            <a:xfrm>
              <a:off x="2016" y="2039"/>
              <a:ext cx="663" cy="620"/>
            </a:xfrm>
            <a:custGeom>
              <a:avLst/>
              <a:gdLst>
                <a:gd name="T0" fmla="*/ 451 w 663"/>
                <a:gd name="T1" fmla="*/ 39 h 620"/>
                <a:gd name="T2" fmla="*/ 663 w 663"/>
                <a:gd name="T3" fmla="*/ 127 h 620"/>
                <a:gd name="T4" fmla="*/ 563 w 663"/>
                <a:gd name="T5" fmla="*/ 329 h 620"/>
                <a:gd name="T6" fmla="*/ 500 w 663"/>
                <a:gd name="T7" fmla="*/ 519 h 620"/>
                <a:gd name="T8" fmla="*/ 325 w 663"/>
                <a:gd name="T9" fmla="*/ 556 h 620"/>
                <a:gd name="T10" fmla="*/ 137 w 663"/>
                <a:gd name="T11" fmla="*/ 620 h 620"/>
                <a:gd name="T12" fmla="*/ 0 w 663"/>
                <a:gd name="T13" fmla="*/ 367 h 620"/>
                <a:gd name="T14" fmla="*/ 137 w 663"/>
                <a:gd name="T15" fmla="*/ 101 h 620"/>
                <a:gd name="T16" fmla="*/ 288 w 663"/>
                <a:gd name="T17" fmla="*/ 0 h 620"/>
                <a:gd name="T18" fmla="*/ 451 w 663"/>
                <a:gd name="T19" fmla="*/ 39 h 6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63"/>
                <a:gd name="T31" fmla="*/ 0 h 620"/>
                <a:gd name="T32" fmla="*/ 663 w 663"/>
                <a:gd name="T33" fmla="*/ 620 h 62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63" h="620">
                  <a:moveTo>
                    <a:pt x="451" y="39"/>
                  </a:moveTo>
                  <a:lnTo>
                    <a:pt x="663" y="127"/>
                  </a:lnTo>
                  <a:lnTo>
                    <a:pt x="563" y="329"/>
                  </a:lnTo>
                  <a:lnTo>
                    <a:pt x="500" y="519"/>
                  </a:lnTo>
                  <a:lnTo>
                    <a:pt x="325" y="556"/>
                  </a:lnTo>
                  <a:lnTo>
                    <a:pt x="137" y="620"/>
                  </a:lnTo>
                  <a:lnTo>
                    <a:pt x="0" y="367"/>
                  </a:lnTo>
                  <a:lnTo>
                    <a:pt x="137" y="101"/>
                  </a:lnTo>
                  <a:lnTo>
                    <a:pt x="288" y="0"/>
                  </a:lnTo>
                  <a:lnTo>
                    <a:pt x="451" y="39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3" name="Freeform 11"/>
            <p:cNvSpPr>
              <a:spLocks/>
            </p:cNvSpPr>
            <p:nvPr/>
          </p:nvSpPr>
          <p:spPr bwMode="auto">
            <a:xfrm>
              <a:off x="1778" y="1800"/>
              <a:ext cx="463" cy="644"/>
            </a:xfrm>
            <a:custGeom>
              <a:avLst/>
              <a:gdLst>
                <a:gd name="T0" fmla="*/ 0 w 463"/>
                <a:gd name="T1" fmla="*/ 644 h 644"/>
                <a:gd name="T2" fmla="*/ 213 w 463"/>
                <a:gd name="T3" fmla="*/ 556 h 644"/>
                <a:gd name="T4" fmla="*/ 275 w 463"/>
                <a:gd name="T5" fmla="*/ 391 h 644"/>
                <a:gd name="T6" fmla="*/ 463 w 463"/>
                <a:gd name="T7" fmla="*/ 202 h 644"/>
                <a:gd name="T8" fmla="*/ 414 w 463"/>
                <a:gd name="T9" fmla="*/ 101 h 644"/>
                <a:gd name="T10" fmla="*/ 375 w 463"/>
                <a:gd name="T11" fmla="*/ 0 h 644"/>
                <a:gd name="T12" fmla="*/ 162 w 463"/>
                <a:gd name="T13" fmla="*/ 138 h 644"/>
                <a:gd name="T14" fmla="*/ 37 w 463"/>
                <a:gd name="T15" fmla="*/ 303 h 644"/>
                <a:gd name="T16" fmla="*/ 13 w 463"/>
                <a:gd name="T17" fmla="*/ 455 h 644"/>
                <a:gd name="T18" fmla="*/ 0 w 463"/>
                <a:gd name="T19" fmla="*/ 644 h 6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3"/>
                <a:gd name="T31" fmla="*/ 0 h 644"/>
                <a:gd name="T32" fmla="*/ 463 w 463"/>
                <a:gd name="T33" fmla="*/ 644 h 6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3" h="644">
                  <a:moveTo>
                    <a:pt x="0" y="644"/>
                  </a:moveTo>
                  <a:lnTo>
                    <a:pt x="213" y="556"/>
                  </a:lnTo>
                  <a:lnTo>
                    <a:pt x="275" y="391"/>
                  </a:lnTo>
                  <a:lnTo>
                    <a:pt x="463" y="202"/>
                  </a:lnTo>
                  <a:lnTo>
                    <a:pt x="414" y="101"/>
                  </a:lnTo>
                  <a:lnTo>
                    <a:pt x="375" y="0"/>
                  </a:lnTo>
                  <a:lnTo>
                    <a:pt x="162" y="138"/>
                  </a:lnTo>
                  <a:lnTo>
                    <a:pt x="37" y="303"/>
                  </a:lnTo>
                  <a:lnTo>
                    <a:pt x="13" y="455"/>
                  </a:lnTo>
                  <a:lnTo>
                    <a:pt x="0" y="644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4" name="Freeform 12"/>
            <p:cNvSpPr>
              <a:spLocks/>
            </p:cNvSpPr>
            <p:nvPr/>
          </p:nvSpPr>
          <p:spPr bwMode="auto">
            <a:xfrm>
              <a:off x="2041" y="2620"/>
              <a:ext cx="651" cy="631"/>
            </a:xfrm>
            <a:custGeom>
              <a:avLst/>
              <a:gdLst>
                <a:gd name="T0" fmla="*/ 75 w 651"/>
                <a:gd name="T1" fmla="*/ 90 h 631"/>
                <a:gd name="T2" fmla="*/ 313 w 651"/>
                <a:gd name="T3" fmla="*/ 26 h 631"/>
                <a:gd name="T4" fmla="*/ 475 w 651"/>
                <a:gd name="T5" fmla="*/ 0 h 631"/>
                <a:gd name="T6" fmla="*/ 526 w 651"/>
                <a:gd name="T7" fmla="*/ 115 h 631"/>
                <a:gd name="T8" fmla="*/ 651 w 651"/>
                <a:gd name="T9" fmla="*/ 253 h 631"/>
                <a:gd name="T10" fmla="*/ 551 w 651"/>
                <a:gd name="T11" fmla="*/ 405 h 631"/>
                <a:gd name="T12" fmla="*/ 489 w 651"/>
                <a:gd name="T13" fmla="*/ 567 h 631"/>
                <a:gd name="T14" fmla="*/ 401 w 651"/>
                <a:gd name="T15" fmla="*/ 567 h 631"/>
                <a:gd name="T16" fmla="*/ 188 w 651"/>
                <a:gd name="T17" fmla="*/ 631 h 631"/>
                <a:gd name="T18" fmla="*/ 88 w 651"/>
                <a:gd name="T19" fmla="*/ 532 h 631"/>
                <a:gd name="T20" fmla="*/ 0 w 651"/>
                <a:gd name="T21" fmla="*/ 368 h 631"/>
                <a:gd name="T22" fmla="*/ 75 w 651"/>
                <a:gd name="T23" fmla="*/ 90 h 6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51"/>
                <a:gd name="T37" fmla="*/ 0 h 631"/>
                <a:gd name="T38" fmla="*/ 651 w 651"/>
                <a:gd name="T39" fmla="*/ 631 h 6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51" h="631">
                  <a:moveTo>
                    <a:pt x="75" y="90"/>
                  </a:moveTo>
                  <a:lnTo>
                    <a:pt x="313" y="26"/>
                  </a:lnTo>
                  <a:lnTo>
                    <a:pt x="475" y="0"/>
                  </a:lnTo>
                  <a:lnTo>
                    <a:pt x="526" y="115"/>
                  </a:lnTo>
                  <a:lnTo>
                    <a:pt x="651" y="253"/>
                  </a:lnTo>
                  <a:lnTo>
                    <a:pt x="551" y="405"/>
                  </a:lnTo>
                  <a:lnTo>
                    <a:pt x="489" y="567"/>
                  </a:lnTo>
                  <a:lnTo>
                    <a:pt x="401" y="567"/>
                  </a:lnTo>
                  <a:lnTo>
                    <a:pt x="188" y="631"/>
                  </a:lnTo>
                  <a:lnTo>
                    <a:pt x="88" y="532"/>
                  </a:lnTo>
                  <a:lnTo>
                    <a:pt x="0" y="368"/>
                  </a:lnTo>
                  <a:lnTo>
                    <a:pt x="75" y="9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5" name="Freeform 13"/>
            <p:cNvSpPr>
              <a:spLocks/>
            </p:cNvSpPr>
            <p:nvPr/>
          </p:nvSpPr>
          <p:spPr bwMode="auto">
            <a:xfrm>
              <a:off x="1778" y="2899"/>
              <a:ext cx="388" cy="491"/>
            </a:xfrm>
            <a:custGeom>
              <a:avLst/>
              <a:gdLst>
                <a:gd name="T0" fmla="*/ 0 w 388"/>
                <a:gd name="T1" fmla="*/ 0 h 491"/>
                <a:gd name="T2" fmla="*/ 113 w 388"/>
                <a:gd name="T3" fmla="*/ 63 h 491"/>
                <a:gd name="T4" fmla="*/ 213 w 388"/>
                <a:gd name="T5" fmla="*/ 75 h 491"/>
                <a:gd name="T6" fmla="*/ 250 w 388"/>
                <a:gd name="T7" fmla="*/ 228 h 491"/>
                <a:gd name="T8" fmla="*/ 388 w 388"/>
                <a:gd name="T9" fmla="*/ 377 h 491"/>
                <a:gd name="T10" fmla="*/ 388 w 388"/>
                <a:gd name="T11" fmla="*/ 491 h 491"/>
                <a:gd name="T12" fmla="*/ 263 w 388"/>
                <a:gd name="T13" fmla="*/ 377 h 491"/>
                <a:gd name="T14" fmla="*/ 37 w 388"/>
                <a:gd name="T15" fmla="*/ 126 h 491"/>
                <a:gd name="T16" fmla="*/ 0 w 388"/>
                <a:gd name="T17" fmla="*/ 0 h 4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8"/>
                <a:gd name="T28" fmla="*/ 0 h 491"/>
                <a:gd name="T29" fmla="*/ 388 w 388"/>
                <a:gd name="T30" fmla="*/ 491 h 49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8" h="491">
                  <a:moveTo>
                    <a:pt x="0" y="0"/>
                  </a:moveTo>
                  <a:lnTo>
                    <a:pt x="113" y="63"/>
                  </a:lnTo>
                  <a:lnTo>
                    <a:pt x="213" y="75"/>
                  </a:lnTo>
                  <a:lnTo>
                    <a:pt x="250" y="228"/>
                  </a:lnTo>
                  <a:lnTo>
                    <a:pt x="388" y="377"/>
                  </a:lnTo>
                  <a:lnTo>
                    <a:pt x="388" y="491"/>
                  </a:lnTo>
                  <a:lnTo>
                    <a:pt x="263" y="377"/>
                  </a:lnTo>
                  <a:lnTo>
                    <a:pt x="37" y="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6" name="Freeform 14"/>
            <p:cNvSpPr>
              <a:spLocks/>
            </p:cNvSpPr>
            <p:nvPr/>
          </p:nvSpPr>
          <p:spPr bwMode="auto">
            <a:xfrm>
              <a:off x="2592" y="2823"/>
              <a:ext cx="588" cy="567"/>
            </a:xfrm>
            <a:custGeom>
              <a:avLst/>
              <a:gdLst>
                <a:gd name="T0" fmla="*/ 151 w 588"/>
                <a:gd name="T1" fmla="*/ 89 h 567"/>
                <a:gd name="T2" fmla="*/ 326 w 588"/>
                <a:gd name="T3" fmla="*/ 38 h 567"/>
                <a:gd name="T4" fmla="*/ 413 w 588"/>
                <a:gd name="T5" fmla="*/ 0 h 567"/>
                <a:gd name="T6" fmla="*/ 588 w 588"/>
                <a:gd name="T7" fmla="*/ 177 h 567"/>
                <a:gd name="T8" fmla="*/ 551 w 588"/>
                <a:gd name="T9" fmla="*/ 355 h 567"/>
                <a:gd name="T10" fmla="*/ 476 w 588"/>
                <a:gd name="T11" fmla="*/ 466 h 567"/>
                <a:gd name="T12" fmla="*/ 326 w 588"/>
                <a:gd name="T13" fmla="*/ 541 h 567"/>
                <a:gd name="T14" fmla="*/ 213 w 588"/>
                <a:gd name="T15" fmla="*/ 567 h 567"/>
                <a:gd name="T16" fmla="*/ 37 w 588"/>
                <a:gd name="T17" fmla="*/ 504 h 567"/>
                <a:gd name="T18" fmla="*/ 0 w 588"/>
                <a:gd name="T19" fmla="*/ 355 h 567"/>
                <a:gd name="T20" fmla="*/ 87 w 588"/>
                <a:gd name="T21" fmla="*/ 190 h 567"/>
                <a:gd name="T22" fmla="*/ 151 w 588"/>
                <a:gd name="T23" fmla="*/ 89 h 56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8"/>
                <a:gd name="T37" fmla="*/ 0 h 567"/>
                <a:gd name="T38" fmla="*/ 588 w 588"/>
                <a:gd name="T39" fmla="*/ 567 h 56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8" h="567">
                  <a:moveTo>
                    <a:pt x="151" y="89"/>
                  </a:moveTo>
                  <a:lnTo>
                    <a:pt x="326" y="38"/>
                  </a:lnTo>
                  <a:lnTo>
                    <a:pt x="413" y="0"/>
                  </a:lnTo>
                  <a:lnTo>
                    <a:pt x="588" y="177"/>
                  </a:lnTo>
                  <a:lnTo>
                    <a:pt x="551" y="355"/>
                  </a:lnTo>
                  <a:lnTo>
                    <a:pt x="476" y="466"/>
                  </a:lnTo>
                  <a:lnTo>
                    <a:pt x="326" y="541"/>
                  </a:lnTo>
                  <a:lnTo>
                    <a:pt x="213" y="567"/>
                  </a:lnTo>
                  <a:lnTo>
                    <a:pt x="37" y="504"/>
                  </a:lnTo>
                  <a:lnTo>
                    <a:pt x="0" y="355"/>
                  </a:lnTo>
                  <a:lnTo>
                    <a:pt x="87" y="190"/>
                  </a:lnTo>
                  <a:lnTo>
                    <a:pt x="151" y="89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7" name="Freeform 15"/>
            <p:cNvSpPr>
              <a:spLocks/>
            </p:cNvSpPr>
            <p:nvPr/>
          </p:nvSpPr>
          <p:spPr bwMode="auto">
            <a:xfrm>
              <a:off x="2717" y="1901"/>
              <a:ext cx="688" cy="441"/>
            </a:xfrm>
            <a:custGeom>
              <a:avLst/>
              <a:gdLst>
                <a:gd name="T0" fmla="*/ 163 w 688"/>
                <a:gd name="T1" fmla="*/ 0 h 441"/>
                <a:gd name="T2" fmla="*/ 88 w 688"/>
                <a:gd name="T3" fmla="*/ 113 h 441"/>
                <a:gd name="T4" fmla="*/ 0 w 688"/>
                <a:gd name="T5" fmla="*/ 278 h 441"/>
                <a:gd name="T6" fmla="*/ 250 w 688"/>
                <a:gd name="T7" fmla="*/ 354 h 441"/>
                <a:gd name="T8" fmla="*/ 413 w 688"/>
                <a:gd name="T9" fmla="*/ 441 h 441"/>
                <a:gd name="T10" fmla="*/ 513 w 688"/>
                <a:gd name="T11" fmla="*/ 416 h 441"/>
                <a:gd name="T12" fmla="*/ 688 w 688"/>
                <a:gd name="T13" fmla="*/ 379 h 441"/>
                <a:gd name="T14" fmla="*/ 614 w 688"/>
                <a:gd name="T15" fmla="*/ 177 h 441"/>
                <a:gd name="T16" fmla="*/ 513 w 688"/>
                <a:gd name="T17" fmla="*/ 50 h 441"/>
                <a:gd name="T18" fmla="*/ 163 w 688"/>
                <a:gd name="T19" fmla="*/ 0 h 4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88"/>
                <a:gd name="T31" fmla="*/ 0 h 441"/>
                <a:gd name="T32" fmla="*/ 688 w 688"/>
                <a:gd name="T33" fmla="*/ 441 h 4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88" h="441">
                  <a:moveTo>
                    <a:pt x="163" y="0"/>
                  </a:moveTo>
                  <a:lnTo>
                    <a:pt x="88" y="113"/>
                  </a:lnTo>
                  <a:lnTo>
                    <a:pt x="0" y="278"/>
                  </a:lnTo>
                  <a:lnTo>
                    <a:pt x="250" y="354"/>
                  </a:lnTo>
                  <a:lnTo>
                    <a:pt x="413" y="441"/>
                  </a:lnTo>
                  <a:lnTo>
                    <a:pt x="513" y="416"/>
                  </a:lnTo>
                  <a:lnTo>
                    <a:pt x="688" y="379"/>
                  </a:lnTo>
                  <a:lnTo>
                    <a:pt x="614" y="177"/>
                  </a:lnTo>
                  <a:lnTo>
                    <a:pt x="513" y="5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8" name="Freeform 16"/>
            <p:cNvSpPr>
              <a:spLocks/>
            </p:cNvSpPr>
            <p:nvPr/>
          </p:nvSpPr>
          <p:spPr bwMode="auto">
            <a:xfrm>
              <a:off x="3068" y="2330"/>
              <a:ext cx="475" cy="632"/>
            </a:xfrm>
            <a:custGeom>
              <a:avLst/>
              <a:gdLst>
                <a:gd name="T0" fmla="*/ 75 w 475"/>
                <a:gd name="T1" fmla="*/ 102 h 632"/>
                <a:gd name="T2" fmla="*/ 62 w 475"/>
                <a:gd name="T3" fmla="*/ 265 h 632"/>
                <a:gd name="T4" fmla="*/ 0 w 475"/>
                <a:gd name="T5" fmla="*/ 467 h 632"/>
                <a:gd name="T6" fmla="*/ 162 w 475"/>
                <a:gd name="T7" fmla="*/ 632 h 632"/>
                <a:gd name="T8" fmla="*/ 362 w 475"/>
                <a:gd name="T9" fmla="*/ 543 h 632"/>
                <a:gd name="T10" fmla="*/ 475 w 475"/>
                <a:gd name="T11" fmla="*/ 366 h 632"/>
                <a:gd name="T12" fmla="*/ 462 w 475"/>
                <a:gd name="T13" fmla="*/ 189 h 632"/>
                <a:gd name="T14" fmla="*/ 337 w 475"/>
                <a:gd name="T15" fmla="*/ 0 h 632"/>
                <a:gd name="T16" fmla="*/ 162 w 475"/>
                <a:gd name="T17" fmla="*/ 51 h 632"/>
                <a:gd name="T18" fmla="*/ 75 w 475"/>
                <a:gd name="T19" fmla="*/ 102 h 6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75"/>
                <a:gd name="T31" fmla="*/ 0 h 632"/>
                <a:gd name="T32" fmla="*/ 475 w 475"/>
                <a:gd name="T33" fmla="*/ 632 h 6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75" h="632">
                  <a:moveTo>
                    <a:pt x="75" y="102"/>
                  </a:moveTo>
                  <a:lnTo>
                    <a:pt x="62" y="265"/>
                  </a:lnTo>
                  <a:lnTo>
                    <a:pt x="0" y="467"/>
                  </a:lnTo>
                  <a:lnTo>
                    <a:pt x="162" y="632"/>
                  </a:lnTo>
                  <a:lnTo>
                    <a:pt x="362" y="543"/>
                  </a:lnTo>
                  <a:lnTo>
                    <a:pt x="475" y="366"/>
                  </a:lnTo>
                  <a:lnTo>
                    <a:pt x="462" y="189"/>
                  </a:lnTo>
                  <a:lnTo>
                    <a:pt x="337" y="0"/>
                  </a:lnTo>
                  <a:lnTo>
                    <a:pt x="162" y="51"/>
                  </a:lnTo>
                  <a:lnTo>
                    <a:pt x="75" y="102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9" name="Freeform 17"/>
            <p:cNvSpPr>
              <a:spLocks/>
            </p:cNvSpPr>
            <p:nvPr/>
          </p:nvSpPr>
          <p:spPr bwMode="auto">
            <a:xfrm>
              <a:off x="2141" y="1609"/>
              <a:ext cx="551" cy="127"/>
            </a:xfrm>
            <a:custGeom>
              <a:avLst/>
              <a:gdLst>
                <a:gd name="T0" fmla="*/ 75 w 551"/>
                <a:gd name="T1" fmla="*/ 127 h 127"/>
                <a:gd name="T2" fmla="*/ 250 w 551"/>
                <a:gd name="T3" fmla="*/ 38 h 127"/>
                <a:gd name="T4" fmla="*/ 551 w 551"/>
                <a:gd name="T5" fmla="*/ 38 h 127"/>
                <a:gd name="T6" fmla="*/ 463 w 551"/>
                <a:gd name="T7" fmla="*/ 0 h 127"/>
                <a:gd name="T8" fmla="*/ 264 w 551"/>
                <a:gd name="T9" fmla="*/ 12 h 127"/>
                <a:gd name="T10" fmla="*/ 125 w 551"/>
                <a:gd name="T11" fmla="*/ 51 h 127"/>
                <a:gd name="T12" fmla="*/ 0 w 551"/>
                <a:gd name="T13" fmla="*/ 127 h 127"/>
                <a:gd name="T14" fmla="*/ 75 w 551"/>
                <a:gd name="T15" fmla="*/ 127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1"/>
                <a:gd name="T25" fmla="*/ 0 h 127"/>
                <a:gd name="T26" fmla="*/ 551 w 551"/>
                <a:gd name="T27" fmla="*/ 127 h 1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1" h="127">
                  <a:moveTo>
                    <a:pt x="75" y="127"/>
                  </a:moveTo>
                  <a:lnTo>
                    <a:pt x="250" y="38"/>
                  </a:lnTo>
                  <a:lnTo>
                    <a:pt x="551" y="38"/>
                  </a:lnTo>
                  <a:lnTo>
                    <a:pt x="463" y="0"/>
                  </a:lnTo>
                  <a:lnTo>
                    <a:pt x="264" y="12"/>
                  </a:lnTo>
                  <a:lnTo>
                    <a:pt x="125" y="51"/>
                  </a:lnTo>
                  <a:lnTo>
                    <a:pt x="0" y="127"/>
                  </a:lnTo>
                  <a:lnTo>
                    <a:pt x="75" y="127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0" name="Freeform 18"/>
            <p:cNvSpPr>
              <a:spLocks/>
            </p:cNvSpPr>
            <p:nvPr/>
          </p:nvSpPr>
          <p:spPr bwMode="auto">
            <a:xfrm>
              <a:off x="2153" y="2166"/>
              <a:ext cx="526" cy="468"/>
            </a:xfrm>
            <a:custGeom>
              <a:avLst/>
              <a:gdLst>
                <a:gd name="T0" fmla="*/ 526 w 526"/>
                <a:gd name="T1" fmla="*/ 63 h 468"/>
                <a:gd name="T2" fmla="*/ 363 w 526"/>
                <a:gd name="T3" fmla="*/ 417 h 468"/>
                <a:gd name="T4" fmla="*/ 0 w 526"/>
                <a:gd name="T5" fmla="*/ 468 h 468"/>
                <a:gd name="T6" fmla="*/ 51 w 526"/>
                <a:gd name="T7" fmla="*/ 417 h 468"/>
                <a:gd name="T8" fmla="*/ 338 w 526"/>
                <a:gd name="T9" fmla="*/ 341 h 468"/>
                <a:gd name="T10" fmla="*/ 514 w 526"/>
                <a:gd name="T11" fmla="*/ 0 h 468"/>
                <a:gd name="T12" fmla="*/ 526 w 526"/>
                <a:gd name="T13" fmla="*/ 63 h 4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6"/>
                <a:gd name="T22" fmla="*/ 0 h 468"/>
                <a:gd name="T23" fmla="*/ 526 w 526"/>
                <a:gd name="T24" fmla="*/ 468 h 4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6" h="468">
                  <a:moveTo>
                    <a:pt x="526" y="63"/>
                  </a:moveTo>
                  <a:lnTo>
                    <a:pt x="363" y="417"/>
                  </a:lnTo>
                  <a:lnTo>
                    <a:pt x="0" y="468"/>
                  </a:lnTo>
                  <a:lnTo>
                    <a:pt x="51" y="417"/>
                  </a:lnTo>
                  <a:lnTo>
                    <a:pt x="338" y="341"/>
                  </a:lnTo>
                  <a:lnTo>
                    <a:pt x="514" y="0"/>
                  </a:lnTo>
                  <a:lnTo>
                    <a:pt x="526" y="63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1" name="Freeform 19"/>
            <p:cNvSpPr>
              <a:spLocks/>
            </p:cNvSpPr>
            <p:nvPr/>
          </p:nvSpPr>
          <p:spPr bwMode="auto">
            <a:xfrm>
              <a:off x="2729" y="2216"/>
              <a:ext cx="401" cy="670"/>
            </a:xfrm>
            <a:custGeom>
              <a:avLst/>
              <a:gdLst>
                <a:gd name="T0" fmla="*/ 14 w 401"/>
                <a:gd name="T1" fmla="*/ 0 h 670"/>
                <a:gd name="T2" fmla="*/ 38 w 401"/>
                <a:gd name="T3" fmla="*/ 11 h 670"/>
                <a:gd name="T4" fmla="*/ 62 w 401"/>
                <a:gd name="T5" fmla="*/ 21 h 670"/>
                <a:gd name="T6" fmla="*/ 86 w 401"/>
                <a:gd name="T7" fmla="*/ 30 h 670"/>
                <a:gd name="T8" fmla="*/ 110 w 401"/>
                <a:gd name="T9" fmla="*/ 39 h 670"/>
                <a:gd name="T10" fmla="*/ 135 w 401"/>
                <a:gd name="T11" fmla="*/ 48 h 670"/>
                <a:gd name="T12" fmla="*/ 159 w 401"/>
                <a:gd name="T13" fmla="*/ 57 h 670"/>
                <a:gd name="T14" fmla="*/ 183 w 401"/>
                <a:gd name="T15" fmla="*/ 65 h 670"/>
                <a:gd name="T16" fmla="*/ 207 w 401"/>
                <a:gd name="T17" fmla="*/ 75 h 670"/>
                <a:gd name="T18" fmla="*/ 231 w 401"/>
                <a:gd name="T19" fmla="*/ 84 h 670"/>
                <a:gd name="T20" fmla="*/ 255 w 401"/>
                <a:gd name="T21" fmla="*/ 94 h 670"/>
                <a:gd name="T22" fmla="*/ 279 w 401"/>
                <a:gd name="T23" fmla="*/ 105 h 670"/>
                <a:gd name="T24" fmla="*/ 305 w 401"/>
                <a:gd name="T25" fmla="*/ 117 h 670"/>
                <a:gd name="T26" fmla="*/ 329 w 401"/>
                <a:gd name="T27" fmla="*/ 130 h 670"/>
                <a:gd name="T28" fmla="*/ 353 w 401"/>
                <a:gd name="T29" fmla="*/ 144 h 670"/>
                <a:gd name="T30" fmla="*/ 377 w 401"/>
                <a:gd name="T31" fmla="*/ 160 h 670"/>
                <a:gd name="T32" fmla="*/ 401 w 401"/>
                <a:gd name="T33" fmla="*/ 177 h 670"/>
                <a:gd name="T34" fmla="*/ 363 w 401"/>
                <a:gd name="T35" fmla="*/ 404 h 670"/>
                <a:gd name="T36" fmla="*/ 290 w 401"/>
                <a:gd name="T37" fmla="*/ 569 h 670"/>
                <a:gd name="T38" fmla="*/ 0 w 401"/>
                <a:gd name="T39" fmla="*/ 670 h 670"/>
                <a:gd name="T40" fmla="*/ 0 w 401"/>
                <a:gd name="T41" fmla="*/ 628 h 670"/>
                <a:gd name="T42" fmla="*/ 264 w 401"/>
                <a:gd name="T43" fmla="*/ 531 h 670"/>
                <a:gd name="T44" fmla="*/ 351 w 401"/>
                <a:gd name="T45" fmla="*/ 354 h 670"/>
                <a:gd name="T46" fmla="*/ 351 w 401"/>
                <a:gd name="T47" fmla="*/ 202 h 670"/>
                <a:gd name="T48" fmla="*/ 335 w 401"/>
                <a:gd name="T49" fmla="*/ 190 h 670"/>
                <a:gd name="T50" fmla="*/ 318 w 401"/>
                <a:gd name="T51" fmla="*/ 178 h 670"/>
                <a:gd name="T52" fmla="*/ 301 w 401"/>
                <a:gd name="T53" fmla="*/ 166 h 670"/>
                <a:gd name="T54" fmla="*/ 285 w 401"/>
                <a:gd name="T55" fmla="*/ 154 h 670"/>
                <a:gd name="T56" fmla="*/ 270 w 401"/>
                <a:gd name="T57" fmla="*/ 143 h 670"/>
                <a:gd name="T58" fmla="*/ 253 w 401"/>
                <a:gd name="T59" fmla="*/ 132 h 670"/>
                <a:gd name="T60" fmla="*/ 237 w 401"/>
                <a:gd name="T61" fmla="*/ 122 h 670"/>
                <a:gd name="T62" fmla="*/ 222 w 401"/>
                <a:gd name="T63" fmla="*/ 111 h 670"/>
                <a:gd name="T64" fmla="*/ 205 w 401"/>
                <a:gd name="T65" fmla="*/ 101 h 670"/>
                <a:gd name="T66" fmla="*/ 188 w 401"/>
                <a:gd name="T67" fmla="*/ 92 h 670"/>
                <a:gd name="T68" fmla="*/ 170 w 401"/>
                <a:gd name="T69" fmla="*/ 82 h 670"/>
                <a:gd name="T70" fmla="*/ 152 w 401"/>
                <a:gd name="T71" fmla="*/ 72 h 670"/>
                <a:gd name="T72" fmla="*/ 134 w 401"/>
                <a:gd name="T73" fmla="*/ 64 h 670"/>
                <a:gd name="T74" fmla="*/ 115 w 401"/>
                <a:gd name="T75" fmla="*/ 55 h 670"/>
                <a:gd name="T76" fmla="*/ 94 w 401"/>
                <a:gd name="T77" fmla="*/ 47 h 670"/>
                <a:gd name="T78" fmla="*/ 72 w 401"/>
                <a:gd name="T79" fmla="*/ 39 h 670"/>
                <a:gd name="T80" fmla="*/ 14 w 401"/>
                <a:gd name="T81" fmla="*/ 0 h 67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1"/>
                <a:gd name="T124" fmla="*/ 0 h 670"/>
                <a:gd name="T125" fmla="*/ 401 w 401"/>
                <a:gd name="T126" fmla="*/ 670 h 67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1" h="670">
                  <a:moveTo>
                    <a:pt x="14" y="0"/>
                  </a:moveTo>
                  <a:lnTo>
                    <a:pt x="38" y="11"/>
                  </a:lnTo>
                  <a:lnTo>
                    <a:pt x="62" y="21"/>
                  </a:lnTo>
                  <a:lnTo>
                    <a:pt x="86" y="30"/>
                  </a:lnTo>
                  <a:lnTo>
                    <a:pt x="110" y="39"/>
                  </a:lnTo>
                  <a:lnTo>
                    <a:pt x="135" y="48"/>
                  </a:lnTo>
                  <a:lnTo>
                    <a:pt x="159" y="57"/>
                  </a:lnTo>
                  <a:lnTo>
                    <a:pt x="183" y="65"/>
                  </a:lnTo>
                  <a:lnTo>
                    <a:pt x="207" y="75"/>
                  </a:lnTo>
                  <a:lnTo>
                    <a:pt x="231" y="84"/>
                  </a:lnTo>
                  <a:lnTo>
                    <a:pt x="255" y="94"/>
                  </a:lnTo>
                  <a:lnTo>
                    <a:pt x="279" y="105"/>
                  </a:lnTo>
                  <a:lnTo>
                    <a:pt x="305" y="117"/>
                  </a:lnTo>
                  <a:lnTo>
                    <a:pt x="329" y="130"/>
                  </a:lnTo>
                  <a:lnTo>
                    <a:pt x="353" y="144"/>
                  </a:lnTo>
                  <a:lnTo>
                    <a:pt x="377" y="160"/>
                  </a:lnTo>
                  <a:lnTo>
                    <a:pt x="401" y="177"/>
                  </a:lnTo>
                  <a:lnTo>
                    <a:pt x="363" y="404"/>
                  </a:lnTo>
                  <a:lnTo>
                    <a:pt x="290" y="569"/>
                  </a:lnTo>
                  <a:lnTo>
                    <a:pt x="0" y="670"/>
                  </a:lnTo>
                  <a:lnTo>
                    <a:pt x="0" y="628"/>
                  </a:lnTo>
                  <a:lnTo>
                    <a:pt x="264" y="531"/>
                  </a:lnTo>
                  <a:lnTo>
                    <a:pt x="351" y="354"/>
                  </a:lnTo>
                  <a:lnTo>
                    <a:pt x="351" y="202"/>
                  </a:lnTo>
                  <a:lnTo>
                    <a:pt x="335" y="190"/>
                  </a:lnTo>
                  <a:lnTo>
                    <a:pt x="318" y="178"/>
                  </a:lnTo>
                  <a:lnTo>
                    <a:pt x="301" y="166"/>
                  </a:lnTo>
                  <a:lnTo>
                    <a:pt x="285" y="154"/>
                  </a:lnTo>
                  <a:lnTo>
                    <a:pt x="270" y="143"/>
                  </a:lnTo>
                  <a:lnTo>
                    <a:pt x="253" y="132"/>
                  </a:lnTo>
                  <a:lnTo>
                    <a:pt x="237" y="122"/>
                  </a:lnTo>
                  <a:lnTo>
                    <a:pt x="222" y="111"/>
                  </a:lnTo>
                  <a:lnTo>
                    <a:pt x="205" y="101"/>
                  </a:lnTo>
                  <a:lnTo>
                    <a:pt x="188" y="92"/>
                  </a:lnTo>
                  <a:lnTo>
                    <a:pt x="170" y="82"/>
                  </a:lnTo>
                  <a:lnTo>
                    <a:pt x="152" y="72"/>
                  </a:lnTo>
                  <a:lnTo>
                    <a:pt x="134" y="64"/>
                  </a:lnTo>
                  <a:lnTo>
                    <a:pt x="115" y="55"/>
                  </a:lnTo>
                  <a:lnTo>
                    <a:pt x="94" y="47"/>
                  </a:lnTo>
                  <a:lnTo>
                    <a:pt x="72" y="3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2" name="Freeform 20"/>
            <p:cNvSpPr>
              <a:spLocks/>
            </p:cNvSpPr>
            <p:nvPr/>
          </p:nvSpPr>
          <p:spPr bwMode="auto">
            <a:xfrm>
              <a:off x="2278" y="1761"/>
              <a:ext cx="591" cy="367"/>
            </a:xfrm>
            <a:custGeom>
              <a:avLst/>
              <a:gdLst>
                <a:gd name="T0" fmla="*/ 591 w 591"/>
                <a:gd name="T1" fmla="*/ 89 h 367"/>
                <a:gd name="T2" fmla="*/ 539 w 591"/>
                <a:gd name="T3" fmla="*/ 177 h 367"/>
                <a:gd name="T4" fmla="*/ 401 w 591"/>
                <a:gd name="T5" fmla="*/ 367 h 367"/>
                <a:gd name="T6" fmla="*/ 26 w 591"/>
                <a:gd name="T7" fmla="*/ 241 h 367"/>
                <a:gd name="T8" fmla="*/ 0 w 591"/>
                <a:gd name="T9" fmla="*/ 177 h 367"/>
                <a:gd name="T10" fmla="*/ 351 w 591"/>
                <a:gd name="T11" fmla="*/ 329 h 367"/>
                <a:gd name="T12" fmla="*/ 451 w 591"/>
                <a:gd name="T13" fmla="*/ 241 h 367"/>
                <a:gd name="T14" fmla="*/ 576 w 591"/>
                <a:gd name="T15" fmla="*/ 0 h 367"/>
                <a:gd name="T16" fmla="*/ 591 w 591"/>
                <a:gd name="T17" fmla="*/ 89 h 3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1"/>
                <a:gd name="T28" fmla="*/ 0 h 367"/>
                <a:gd name="T29" fmla="*/ 591 w 591"/>
                <a:gd name="T30" fmla="*/ 367 h 36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1" h="367">
                  <a:moveTo>
                    <a:pt x="591" y="89"/>
                  </a:moveTo>
                  <a:lnTo>
                    <a:pt x="539" y="177"/>
                  </a:lnTo>
                  <a:lnTo>
                    <a:pt x="401" y="367"/>
                  </a:lnTo>
                  <a:lnTo>
                    <a:pt x="26" y="241"/>
                  </a:lnTo>
                  <a:lnTo>
                    <a:pt x="0" y="177"/>
                  </a:lnTo>
                  <a:lnTo>
                    <a:pt x="351" y="329"/>
                  </a:lnTo>
                  <a:lnTo>
                    <a:pt x="451" y="241"/>
                  </a:lnTo>
                  <a:lnTo>
                    <a:pt x="576" y="0"/>
                  </a:lnTo>
                  <a:lnTo>
                    <a:pt x="591" y="89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3" name="Freeform 21"/>
            <p:cNvSpPr>
              <a:spLocks/>
            </p:cNvSpPr>
            <p:nvPr/>
          </p:nvSpPr>
          <p:spPr bwMode="auto">
            <a:xfrm>
              <a:off x="2918" y="1786"/>
              <a:ext cx="362" cy="127"/>
            </a:xfrm>
            <a:custGeom>
              <a:avLst/>
              <a:gdLst>
                <a:gd name="T0" fmla="*/ 0 w 362"/>
                <a:gd name="T1" fmla="*/ 0 h 127"/>
                <a:gd name="T2" fmla="*/ 137 w 362"/>
                <a:gd name="T3" fmla="*/ 26 h 127"/>
                <a:gd name="T4" fmla="*/ 288 w 362"/>
                <a:gd name="T5" fmla="*/ 64 h 127"/>
                <a:gd name="T6" fmla="*/ 362 w 362"/>
                <a:gd name="T7" fmla="*/ 127 h 127"/>
                <a:gd name="T8" fmla="*/ 225 w 362"/>
                <a:gd name="T9" fmla="*/ 89 h 127"/>
                <a:gd name="T10" fmla="*/ 12 w 362"/>
                <a:gd name="T11" fmla="*/ 64 h 127"/>
                <a:gd name="T12" fmla="*/ 0 w 362"/>
                <a:gd name="T13" fmla="*/ 0 h 1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2"/>
                <a:gd name="T22" fmla="*/ 0 h 127"/>
                <a:gd name="T23" fmla="*/ 362 w 362"/>
                <a:gd name="T24" fmla="*/ 127 h 1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2" h="127">
                  <a:moveTo>
                    <a:pt x="0" y="0"/>
                  </a:moveTo>
                  <a:lnTo>
                    <a:pt x="137" y="26"/>
                  </a:lnTo>
                  <a:lnTo>
                    <a:pt x="288" y="64"/>
                  </a:lnTo>
                  <a:lnTo>
                    <a:pt x="362" y="127"/>
                  </a:lnTo>
                  <a:lnTo>
                    <a:pt x="225" y="89"/>
                  </a:lnTo>
                  <a:lnTo>
                    <a:pt x="12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4" name="Freeform 22"/>
            <p:cNvSpPr>
              <a:spLocks/>
            </p:cNvSpPr>
            <p:nvPr/>
          </p:nvSpPr>
          <p:spPr bwMode="auto">
            <a:xfrm>
              <a:off x="1753" y="2014"/>
              <a:ext cx="463" cy="430"/>
            </a:xfrm>
            <a:custGeom>
              <a:avLst/>
              <a:gdLst>
                <a:gd name="T0" fmla="*/ 463 w 463"/>
                <a:gd name="T1" fmla="*/ 0 h 430"/>
                <a:gd name="T2" fmla="*/ 326 w 463"/>
                <a:gd name="T3" fmla="*/ 152 h 430"/>
                <a:gd name="T4" fmla="*/ 263 w 463"/>
                <a:gd name="T5" fmla="*/ 316 h 430"/>
                <a:gd name="T6" fmla="*/ 0 w 463"/>
                <a:gd name="T7" fmla="*/ 430 h 430"/>
                <a:gd name="T8" fmla="*/ 76 w 463"/>
                <a:gd name="T9" fmla="*/ 380 h 430"/>
                <a:gd name="T10" fmla="*/ 238 w 463"/>
                <a:gd name="T11" fmla="*/ 278 h 430"/>
                <a:gd name="T12" fmla="*/ 275 w 463"/>
                <a:gd name="T13" fmla="*/ 178 h 430"/>
                <a:gd name="T14" fmla="*/ 447 w 463"/>
                <a:gd name="T15" fmla="*/ 2 h 430"/>
                <a:gd name="T16" fmla="*/ 463 w 463"/>
                <a:gd name="T17" fmla="*/ 0 h 4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3"/>
                <a:gd name="T28" fmla="*/ 0 h 430"/>
                <a:gd name="T29" fmla="*/ 463 w 463"/>
                <a:gd name="T30" fmla="*/ 430 h 4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3" h="430">
                  <a:moveTo>
                    <a:pt x="463" y="0"/>
                  </a:moveTo>
                  <a:lnTo>
                    <a:pt x="326" y="152"/>
                  </a:lnTo>
                  <a:lnTo>
                    <a:pt x="263" y="316"/>
                  </a:lnTo>
                  <a:lnTo>
                    <a:pt x="0" y="430"/>
                  </a:lnTo>
                  <a:lnTo>
                    <a:pt x="76" y="380"/>
                  </a:lnTo>
                  <a:lnTo>
                    <a:pt x="238" y="278"/>
                  </a:lnTo>
                  <a:lnTo>
                    <a:pt x="275" y="178"/>
                  </a:lnTo>
                  <a:lnTo>
                    <a:pt x="447" y="2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5" name="Freeform 23"/>
            <p:cNvSpPr>
              <a:spLocks/>
            </p:cNvSpPr>
            <p:nvPr/>
          </p:nvSpPr>
          <p:spPr bwMode="auto">
            <a:xfrm>
              <a:off x="2467" y="2634"/>
              <a:ext cx="237" cy="553"/>
            </a:xfrm>
            <a:custGeom>
              <a:avLst/>
              <a:gdLst>
                <a:gd name="T0" fmla="*/ 37 w 237"/>
                <a:gd name="T1" fmla="*/ 0 h 553"/>
                <a:gd name="T2" fmla="*/ 170 w 237"/>
                <a:gd name="T3" fmla="*/ 189 h 553"/>
                <a:gd name="T4" fmla="*/ 237 w 237"/>
                <a:gd name="T5" fmla="*/ 239 h 553"/>
                <a:gd name="T6" fmla="*/ 87 w 237"/>
                <a:gd name="T7" fmla="*/ 441 h 553"/>
                <a:gd name="T8" fmla="*/ 75 w 237"/>
                <a:gd name="T9" fmla="*/ 553 h 553"/>
                <a:gd name="T10" fmla="*/ 0 w 237"/>
                <a:gd name="T11" fmla="*/ 553 h 553"/>
                <a:gd name="T12" fmla="*/ 24 w 237"/>
                <a:gd name="T13" fmla="*/ 491 h 553"/>
                <a:gd name="T14" fmla="*/ 175 w 237"/>
                <a:gd name="T15" fmla="*/ 237 h 553"/>
                <a:gd name="T16" fmla="*/ 37 w 237"/>
                <a:gd name="T17" fmla="*/ 88 h 553"/>
                <a:gd name="T18" fmla="*/ 37 w 237"/>
                <a:gd name="T19" fmla="*/ 0 h 5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7"/>
                <a:gd name="T31" fmla="*/ 0 h 553"/>
                <a:gd name="T32" fmla="*/ 237 w 237"/>
                <a:gd name="T33" fmla="*/ 553 h 5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7" h="553">
                  <a:moveTo>
                    <a:pt x="37" y="0"/>
                  </a:moveTo>
                  <a:lnTo>
                    <a:pt x="170" y="189"/>
                  </a:lnTo>
                  <a:lnTo>
                    <a:pt x="237" y="239"/>
                  </a:lnTo>
                  <a:lnTo>
                    <a:pt x="87" y="441"/>
                  </a:lnTo>
                  <a:lnTo>
                    <a:pt x="75" y="553"/>
                  </a:lnTo>
                  <a:lnTo>
                    <a:pt x="0" y="553"/>
                  </a:lnTo>
                  <a:lnTo>
                    <a:pt x="24" y="491"/>
                  </a:lnTo>
                  <a:lnTo>
                    <a:pt x="175" y="237"/>
                  </a:lnTo>
                  <a:lnTo>
                    <a:pt x="37" y="8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6" name="Freeform 24"/>
            <p:cNvSpPr>
              <a:spLocks/>
            </p:cNvSpPr>
            <p:nvPr/>
          </p:nvSpPr>
          <p:spPr bwMode="auto">
            <a:xfrm>
              <a:off x="1771" y="2432"/>
              <a:ext cx="308" cy="505"/>
            </a:xfrm>
            <a:custGeom>
              <a:avLst/>
              <a:gdLst>
                <a:gd name="T0" fmla="*/ 208 w 308"/>
                <a:gd name="T1" fmla="*/ 0 h 505"/>
                <a:gd name="T2" fmla="*/ 282 w 308"/>
                <a:gd name="T3" fmla="*/ 176 h 505"/>
                <a:gd name="T4" fmla="*/ 308 w 308"/>
                <a:gd name="T5" fmla="*/ 264 h 505"/>
                <a:gd name="T6" fmla="*/ 245 w 308"/>
                <a:gd name="T7" fmla="*/ 404 h 505"/>
                <a:gd name="T8" fmla="*/ 232 w 308"/>
                <a:gd name="T9" fmla="*/ 505 h 505"/>
                <a:gd name="T10" fmla="*/ 106 w 308"/>
                <a:gd name="T11" fmla="*/ 485 h 505"/>
                <a:gd name="T12" fmla="*/ 0 w 308"/>
                <a:gd name="T13" fmla="*/ 278 h 505"/>
                <a:gd name="T14" fmla="*/ 67 w 308"/>
                <a:gd name="T15" fmla="*/ 30 h 505"/>
                <a:gd name="T16" fmla="*/ 208 w 308"/>
                <a:gd name="T17" fmla="*/ 0 h 5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8"/>
                <a:gd name="T28" fmla="*/ 0 h 505"/>
                <a:gd name="T29" fmla="*/ 308 w 308"/>
                <a:gd name="T30" fmla="*/ 505 h 5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8" h="505">
                  <a:moveTo>
                    <a:pt x="208" y="0"/>
                  </a:moveTo>
                  <a:lnTo>
                    <a:pt x="282" y="176"/>
                  </a:lnTo>
                  <a:lnTo>
                    <a:pt x="308" y="264"/>
                  </a:lnTo>
                  <a:lnTo>
                    <a:pt x="245" y="404"/>
                  </a:lnTo>
                  <a:lnTo>
                    <a:pt x="232" y="505"/>
                  </a:lnTo>
                  <a:lnTo>
                    <a:pt x="106" y="485"/>
                  </a:lnTo>
                  <a:lnTo>
                    <a:pt x="0" y="278"/>
                  </a:lnTo>
                  <a:lnTo>
                    <a:pt x="67" y="30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7" name="Freeform 25"/>
            <p:cNvSpPr>
              <a:spLocks/>
            </p:cNvSpPr>
            <p:nvPr/>
          </p:nvSpPr>
          <p:spPr bwMode="auto">
            <a:xfrm>
              <a:off x="2378" y="3213"/>
              <a:ext cx="389" cy="261"/>
            </a:xfrm>
            <a:custGeom>
              <a:avLst/>
              <a:gdLst>
                <a:gd name="T0" fmla="*/ 176 w 389"/>
                <a:gd name="T1" fmla="*/ 0 h 261"/>
                <a:gd name="T2" fmla="*/ 226 w 389"/>
                <a:gd name="T3" fmla="*/ 126 h 261"/>
                <a:gd name="T4" fmla="*/ 389 w 389"/>
                <a:gd name="T5" fmla="*/ 202 h 261"/>
                <a:gd name="T6" fmla="*/ 296 w 389"/>
                <a:gd name="T7" fmla="*/ 261 h 261"/>
                <a:gd name="T8" fmla="*/ 0 w 389"/>
                <a:gd name="T9" fmla="*/ 221 h 261"/>
                <a:gd name="T10" fmla="*/ 176 w 389"/>
                <a:gd name="T11" fmla="*/ 0 h 2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9"/>
                <a:gd name="T19" fmla="*/ 0 h 261"/>
                <a:gd name="T20" fmla="*/ 389 w 389"/>
                <a:gd name="T21" fmla="*/ 261 h 2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9" h="261">
                  <a:moveTo>
                    <a:pt x="176" y="0"/>
                  </a:moveTo>
                  <a:lnTo>
                    <a:pt x="226" y="126"/>
                  </a:lnTo>
                  <a:lnTo>
                    <a:pt x="389" y="202"/>
                  </a:lnTo>
                  <a:lnTo>
                    <a:pt x="296" y="261"/>
                  </a:lnTo>
                  <a:lnTo>
                    <a:pt x="0" y="221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8" name="Freeform 26"/>
            <p:cNvSpPr>
              <a:spLocks/>
            </p:cNvSpPr>
            <p:nvPr/>
          </p:nvSpPr>
          <p:spPr bwMode="auto">
            <a:xfrm>
              <a:off x="2397" y="3213"/>
              <a:ext cx="370" cy="257"/>
            </a:xfrm>
            <a:custGeom>
              <a:avLst/>
              <a:gdLst>
                <a:gd name="T0" fmla="*/ 157 w 370"/>
                <a:gd name="T1" fmla="*/ 0 h 257"/>
                <a:gd name="T2" fmla="*/ 163 w 370"/>
                <a:gd name="T3" fmla="*/ 15 h 257"/>
                <a:gd name="T4" fmla="*/ 170 w 370"/>
                <a:gd name="T5" fmla="*/ 31 h 257"/>
                <a:gd name="T6" fmla="*/ 176 w 370"/>
                <a:gd name="T7" fmla="*/ 47 h 257"/>
                <a:gd name="T8" fmla="*/ 182 w 370"/>
                <a:gd name="T9" fmla="*/ 62 h 257"/>
                <a:gd name="T10" fmla="*/ 188 w 370"/>
                <a:gd name="T11" fmla="*/ 79 h 257"/>
                <a:gd name="T12" fmla="*/ 195 w 370"/>
                <a:gd name="T13" fmla="*/ 95 h 257"/>
                <a:gd name="T14" fmla="*/ 201 w 370"/>
                <a:gd name="T15" fmla="*/ 110 h 257"/>
                <a:gd name="T16" fmla="*/ 207 w 370"/>
                <a:gd name="T17" fmla="*/ 126 h 257"/>
                <a:gd name="T18" fmla="*/ 228 w 370"/>
                <a:gd name="T19" fmla="*/ 136 h 257"/>
                <a:gd name="T20" fmla="*/ 248 w 370"/>
                <a:gd name="T21" fmla="*/ 145 h 257"/>
                <a:gd name="T22" fmla="*/ 269 w 370"/>
                <a:gd name="T23" fmla="*/ 155 h 257"/>
                <a:gd name="T24" fmla="*/ 289 w 370"/>
                <a:gd name="T25" fmla="*/ 163 h 257"/>
                <a:gd name="T26" fmla="*/ 308 w 370"/>
                <a:gd name="T27" fmla="*/ 173 h 257"/>
                <a:gd name="T28" fmla="*/ 329 w 370"/>
                <a:gd name="T29" fmla="*/ 183 h 257"/>
                <a:gd name="T30" fmla="*/ 349 w 370"/>
                <a:gd name="T31" fmla="*/ 192 h 257"/>
                <a:gd name="T32" fmla="*/ 370 w 370"/>
                <a:gd name="T33" fmla="*/ 202 h 257"/>
                <a:gd name="T34" fmla="*/ 359 w 370"/>
                <a:gd name="T35" fmla="*/ 209 h 257"/>
                <a:gd name="T36" fmla="*/ 347 w 370"/>
                <a:gd name="T37" fmla="*/ 215 h 257"/>
                <a:gd name="T38" fmla="*/ 336 w 370"/>
                <a:gd name="T39" fmla="*/ 222 h 257"/>
                <a:gd name="T40" fmla="*/ 324 w 370"/>
                <a:gd name="T41" fmla="*/ 230 h 257"/>
                <a:gd name="T42" fmla="*/ 312 w 370"/>
                <a:gd name="T43" fmla="*/ 237 h 257"/>
                <a:gd name="T44" fmla="*/ 301 w 370"/>
                <a:gd name="T45" fmla="*/ 244 h 257"/>
                <a:gd name="T46" fmla="*/ 289 w 370"/>
                <a:gd name="T47" fmla="*/ 250 h 257"/>
                <a:gd name="T48" fmla="*/ 278 w 370"/>
                <a:gd name="T49" fmla="*/ 257 h 257"/>
                <a:gd name="T50" fmla="*/ 261 w 370"/>
                <a:gd name="T51" fmla="*/ 255 h 257"/>
                <a:gd name="T52" fmla="*/ 243 w 370"/>
                <a:gd name="T53" fmla="*/ 252 h 257"/>
                <a:gd name="T54" fmla="*/ 226 w 370"/>
                <a:gd name="T55" fmla="*/ 249 h 257"/>
                <a:gd name="T56" fmla="*/ 208 w 370"/>
                <a:gd name="T57" fmla="*/ 246 h 257"/>
                <a:gd name="T58" fmla="*/ 192 w 370"/>
                <a:gd name="T59" fmla="*/ 244 h 257"/>
                <a:gd name="T60" fmla="*/ 174 w 370"/>
                <a:gd name="T61" fmla="*/ 242 h 257"/>
                <a:gd name="T62" fmla="*/ 157 w 370"/>
                <a:gd name="T63" fmla="*/ 239 h 257"/>
                <a:gd name="T64" fmla="*/ 140 w 370"/>
                <a:gd name="T65" fmla="*/ 237 h 257"/>
                <a:gd name="T66" fmla="*/ 122 w 370"/>
                <a:gd name="T67" fmla="*/ 234 h 257"/>
                <a:gd name="T68" fmla="*/ 105 w 370"/>
                <a:gd name="T69" fmla="*/ 231 h 257"/>
                <a:gd name="T70" fmla="*/ 87 w 370"/>
                <a:gd name="T71" fmla="*/ 228 h 257"/>
                <a:gd name="T72" fmla="*/ 70 w 370"/>
                <a:gd name="T73" fmla="*/ 226 h 257"/>
                <a:gd name="T74" fmla="*/ 52 w 370"/>
                <a:gd name="T75" fmla="*/ 224 h 257"/>
                <a:gd name="T76" fmla="*/ 35 w 370"/>
                <a:gd name="T77" fmla="*/ 221 h 257"/>
                <a:gd name="T78" fmla="*/ 17 w 370"/>
                <a:gd name="T79" fmla="*/ 219 h 257"/>
                <a:gd name="T80" fmla="*/ 0 w 370"/>
                <a:gd name="T81" fmla="*/ 216 h 257"/>
                <a:gd name="T82" fmla="*/ 20 w 370"/>
                <a:gd name="T83" fmla="*/ 189 h 257"/>
                <a:gd name="T84" fmla="*/ 39 w 370"/>
                <a:gd name="T85" fmla="*/ 162 h 257"/>
                <a:gd name="T86" fmla="*/ 59 w 370"/>
                <a:gd name="T87" fmla="*/ 134 h 257"/>
                <a:gd name="T88" fmla="*/ 79 w 370"/>
                <a:gd name="T89" fmla="*/ 108 h 257"/>
                <a:gd name="T90" fmla="*/ 98 w 370"/>
                <a:gd name="T91" fmla="*/ 80 h 257"/>
                <a:gd name="T92" fmla="*/ 118 w 370"/>
                <a:gd name="T93" fmla="*/ 54 h 257"/>
                <a:gd name="T94" fmla="*/ 137 w 370"/>
                <a:gd name="T95" fmla="*/ 26 h 257"/>
                <a:gd name="T96" fmla="*/ 157 w 370"/>
                <a:gd name="T97" fmla="*/ 0 h 25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0"/>
                <a:gd name="T148" fmla="*/ 0 h 257"/>
                <a:gd name="T149" fmla="*/ 370 w 370"/>
                <a:gd name="T150" fmla="*/ 257 h 25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0" h="257">
                  <a:moveTo>
                    <a:pt x="157" y="0"/>
                  </a:moveTo>
                  <a:lnTo>
                    <a:pt x="163" y="15"/>
                  </a:lnTo>
                  <a:lnTo>
                    <a:pt x="170" y="31"/>
                  </a:lnTo>
                  <a:lnTo>
                    <a:pt x="176" y="47"/>
                  </a:lnTo>
                  <a:lnTo>
                    <a:pt x="182" y="62"/>
                  </a:lnTo>
                  <a:lnTo>
                    <a:pt x="188" y="79"/>
                  </a:lnTo>
                  <a:lnTo>
                    <a:pt x="195" y="95"/>
                  </a:lnTo>
                  <a:lnTo>
                    <a:pt x="201" y="110"/>
                  </a:lnTo>
                  <a:lnTo>
                    <a:pt x="207" y="126"/>
                  </a:lnTo>
                  <a:lnTo>
                    <a:pt x="228" y="136"/>
                  </a:lnTo>
                  <a:lnTo>
                    <a:pt x="248" y="145"/>
                  </a:lnTo>
                  <a:lnTo>
                    <a:pt x="269" y="155"/>
                  </a:lnTo>
                  <a:lnTo>
                    <a:pt x="289" y="163"/>
                  </a:lnTo>
                  <a:lnTo>
                    <a:pt x="308" y="173"/>
                  </a:lnTo>
                  <a:lnTo>
                    <a:pt x="329" y="183"/>
                  </a:lnTo>
                  <a:lnTo>
                    <a:pt x="349" y="192"/>
                  </a:lnTo>
                  <a:lnTo>
                    <a:pt x="370" y="202"/>
                  </a:lnTo>
                  <a:lnTo>
                    <a:pt x="359" y="209"/>
                  </a:lnTo>
                  <a:lnTo>
                    <a:pt x="347" y="215"/>
                  </a:lnTo>
                  <a:lnTo>
                    <a:pt x="336" y="222"/>
                  </a:lnTo>
                  <a:lnTo>
                    <a:pt x="324" y="230"/>
                  </a:lnTo>
                  <a:lnTo>
                    <a:pt x="312" y="237"/>
                  </a:lnTo>
                  <a:lnTo>
                    <a:pt x="301" y="244"/>
                  </a:lnTo>
                  <a:lnTo>
                    <a:pt x="289" y="250"/>
                  </a:lnTo>
                  <a:lnTo>
                    <a:pt x="278" y="257"/>
                  </a:lnTo>
                  <a:lnTo>
                    <a:pt x="261" y="255"/>
                  </a:lnTo>
                  <a:lnTo>
                    <a:pt x="243" y="252"/>
                  </a:lnTo>
                  <a:lnTo>
                    <a:pt x="226" y="249"/>
                  </a:lnTo>
                  <a:lnTo>
                    <a:pt x="208" y="246"/>
                  </a:lnTo>
                  <a:lnTo>
                    <a:pt x="192" y="244"/>
                  </a:lnTo>
                  <a:lnTo>
                    <a:pt x="174" y="242"/>
                  </a:lnTo>
                  <a:lnTo>
                    <a:pt x="157" y="239"/>
                  </a:lnTo>
                  <a:lnTo>
                    <a:pt x="140" y="237"/>
                  </a:lnTo>
                  <a:lnTo>
                    <a:pt x="122" y="234"/>
                  </a:lnTo>
                  <a:lnTo>
                    <a:pt x="105" y="231"/>
                  </a:lnTo>
                  <a:lnTo>
                    <a:pt x="87" y="228"/>
                  </a:lnTo>
                  <a:lnTo>
                    <a:pt x="70" y="226"/>
                  </a:lnTo>
                  <a:lnTo>
                    <a:pt x="52" y="224"/>
                  </a:lnTo>
                  <a:lnTo>
                    <a:pt x="35" y="221"/>
                  </a:lnTo>
                  <a:lnTo>
                    <a:pt x="17" y="219"/>
                  </a:lnTo>
                  <a:lnTo>
                    <a:pt x="0" y="216"/>
                  </a:lnTo>
                  <a:lnTo>
                    <a:pt x="20" y="189"/>
                  </a:lnTo>
                  <a:lnTo>
                    <a:pt x="39" y="162"/>
                  </a:lnTo>
                  <a:lnTo>
                    <a:pt x="59" y="134"/>
                  </a:lnTo>
                  <a:lnTo>
                    <a:pt x="79" y="108"/>
                  </a:lnTo>
                  <a:lnTo>
                    <a:pt x="98" y="80"/>
                  </a:lnTo>
                  <a:lnTo>
                    <a:pt x="118" y="54"/>
                  </a:lnTo>
                  <a:lnTo>
                    <a:pt x="137" y="2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9" name="Freeform 27"/>
            <p:cNvSpPr>
              <a:spLocks/>
            </p:cNvSpPr>
            <p:nvPr/>
          </p:nvSpPr>
          <p:spPr bwMode="auto">
            <a:xfrm>
              <a:off x="2417" y="3213"/>
              <a:ext cx="350" cy="252"/>
            </a:xfrm>
            <a:custGeom>
              <a:avLst/>
              <a:gdLst>
                <a:gd name="T0" fmla="*/ 137 w 350"/>
                <a:gd name="T1" fmla="*/ 0 h 252"/>
                <a:gd name="T2" fmla="*/ 143 w 350"/>
                <a:gd name="T3" fmla="*/ 15 h 252"/>
                <a:gd name="T4" fmla="*/ 150 w 350"/>
                <a:gd name="T5" fmla="*/ 31 h 252"/>
                <a:gd name="T6" fmla="*/ 156 w 350"/>
                <a:gd name="T7" fmla="*/ 48 h 252"/>
                <a:gd name="T8" fmla="*/ 162 w 350"/>
                <a:gd name="T9" fmla="*/ 63 h 252"/>
                <a:gd name="T10" fmla="*/ 168 w 350"/>
                <a:gd name="T11" fmla="*/ 79 h 252"/>
                <a:gd name="T12" fmla="*/ 175 w 350"/>
                <a:gd name="T13" fmla="*/ 96 h 252"/>
                <a:gd name="T14" fmla="*/ 181 w 350"/>
                <a:gd name="T15" fmla="*/ 112 h 252"/>
                <a:gd name="T16" fmla="*/ 187 w 350"/>
                <a:gd name="T17" fmla="*/ 127 h 252"/>
                <a:gd name="T18" fmla="*/ 208 w 350"/>
                <a:gd name="T19" fmla="*/ 137 h 252"/>
                <a:gd name="T20" fmla="*/ 228 w 350"/>
                <a:gd name="T21" fmla="*/ 147 h 252"/>
                <a:gd name="T22" fmla="*/ 249 w 350"/>
                <a:gd name="T23" fmla="*/ 155 h 252"/>
                <a:gd name="T24" fmla="*/ 269 w 350"/>
                <a:gd name="T25" fmla="*/ 165 h 252"/>
                <a:gd name="T26" fmla="*/ 288 w 350"/>
                <a:gd name="T27" fmla="*/ 174 h 252"/>
                <a:gd name="T28" fmla="*/ 309 w 350"/>
                <a:gd name="T29" fmla="*/ 183 h 252"/>
                <a:gd name="T30" fmla="*/ 329 w 350"/>
                <a:gd name="T31" fmla="*/ 192 h 252"/>
                <a:gd name="T32" fmla="*/ 350 w 350"/>
                <a:gd name="T33" fmla="*/ 202 h 252"/>
                <a:gd name="T34" fmla="*/ 339 w 350"/>
                <a:gd name="T35" fmla="*/ 208 h 252"/>
                <a:gd name="T36" fmla="*/ 327 w 350"/>
                <a:gd name="T37" fmla="*/ 214 h 252"/>
                <a:gd name="T38" fmla="*/ 316 w 350"/>
                <a:gd name="T39" fmla="*/ 221 h 252"/>
                <a:gd name="T40" fmla="*/ 304 w 350"/>
                <a:gd name="T41" fmla="*/ 227 h 252"/>
                <a:gd name="T42" fmla="*/ 292 w 350"/>
                <a:gd name="T43" fmla="*/ 233 h 252"/>
                <a:gd name="T44" fmla="*/ 281 w 350"/>
                <a:gd name="T45" fmla="*/ 239 h 252"/>
                <a:gd name="T46" fmla="*/ 269 w 350"/>
                <a:gd name="T47" fmla="*/ 246 h 252"/>
                <a:gd name="T48" fmla="*/ 258 w 350"/>
                <a:gd name="T49" fmla="*/ 252 h 252"/>
                <a:gd name="T50" fmla="*/ 243 w 350"/>
                <a:gd name="T51" fmla="*/ 250 h 252"/>
                <a:gd name="T52" fmla="*/ 226 w 350"/>
                <a:gd name="T53" fmla="*/ 248 h 252"/>
                <a:gd name="T54" fmla="*/ 210 w 350"/>
                <a:gd name="T55" fmla="*/ 245 h 252"/>
                <a:gd name="T56" fmla="*/ 193 w 350"/>
                <a:gd name="T57" fmla="*/ 243 h 252"/>
                <a:gd name="T58" fmla="*/ 178 w 350"/>
                <a:gd name="T59" fmla="*/ 239 h 252"/>
                <a:gd name="T60" fmla="*/ 161 w 350"/>
                <a:gd name="T61" fmla="*/ 237 h 252"/>
                <a:gd name="T62" fmla="*/ 145 w 350"/>
                <a:gd name="T63" fmla="*/ 234 h 252"/>
                <a:gd name="T64" fmla="*/ 128 w 350"/>
                <a:gd name="T65" fmla="*/ 232 h 252"/>
                <a:gd name="T66" fmla="*/ 113 w 350"/>
                <a:gd name="T67" fmla="*/ 230 h 252"/>
                <a:gd name="T68" fmla="*/ 96 w 350"/>
                <a:gd name="T69" fmla="*/ 227 h 252"/>
                <a:gd name="T70" fmla="*/ 80 w 350"/>
                <a:gd name="T71" fmla="*/ 225 h 252"/>
                <a:gd name="T72" fmla="*/ 63 w 350"/>
                <a:gd name="T73" fmla="*/ 221 h 252"/>
                <a:gd name="T74" fmla="*/ 48 w 350"/>
                <a:gd name="T75" fmla="*/ 219 h 252"/>
                <a:gd name="T76" fmla="*/ 32 w 350"/>
                <a:gd name="T77" fmla="*/ 216 h 252"/>
                <a:gd name="T78" fmla="*/ 15 w 350"/>
                <a:gd name="T79" fmla="*/ 214 h 252"/>
                <a:gd name="T80" fmla="*/ 0 w 350"/>
                <a:gd name="T81" fmla="*/ 212 h 252"/>
                <a:gd name="T82" fmla="*/ 16 w 350"/>
                <a:gd name="T83" fmla="*/ 185 h 252"/>
                <a:gd name="T84" fmla="*/ 35 w 350"/>
                <a:gd name="T85" fmla="*/ 159 h 252"/>
                <a:gd name="T86" fmla="*/ 51 w 350"/>
                <a:gd name="T87" fmla="*/ 132 h 252"/>
                <a:gd name="T88" fmla="*/ 68 w 350"/>
                <a:gd name="T89" fmla="*/ 106 h 252"/>
                <a:gd name="T90" fmla="*/ 85 w 350"/>
                <a:gd name="T91" fmla="*/ 79 h 252"/>
                <a:gd name="T92" fmla="*/ 103 w 350"/>
                <a:gd name="T93" fmla="*/ 53 h 252"/>
                <a:gd name="T94" fmla="*/ 120 w 350"/>
                <a:gd name="T95" fmla="*/ 26 h 252"/>
                <a:gd name="T96" fmla="*/ 137 w 350"/>
                <a:gd name="T97" fmla="*/ 0 h 25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50"/>
                <a:gd name="T148" fmla="*/ 0 h 252"/>
                <a:gd name="T149" fmla="*/ 350 w 350"/>
                <a:gd name="T150" fmla="*/ 252 h 25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50" h="252">
                  <a:moveTo>
                    <a:pt x="137" y="0"/>
                  </a:moveTo>
                  <a:lnTo>
                    <a:pt x="143" y="15"/>
                  </a:lnTo>
                  <a:lnTo>
                    <a:pt x="150" y="31"/>
                  </a:lnTo>
                  <a:lnTo>
                    <a:pt x="156" y="48"/>
                  </a:lnTo>
                  <a:lnTo>
                    <a:pt x="162" y="63"/>
                  </a:lnTo>
                  <a:lnTo>
                    <a:pt x="168" y="79"/>
                  </a:lnTo>
                  <a:lnTo>
                    <a:pt x="175" y="96"/>
                  </a:lnTo>
                  <a:lnTo>
                    <a:pt x="181" y="112"/>
                  </a:lnTo>
                  <a:lnTo>
                    <a:pt x="187" y="127"/>
                  </a:lnTo>
                  <a:lnTo>
                    <a:pt x="208" y="137"/>
                  </a:lnTo>
                  <a:lnTo>
                    <a:pt x="228" y="147"/>
                  </a:lnTo>
                  <a:lnTo>
                    <a:pt x="249" y="155"/>
                  </a:lnTo>
                  <a:lnTo>
                    <a:pt x="269" y="165"/>
                  </a:lnTo>
                  <a:lnTo>
                    <a:pt x="288" y="174"/>
                  </a:lnTo>
                  <a:lnTo>
                    <a:pt x="309" y="183"/>
                  </a:lnTo>
                  <a:lnTo>
                    <a:pt x="329" y="192"/>
                  </a:lnTo>
                  <a:lnTo>
                    <a:pt x="350" y="202"/>
                  </a:lnTo>
                  <a:lnTo>
                    <a:pt x="339" y="208"/>
                  </a:lnTo>
                  <a:lnTo>
                    <a:pt x="327" y="214"/>
                  </a:lnTo>
                  <a:lnTo>
                    <a:pt x="316" y="221"/>
                  </a:lnTo>
                  <a:lnTo>
                    <a:pt x="304" y="227"/>
                  </a:lnTo>
                  <a:lnTo>
                    <a:pt x="292" y="233"/>
                  </a:lnTo>
                  <a:lnTo>
                    <a:pt x="281" y="239"/>
                  </a:lnTo>
                  <a:lnTo>
                    <a:pt x="269" y="246"/>
                  </a:lnTo>
                  <a:lnTo>
                    <a:pt x="258" y="252"/>
                  </a:lnTo>
                  <a:lnTo>
                    <a:pt x="243" y="250"/>
                  </a:lnTo>
                  <a:lnTo>
                    <a:pt x="226" y="248"/>
                  </a:lnTo>
                  <a:lnTo>
                    <a:pt x="210" y="245"/>
                  </a:lnTo>
                  <a:lnTo>
                    <a:pt x="193" y="243"/>
                  </a:lnTo>
                  <a:lnTo>
                    <a:pt x="178" y="239"/>
                  </a:lnTo>
                  <a:lnTo>
                    <a:pt x="161" y="237"/>
                  </a:lnTo>
                  <a:lnTo>
                    <a:pt x="145" y="234"/>
                  </a:lnTo>
                  <a:lnTo>
                    <a:pt x="128" y="232"/>
                  </a:lnTo>
                  <a:lnTo>
                    <a:pt x="113" y="230"/>
                  </a:lnTo>
                  <a:lnTo>
                    <a:pt x="96" y="227"/>
                  </a:lnTo>
                  <a:lnTo>
                    <a:pt x="80" y="225"/>
                  </a:lnTo>
                  <a:lnTo>
                    <a:pt x="63" y="221"/>
                  </a:lnTo>
                  <a:lnTo>
                    <a:pt x="48" y="219"/>
                  </a:lnTo>
                  <a:lnTo>
                    <a:pt x="32" y="216"/>
                  </a:lnTo>
                  <a:lnTo>
                    <a:pt x="15" y="214"/>
                  </a:lnTo>
                  <a:lnTo>
                    <a:pt x="0" y="212"/>
                  </a:lnTo>
                  <a:lnTo>
                    <a:pt x="16" y="185"/>
                  </a:lnTo>
                  <a:lnTo>
                    <a:pt x="35" y="159"/>
                  </a:lnTo>
                  <a:lnTo>
                    <a:pt x="51" y="132"/>
                  </a:lnTo>
                  <a:lnTo>
                    <a:pt x="68" y="106"/>
                  </a:lnTo>
                  <a:lnTo>
                    <a:pt x="85" y="79"/>
                  </a:lnTo>
                  <a:lnTo>
                    <a:pt x="103" y="53"/>
                  </a:lnTo>
                  <a:lnTo>
                    <a:pt x="120" y="26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0" name="Freeform 28"/>
            <p:cNvSpPr>
              <a:spLocks/>
            </p:cNvSpPr>
            <p:nvPr/>
          </p:nvSpPr>
          <p:spPr bwMode="auto">
            <a:xfrm>
              <a:off x="2435" y="3213"/>
              <a:ext cx="332" cy="249"/>
            </a:xfrm>
            <a:custGeom>
              <a:avLst/>
              <a:gdLst>
                <a:gd name="T0" fmla="*/ 119 w 332"/>
                <a:gd name="T1" fmla="*/ 0 h 249"/>
                <a:gd name="T2" fmla="*/ 125 w 332"/>
                <a:gd name="T3" fmla="*/ 15 h 249"/>
                <a:gd name="T4" fmla="*/ 132 w 332"/>
                <a:gd name="T5" fmla="*/ 31 h 249"/>
                <a:gd name="T6" fmla="*/ 138 w 332"/>
                <a:gd name="T7" fmla="*/ 48 h 249"/>
                <a:gd name="T8" fmla="*/ 144 w 332"/>
                <a:gd name="T9" fmla="*/ 63 h 249"/>
                <a:gd name="T10" fmla="*/ 150 w 332"/>
                <a:gd name="T11" fmla="*/ 79 h 249"/>
                <a:gd name="T12" fmla="*/ 157 w 332"/>
                <a:gd name="T13" fmla="*/ 96 h 249"/>
                <a:gd name="T14" fmla="*/ 163 w 332"/>
                <a:gd name="T15" fmla="*/ 112 h 249"/>
                <a:gd name="T16" fmla="*/ 169 w 332"/>
                <a:gd name="T17" fmla="*/ 127 h 249"/>
                <a:gd name="T18" fmla="*/ 190 w 332"/>
                <a:gd name="T19" fmla="*/ 137 h 249"/>
                <a:gd name="T20" fmla="*/ 210 w 332"/>
                <a:gd name="T21" fmla="*/ 147 h 249"/>
                <a:gd name="T22" fmla="*/ 231 w 332"/>
                <a:gd name="T23" fmla="*/ 156 h 249"/>
                <a:gd name="T24" fmla="*/ 251 w 332"/>
                <a:gd name="T25" fmla="*/ 165 h 249"/>
                <a:gd name="T26" fmla="*/ 270 w 332"/>
                <a:gd name="T27" fmla="*/ 174 h 249"/>
                <a:gd name="T28" fmla="*/ 291 w 332"/>
                <a:gd name="T29" fmla="*/ 184 h 249"/>
                <a:gd name="T30" fmla="*/ 311 w 332"/>
                <a:gd name="T31" fmla="*/ 192 h 249"/>
                <a:gd name="T32" fmla="*/ 332 w 332"/>
                <a:gd name="T33" fmla="*/ 202 h 249"/>
                <a:gd name="T34" fmla="*/ 321 w 332"/>
                <a:gd name="T35" fmla="*/ 208 h 249"/>
                <a:gd name="T36" fmla="*/ 309 w 332"/>
                <a:gd name="T37" fmla="*/ 214 h 249"/>
                <a:gd name="T38" fmla="*/ 298 w 332"/>
                <a:gd name="T39" fmla="*/ 220 h 249"/>
                <a:gd name="T40" fmla="*/ 286 w 332"/>
                <a:gd name="T41" fmla="*/ 225 h 249"/>
                <a:gd name="T42" fmla="*/ 275 w 332"/>
                <a:gd name="T43" fmla="*/ 231 h 249"/>
                <a:gd name="T44" fmla="*/ 263 w 332"/>
                <a:gd name="T45" fmla="*/ 237 h 249"/>
                <a:gd name="T46" fmla="*/ 252 w 332"/>
                <a:gd name="T47" fmla="*/ 243 h 249"/>
                <a:gd name="T48" fmla="*/ 240 w 332"/>
                <a:gd name="T49" fmla="*/ 249 h 249"/>
                <a:gd name="T50" fmla="*/ 226 w 332"/>
                <a:gd name="T51" fmla="*/ 246 h 249"/>
                <a:gd name="T52" fmla="*/ 210 w 332"/>
                <a:gd name="T53" fmla="*/ 244 h 249"/>
                <a:gd name="T54" fmla="*/ 196 w 332"/>
                <a:gd name="T55" fmla="*/ 240 h 249"/>
                <a:gd name="T56" fmla="*/ 180 w 332"/>
                <a:gd name="T57" fmla="*/ 238 h 249"/>
                <a:gd name="T58" fmla="*/ 166 w 332"/>
                <a:gd name="T59" fmla="*/ 236 h 249"/>
                <a:gd name="T60" fmla="*/ 150 w 332"/>
                <a:gd name="T61" fmla="*/ 233 h 249"/>
                <a:gd name="T62" fmla="*/ 136 w 332"/>
                <a:gd name="T63" fmla="*/ 230 h 249"/>
                <a:gd name="T64" fmla="*/ 120 w 332"/>
                <a:gd name="T65" fmla="*/ 227 h 249"/>
                <a:gd name="T66" fmla="*/ 105 w 332"/>
                <a:gd name="T67" fmla="*/ 225 h 249"/>
                <a:gd name="T68" fmla="*/ 90 w 332"/>
                <a:gd name="T69" fmla="*/ 222 h 249"/>
                <a:gd name="T70" fmla="*/ 75 w 332"/>
                <a:gd name="T71" fmla="*/ 220 h 249"/>
                <a:gd name="T72" fmla="*/ 60 w 332"/>
                <a:gd name="T73" fmla="*/ 216 h 249"/>
                <a:gd name="T74" fmla="*/ 45 w 332"/>
                <a:gd name="T75" fmla="*/ 214 h 249"/>
                <a:gd name="T76" fmla="*/ 30 w 332"/>
                <a:gd name="T77" fmla="*/ 212 h 249"/>
                <a:gd name="T78" fmla="*/ 15 w 332"/>
                <a:gd name="T79" fmla="*/ 209 h 249"/>
                <a:gd name="T80" fmla="*/ 0 w 332"/>
                <a:gd name="T81" fmla="*/ 207 h 249"/>
                <a:gd name="T82" fmla="*/ 14 w 332"/>
                <a:gd name="T83" fmla="*/ 181 h 249"/>
                <a:gd name="T84" fmla="*/ 30 w 332"/>
                <a:gd name="T85" fmla="*/ 155 h 249"/>
                <a:gd name="T86" fmla="*/ 44 w 332"/>
                <a:gd name="T87" fmla="*/ 130 h 249"/>
                <a:gd name="T88" fmla="*/ 60 w 332"/>
                <a:gd name="T89" fmla="*/ 103 h 249"/>
                <a:gd name="T90" fmla="*/ 74 w 332"/>
                <a:gd name="T91" fmla="*/ 77 h 249"/>
                <a:gd name="T92" fmla="*/ 89 w 332"/>
                <a:gd name="T93" fmla="*/ 51 h 249"/>
                <a:gd name="T94" fmla="*/ 104 w 332"/>
                <a:gd name="T95" fmla="*/ 25 h 249"/>
                <a:gd name="T96" fmla="*/ 119 w 332"/>
                <a:gd name="T97" fmla="*/ 0 h 24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2"/>
                <a:gd name="T148" fmla="*/ 0 h 249"/>
                <a:gd name="T149" fmla="*/ 332 w 332"/>
                <a:gd name="T150" fmla="*/ 249 h 24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2" h="249">
                  <a:moveTo>
                    <a:pt x="119" y="0"/>
                  </a:moveTo>
                  <a:lnTo>
                    <a:pt x="125" y="15"/>
                  </a:lnTo>
                  <a:lnTo>
                    <a:pt x="132" y="31"/>
                  </a:lnTo>
                  <a:lnTo>
                    <a:pt x="138" y="48"/>
                  </a:lnTo>
                  <a:lnTo>
                    <a:pt x="144" y="63"/>
                  </a:lnTo>
                  <a:lnTo>
                    <a:pt x="150" y="79"/>
                  </a:lnTo>
                  <a:lnTo>
                    <a:pt x="157" y="96"/>
                  </a:lnTo>
                  <a:lnTo>
                    <a:pt x="163" y="112"/>
                  </a:lnTo>
                  <a:lnTo>
                    <a:pt x="169" y="127"/>
                  </a:lnTo>
                  <a:lnTo>
                    <a:pt x="190" y="137"/>
                  </a:lnTo>
                  <a:lnTo>
                    <a:pt x="210" y="147"/>
                  </a:lnTo>
                  <a:lnTo>
                    <a:pt x="231" y="156"/>
                  </a:lnTo>
                  <a:lnTo>
                    <a:pt x="251" y="165"/>
                  </a:lnTo>
                  <a:lnTo>
                    <a:pt x="270" y="174"/>
                  </a:lnTo>
                  <a:lnTo>
                    <a:pt x="291" y="184"/>
                  </a:lnTo>
                  <a:lnTo>
                    <a:pt x="311" y="192"/>
                  </a:lnTo>
                  <a:lnTo>
                    <a:pt x="332" y="202"/>
                  </a:lnTo>
                  <a:lnTo>
                    <a:pt x="321" y="208"/>
                  </a:lnTo>
                  <a:lnTo>
                    <a:pt x="309" y="214"/>
                  </a:lnTo>
                  <a:lnTo>
                    <a:pt x="298" y="220"/>
                  </a:lnTo>
                  <a:lnTo>
                    <a:pt x="286" y="225"/>
                  </a:lnTo>
                  <a:lnTo>
                    <a:pt x="275" y="231"/>
                  </a:lnTo>
                  <a:lnTo>
                    <a:pt x="263" y="237"/>
                  </a:lnTo>
                  <a:lnTo>
                    <a:pt x="252" y="243"/>
                  </a:lnTo>
                  <a:lnTo>
                    <a:pt x="240" y="249"/>
                  </a:lnTo>
                  <a:lnTo>
                    <a:pt x="226" y="246"/>
                  </a:lnTo>
                  <a:lnTo>
                    <a:pt x="210" y="244"/>
                  </a:lnTo>
                  <a:lnTo>
                    <a:pt x="196" y="240"/>
                  </a:lnTo>
                  <a:lnTo>
                    <a:pt x="180" y="238"/>
                  </a:lnTo>
                  <a:lnTo>
                    <a:pt x="166" y="236"/>
                  </a:lnTo>
                  <a:lnTo>
                    <a:pt x="150" y="233"/>
                  </a:lnTo>
                  <a:lnTo>
                    <a:pt x="136" y="230"/>
                  </a:lnTo>
                  <a:lnTo>
                    <a:pt x="120" y="227"/>
                  </a:lnTo>
                  <a:lnTo>
                    <a:pt x="105" y="225"/>
                  </a:lnTo>
                  <a:lnTo>
                    <a:pt x="90" y="222"/>
                  </a:lnTo>
                  <a:lnTo>
                    <a:pt x="75" y="220"/>
                  </a:lnTo>
                  <a:lnTo>
                    <a:pt x="60" y="216"/>
                  </a:lnTo>
                  <a:lnTo>
                    <a:pt x="45" y="214"/>
                  </a:lnTo>
                  <a:lnTo>
                    <a:pt x="30" y="212"/>
                  </a:lnTo>
                  <a:lnTo>
                    <a:pt x="15" y="209"/>
                  </a:lnTo>
                  <a:lnTo>
                    <a:pt x="0" y="207"/>
                  </a:lnTo>
                  <a:lnTo>
                    <a:pt x="14" y="181"/>
                  </a:lnTo>
                  <a:lnTo>
                    <a:pt x="30" y="155"/>
                  </a:lnTo>
                  <a:lnTo>
                    <a:pt x="44" y="130"/>
                  </a:lnTo>
                  <a:lnTo>
                    <a:pt x="60" y="103"/>
                  </a:lnTo>
                  <a:lnTo>
                    <a:pt x="74" y="77"/>
                  </a:lnTo>
                  <a:lnTo>
                    <a:pt x="89" y="51"/>
                  </a:lnTo>
                  <a:lnTo>
                    <a:pt x="104" y="25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1" name="Freeform 29"/>
            <p:cNvSpPr>
              <a:spLocks/>
            </p:cNvSpPr>
            <p:nvPr/>
          </p:nvSpPr>
          <p:spPr bwMode="auto">
            <a:xfrm>
              <a:off x="2454" y="3213"/>
              <a:ext cx="313" cy="244"/>
            </a:xfrm>
            <a:custGeom>
              <a:avLst/>
              <a:gdLst>
                <a:gd name="T0" fmla="*/ 100 w 313"/>
                <a:gd name="T1" fmla="*/ 0 h 244"/>
                <a:gd name="T2" fmla="*/ 106 w 313"/>
                <a:gd name="T3" fmla="*/ 15 h 244"/>
                <a:gd name="T4" fmla="*/ 113 w 313"/>
                <a:gd name="T5" fmla="*/ 32 h 244"/>
                <a:gd name="T6" fmla="*/ 119 w 313"/>
                <a:gd name="T7" fmla="*/ 48 h 244"/>
                <a:gd name="T8" fmla="*/ 125 w 313"/>
                <a:gd name="T9" fmla="*/ 63 h 244"/>
                <a:gd name="T10" fmla="*/ 131 w 313"/>
                <a:gd name="T11" fmla="*/ 80 h 244"/>
                <a:gd name="T12" fmla="*/ 138 w 313"/>
                <a:gd name="T13" fmla="*/ 96 h 244"/>
                <a:gd name="T14" fmla="*/ 144 w 313"/>
                <a:gd name="T15" fmla="*/ 113 h 244"/>
                <a:gd name="T16" fmla="*/ 150 w 313"/>
                <a:gd name="T17" fmla="*/ 128 h 244"/>
                <a:gd name="T18" fmla="*/ 171 w 313"/>
                <a:gd name="T19" fmla="*/ 138 h 244"/>
                <a:gd name="T20" fmla="*/ 191 w 313"/>
                <a:gd name="T21" fmla="*/ 147 h 244"/>
                <a:gd name="T22" fmla="*/ 212 w 313"/>
                <a:gd name="T23" fmla="*/ 156 h 244"/>
                <a:gd name="T24" fmla="*/ 232 w 313"/>
                <a:gd name="T25" fmla="*/ 165 h 244"/>
                <a:gd name="T26" fmla="*/ 251 w 313"/>
                <a:gd name="T27" fmla="*/ 174 h 244"/>
                <a:gd name="T28" fmla="*/ 272 w 313"/>
                <a:gd name="T29" fmla="*/ 184 h 244"/>
                <a:gd name="T30" fmla="*/ 292 w 313"/>
                <a:gd name="T31" fmla="*/ 192 h 244"/>
                <a:gd name="T32" fmla="*/ 313 w 313"/>
                <a:gd name="T33" fmla="*/ 202 h 244"/>
                <a:gd name="T34" fmla="*/ 302 w 313"/>
                <a:gd name="T35" fmla="*/ 207 h 244"/>
                <a:gd name="T36" fmla="*/ 290 w 313"/>
                <a:gd name="T37" fmla="*/ 213 h 244"/>
                <a:gd name="T38" fmla="*/ 279 w 313"/>
                <a:gd name="T39" fmla="*/ 218 h 244"/>
                <a:gd name="T40" fmla="*/ 268 w 313"/>
                <a:gd name="T41" fmla="*/ 224 h 244"/>
                <a:gd name="T42" fmla="*/ 256 w 313"/>
                <a:gd name="T43" fmla="*/ 228 h 244"/>
                <a:gd name="T44" fmla="*/ 245 w 313"/>
                <a:gd name="T45" fmla="*/ 234 h 244"/>
                <a:gd name="T46" fmla="*/ 233 w 313"/>
                <a:gd name="T47" fmla="*/ 239 h 244"/>
                <a:gd name="T48" fmla="*/ 222 w 313"/>
                <a:gd name="T49" fmla="*/ 244 h 244"/>
                <a:gd name="T50" fmla="*/ 208 w 313"/>
                <a:gd name="T51" fmla="*/ 242 h 244"/>
                <a:gd name="T52" fmla="*/ 195 w 313"/>
                <a:gd name="T53" fmla="*/ 239 h 244"/>
                <a:gd name="T54" fmla="*/ 180 w 313"/>
                <a:gd name="T55" fmla="*/ 236 h 244"/>
                <a:gd name="T56" fmla="*/ 167 w 313"/>
                <a:gd name="T57" fmla="*/ 233 h 244"/>
                <a:gd name="T58" fmla="*/ 153 w 313"/>
                <a:gd name="T59" fmla="*/ 231 h 244"/>
                <a:gd name="T60" fmla="*/ 138 w 313"/>
                <a:gd name="T61" fmla="*/ 228 h 244"/>
                <a:gd name="T62" fmla="*/ 125 w 313"/>
                <a:gd name="T63" fmla="*/ 226 h 244"/>
                <a:gd name="T64" fmla="*/ 111 w 313"/>
                <a:gd name="T65" fmla="*/ 222 h 244"/>
                <a:gd name="T66" fmla="*/ 97 w 313"/>
                <a:gd name="T67" fmla="*/ 220 h 244"/>
                <a:gd name="T68" fmla="*/ 83 w 313"/>
                <a:gd name="T69" fmla="*/ 218 h 244"/>
                <a:gd name="T70" fmla="*/ 68 w 313"/>
                <a:gd name="T71" fmla="*/ 215 h 244"/>
                <a:gd name="T72" fmla="*/ 55 w 313"/>
                <a:gd name="T73" fmla="*/ 213 h 244"/>
                <a:gd name="T74" fmla="*/ 41 w 313"/>
                <a:gd name="T75" fmla="*/ 210 h 244"/>
                <a:gd name="T76" fmla="*/ 28 w 313"/>
                <a:gd name="T77" fmla="*/ 207 h 244"/>
                <a:gd name="T78" fmla="*/ 13 w 313"/>
                <a:gd name="T79" fmla="*/ 204 h 244"/>
                <a:gd name="T80" fmla="*/ 0 w 313"/>
                <a:gd name="T81" fmla="*/ 202 h 244"/>
                <a:gd name="T82" fmla="*/ 12 w 313"/>
                <a:gd name="T83" fmla="*/ 177 h 244"/>
                <a:gd name="T84" fmla="*/ 25 w 313"/>
                <a:gd name="T85" fmla="*/ 151 h 244"/>
                <a:gd name="T86" fmla="*/ 37 w 313"/>
                <a:gd name="T87" fmla="*/ 126 h 244"/>
                <a:gd name="T88" fmla="*/ 50 w 313"/>
                <a:gd name="T89" fmla="*/ 101 h 244"/>
                <a:gd name="T90" fmla="*/ 62 w 313"/>
                <a:gd name="T91" fmla="*/ 76 h 244"/>
                <a:gd name="T92" fmla="*/ 76 w 313"/>
                <a:gd name="T93" fmla="*/ 50 h 244"/>
                <a:gd name="T94" fmla="*/ 88 w 313"/>
                <a:gd name="T95" fmla="*/ 25 h 244"/>
                <a:gd name="T96" fmla="*/ 100 w 313"/>
                <a:gd name="T97" fmla="*/ 0 h 24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3"/>
                <a:gd name="T148" fmla="*/ 0 h 244"/>
                <a:gd name="T149" fmla="*/ 313 w 313"/>
                <a:gd name="T150" fmla="*/ 244 h 24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3" h="244">
                  <a:moveTo>
                    <a:pt x="100" y="0"/>
                  </a:moveTo>
                  <a:lnTo>
                    <a:pt x="106" y="15"/>
                  </a:lnTo>
                  <a:lnTo>
                    <a:pt x="113" y="32"/>
                  </a:lnTo>
                  <a:lnTo>
                    <a:pt x="119" y="48"/>
                  </a:lnTo>
                  <a:lnTo>
                    <a:pt x="125" y="63"/>
                  </a:lnTo>
                  <a:lnTo>
                    <a:pt x="131" y="80"/>
                  </a:lnTo>
                  <a:lnTo>
                    <a:pt x="138" y="96"/>
                  </a:lnTo>
                  <a:lnTo>
                    <a:pt x="144" y="113"/>
                  </a:lnTo>
                  <a:lnTo>
                    <a:pt x="150" y="128"/>
                  </a:lnTo>
                  <a:lnTo>
                    <a:pt x="171" y="138"/>
                  </a:lnTo>
                  <a:lnTo>
                    <a:pt x="191" y="147"/>
                  </a:lnTo>
                  <a:lnTo>
                    <a:pt x="212" y="156"/>
                  </a:lnTo>
                  <a:lnTo>
                    <a:pt x="232" y="165"/>
                  </a:lnTo>
                  <a:lnTo>
                    <a:pt x="251" y="174"/>
                  </a:lnTo>
                  <a:lnTo>
                    <a:pt x="272" y="184"/>
                  </a:lnTo>
                  <a:lnTo>
                    <a:pt x="292" y="192"/>
                  </a:lnTo>
                  <a:lnTo>
                    <a:pt x="313" y="202"/>
                  </a:lnTo>
                  <a:lnTo>
                    <a:pt x="302" y="207"/>
                  </a:lnTo>
                  <a:lnTo>
                    <a:pt x="290" y="213"/>
                  </a:lnTo>
                  <a:lnTo>
                    <a:pt x="279" y="218"/>
                  </a:lnTo>
                  <a:lnTo>
                    <a:pt x="268" y="224"/>
                  </a:lnTo>
                  <a:lnTo>
                    <a:pt x="256" y="228"/>
                  </a:lnTo>
                  <a:lnTo>
                    <a:pt x="245" y="234"/>
                  </a:lnTo>
                  <a:lnTo>
                    <a:pt x="233" y="239"/>
                  </a:lnTo>
                  <a:lnTo>
                    <a:pt x="222" y="244"/>
                  </a:lnTo>
                  <a:lnTo>
                    <a:pt x="208" y="242"/>
                  </a:lnTo>
                  <a:lnTo>
                    <a:pt x="195" y="239"/>
                  </a:lnTo>
                  <a:lnTo>
                    <a:pt x="180" y="236"/>
                  </a:lnTo>
                  <a:lnTo>
                    <a:pt x="167" y="233"/>
                  </a:lnTo>
                  <a:lnTo>
                    <a:pt x="153" y="231"/>
                  </a:lnTo>
                  <a:lnTo>
                    <a:pt x="138" y="228"/>
                  </a:lnTo>
                  <a:lnTo>
                    <a:pt x="125" y="226"/>
                  </a:lnTo>
                  <a:lnTo>
                    <a:pt x="111" y="222"/>
                  </a:lnTo>
                  <a:lnTo>
                    <a:pt x="97" y="220"/>
                  </a:lnTo>
                  <a:lnTo>
                    <a:pt x="83" y="218"/>
                  </a:lnTo>
                  <a:lnTo>
                    <a:pt x="68" y="215"/>
                  </a:lnTo>
                  <a:lnTo>
                    <a:pt x="55" y="213"/>
                  </a:lnTo>
                  <a:lnTo>
                    <a:pt x="41" y="210"/>
                  </a:lnTo>
                  <a:lnTo>
                    <a:pt x="28" y="207"/>
                  </a:lnTo>
                  <a:lnTo>
                    <a:pt x="13" y="204"/>
                  </a:lnTo>
                  <a:lnTo>
                    <a:pt x="0" y="202"/>
                  </a:lnTo>
                  <a:lnTo>
                    <a:pt x="12" y="177"/>
                  </a:lnTo>
                  <a:lnTo>
                    <a:pt x="25" y="151"/>
                  </a:lnTo>
                  <a:lnTo>
                    <a:pt x="37" y="126"/>
                  </a:lnTo>
                  <a:lnTo>
                    <a:pt x="50" y="101"/>
                  </a:lnTo>
                  <a:lnTo>
                    <a:pt x="62" y="76"/>
                  </a:lnTo>
                  <a:lnTo>
                    <a:pt x="76" y="50"/>
                  </a:lnTo>
                  <a:lnTo>
                    <a:pt x="88" y="25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2" name="Freeform 30"/>
            <p:cNvSpPr>
              <a:spLocks/>
            </p:cNvSpPr>
            <p:nvPr/>
          </p:nvSpPr>
          <p:spPr bwMode="auto">
            <a:xfrm>
              <a:off x="2472" y="3213"/>
              <a:ext cx="295" cy="240"/>
            </a:xfrm>
            <a:custGeom>
              <a:avLst/>
              <a:gdLst>
                <a:gd name="T0" fmla="*/ 82 w 295"/>
                <a:gd name="T1" fmla="*/ 0 h 240"/>
                <a:gd name="T2" fmla="*/ 88 w 295"/>
                <a:gd name="T3" fmla="*/ 15 h 240"/>
                <a:gd name="T4" fmla="*/ 95 w 295"/>
                <a:gd name="T5" fmla="*/ 32 h 240"/>
                <a:gd name="T6" fmla="*/ 101 w 295"/>
                <a:gd name="T7" fmla="*/ 48 h 240"/>
                <a:gd name="T8" fmla="*/ 107 w 295"/>
                <a:gd name="T9" fmla="*/ 63 h 240"/>
                <a:gd name="T10" fmla="*/ 113 w 295"/>
                <a:gd name="T11" fmla="*/ 80 h 240"/>
                <a:gd name="T12" fmla="*/ 120 w 295"/>
                <a:gd name="T13" fmla="*/ 96 h 240"/>
                <a:gd name="T14" fmla="*/ 126 w 295"/>
                <a:gd name="T15" fmla="*/ 113 h 240"/>
                <a:gd name="T16" fmla="*/ 132 w 295"/>
                <a:gd name="T17" fmla="*/ 128 h 240"/>
                <a:gd name="T18" fmla="*/ 153 w 295"/>
                <a:gd name="T19" fmla="*/ 138 h 240"/>
                <a:gd name="T20" fmla="*/ 173 w 295"/>
                <a:gd name="T21" fmla="*/ 147 h 240"/>
                <a:gd name="T22" fmla="*/ 194 w 295"/>
                <a:gd name="T23" fmla="*/ 156 h 240"/>
                <a:gd name="T24" fmla="*/ 214 w 295"/>
                <a:gd name="T25" fmla="*/ 165 h 240"/>
                <a:gd name="T26" fmla="*/ 233 w 295"/>
                <a:gd name="T27" fmla="*/ 174 h 240"/>
                <a:gd name="T28" fmla="*/ 254 w 295"/>
                <a:gd name="T29" fmla="*/ 184 h 240"/>
                <a:gd name="T30" fmla="*/ 274 w 295"/>
                <a:gd name="T31" fmla="*/ 192 h 240"/>
                <a:gd name="T32" fmla="*/ 295 w 295"/>
                <a:gd name="T33" fmla="*/ 202 h 240"/>
                <a:gd name="T34" fmla="*/ 284 w 295"/>
                <a:gd name="T35" fmla="*/ 207 h 240"/>
                <a:gd name="T36" fmla="*/ 272 w 295"/>
                <a:gd name="T37" fmla="*/ 212 h 240"/>
                <a:gd name="T38" fmla="*/ 261 w 295"/>
                <a:gd name="T39" fmla="*/ 216 h 240"/>
                <a:gd name="T40" fmla="*/ 250 w 295"/>
                <a:gd name="T41" fmla="*/ 221 h 240"/>
                <a:gd name="T42" fmla="*/ 238 w 295"/>
                <a:gd name="T43" fmla="*/ 226 h 240"/>
                <a:gd name="T44" fmla="*/ 227 w 295"/>
                <a:gd name="T45" fmla="*/ 231 h 240"/>
                <a:gd name="T46" fmla="*/ 215 w 295"/>
                <a:gd name="T47" fmla="*/ 236 h 240"/>
                <a:gd name="T48" fmla="*/ 204 w 295"/>
                <a:gd name="T49" fmla="*/ 240 h 240"/>
                <a:gd name="T50" fmla="*/ 191 w 295"/>
                <a:gd name="T51" fmla="*/ 238 h 240"/>
                <a:gd name="T52" fmla="*/ 179 w 295"/>
                <a:gd name="T53" fmla="*/ 234 h 240"/>
                <a:gd name="T54" fmla="*/ 166 w 295"/>
                <a:gd name="T55" fmla="*/ 232 h 240"/>
                <a:gd name="T56" fmla="*/ 154 w 295"/>
                <a:gd name="T57" fmla="*/ 230 h 240"/>
                <a:gd name="T58" fmla="*/ 141 w 295"/>
                <a:gd name="T59" fmla="*/ 227 h 240"/>
                <a:gd name="T60" fmla="*/ 129 w 295"/>
                <a:gd name="T61" fmla="*/ 224 h 240"/>
                <a:gd name="T62" fmla="*/ 115 w 295"/>
                <a:gd name="T63" fmla="*/ 221 h 240"/>
                <a:gd name="T64" fmla="*/ 102 w 295"/>
                <a:gd name="T65" fmla="*/ 219 h 240"/>
                <a:gd name="T66" fmla="*/ 90 w 295"/>
                <a:gd name="T67" fmla="*/ 216 h 240"/>
                <a:gd name="T68" fmla="*/ 77 w 295"/>
                <a:gd name="T69" fmla="*/ 213 h 240"/>
                <a:gd name="T70" fmla="*/ 64 w 295"/>
                <a:gd name="T71" fmla="*/ 210 h 240"/>
                <a:gd name="T72" fmla="*/ 52 w 295"/>
                <a:gd name="T73" fmla="*/ 208 h 240"/>
                <a:gd name="T74" fmla="*/ 38 w 295"/>
                <a:gd name="T75" fmla="*/ 206 h 240"/>
                <a:gd name="T76" fmla="*/ 25 w 295"/>
                <a:gd name="T77" fmla="*/ 202 h 240"/>
                <a:gd name="T78" fmla="*/ 13 w 295"/>
                <a:gd name="T79" fmla="*/ 199 h 240"/>
                <a:gd name="T80" fmla="*/ 0 w 295"/>
                <a:gd name="T81" fmla="*/ 197 h 240"/>
                <a:gd name="T82" fmla="*/ 11 w 295"/>
                <a:gd name="T83" fmla="*/ 172 h 240"/>
                <a:gd name="T84" fmla="*/ 20 w 295"/>
                <a:gd name="T85" fmla="*/ 148 h 240"/>
                <a:gd name="T86" fmla="*/ 31 w 295"/>
                <a:gd name="T87" fmla="*/ 122 h 240"/>
                <a:gd name="T88" fmla="*/ 41 w 295"/>
                <a:gd name="T89" fmla="*/ 98 h 240"/>
                <a:gd name="T90" fmla="*/ 52 w 295"/>
                <a:gd name="T91" fmla="*/ 74 h 240"/>
                <a:gd name="T92" fmla="*/ 61 w 295"/>
                <a:gd name="T93" fmla="*/ 49 h 240"/>
                <a:gd name="T94" fmla="*/ 72 w 295"/>
                <a:gd name="T95" fmla="*/ 25 h 240"/>
                <a:gd name="T96" fmla="*/ 82 w 295"/>
                <a:gd name="T97" fmla="*/ 0 h 2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95"/>
                <a:gd name="T148" fmla="*/ 0 h 240"/>
                <a:gd name="T149" fmla="*/ 295 w 295"/>
                <a:gd name="T150" fmla="*/ 240 h 2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95" h="240">
                  <a:moveTo>
                    <a:pt x="82" y="0"/>
                  </a:moveTo>
                  <a:lnTo>
                    <a:pt x="88" y="15"/>
                  </a:lnTo>
                  <a:lnTo>
                    <a:pt x="95" y="32"/>
                  </a:lnTo>
                  <a:lnTo>
                    <a:pt x="101" y="48"/>
                  </a:lnTo>
                  <a:lnTo>
                    <a:pt x="107" y="63"/>
                  </a:lnTo>
                  <a:lnTo>
                    <a:pt x="113" y="80"/>
                  </a:lnTo>
                  <a:lnTo>
                    <a:pt x="120" y="96"/>
                  </a:lnTo>
                  <a:lnTo>
                    <a:pt x="126" y="113"/>
                  </a:lnTo>
                  <a:lnTo>
                    <a:pt x="132" y="128"/>
                  </a:lnTo>
                  <a:lnTo>
                    <a:pt x="153" y="138"/>
                  </a:lnTo>
                  <a:lnTo>
                    <a:pt x="173" y="147"/>
                  </a:lnTo>
                  <a:lnTo>
                    <a:pt x="194" y="156"/>
                  </a:lnTo>
                  <a:lnTo>
                    <a:pt x="214" y="165"/>
                  </a:lnTo>
                  <a:lnTo>
                    <a:pt x="233" y="174"/>
                  </a:lnTo>
                  <a:lnTo>
                    <a:pt x="254" y="184"/>
                  </a:lnTo>
                  <a:lnTo>
                    <a:pt x="274" y="192"/>
                  </a:lnTo>
                  <a:lnTo>
                    <a:pt x="295" y="202"/>
                  </a:lnTo>
                  <a:lnTo>
                    <a:pt x="284" y="207"/>
                  </a:lnTo>
                  <a:lnTo>
                    <a:pt x="272" y="212"/>
                  </a:lnTo>
                  <a:lnTo>
                    <a:pt x="261" y="216"/>
                  </a:lnTo>
                  <a:lnTo>
                    <a:pt x="250" y="221"/>
                  </a:lnTo>
                  <a:lnTo>
                    <a:pt x="238" y="226"/>
                  </a:lnTo>
                  <a:lnTo>
                    <a:pt x="227" y="231"/>
                  </a:lnTo>
                  <a:lnTo>
                    <a:pt x="215" y="236"/>
                  </a:lnTo>
                  <a:lnTo>
                    <a:pt x="204" y="240"/>
                  </a:lnTo>
                  <a:lnTo>
                    <a:pt x="191" y="238"/>
                  </a:lnTo>
                  <a:lnTo>
                    <a:pt x="179" y="234"/>
                  </a:lnTo>
                  <a:lnTo>
                    <a:pt x="166" y="232"/>
                  </a:lnTo>
                  <a:lnTo>
                    <a:pt x="154" y="230"/>
                  </a:lnTo>
                  <a:lnTo>
                    <a:pt x="141" y="227"/>
                  </a:lnTo>
                  <a:lnTo>
                    <a:pt x="129" y="224"/>
                  </a:lnTo>
                  <a:lnTo>
                    <a:pt x="115" y="221"/>
                  </a:lnTo>
                  <a:lnTo>
                    <a:pt x="102" y="219"/>
                  </a:lnTo>
                  <a:lnTo>
                    <a:pt x="90" y="216"/>
                  </a:lnTo>
                  <a:lnTo>
                    <a:pt x="77" y="213"/>
                  </a:lnTo>
                  <a:lnTo>
                    <a:pt x="64" y="210"/>
                  </a:lnTo>
                  <a:lnTo>
                    <a:pt x="52" y="208"/>
                  </a:lnTo>
                  <a:lnTo>
                    <a:pt x="38" y="206"/>
                  </a:lnTo>
                  <a:lnTo>
                    <a:pt x="25" y="202"/>
                  </a:lnTo>
                  <a:lnTo>
                    <a:pt x="13" y="199"/>
                  </a:lnTo>
                  <a:lnTo>
                    <a:pt x="0" y="197"/>
                  </a:lnTo>
                  <a:lnTo>
                    <a:pt x="11" y="172"/>
                  </a:lnTo>
                  <a:lnTo>
                    <a:pt x="20" y="148"/>
                  </a:lnTo>
                  <a:lnTo>
                    <a:pt x="31" y="122"/>
                  </a:lnTo>
                  <a:lnTo>
                    <a:pt x="41" y="98"/>
                  </a:lnTo>
                  <a:lnTo>
                    <a:pt x="52" y="74"/>
                  </a:lnTo>
                  <a:lnTo>
                    <a:pt x="61" y="49"/>
                  </a:lnTo>
                  <a:lnTo>
                    <a:pt x="72" y="25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3" name="Freeform 31"/>
            <p:cNvSpPr>
              <a:spLocks/>
            </p:cNvSpPr>
            <p:nvPr/>
          </p:nvSpPr>
          <p:spPr bwMode="auto">
            <a:xfrm>
              <a:off x="2491" y="3213"/>
              <a:ext cx="276" cy="236"/>
            </a:xfrm>
            <a:custGeom>
              <a:avLst/>
              <a:gdLst>
                <a:gd name="T0" fmla="*/ 63 w 276"/>
                <a:gd name="T1" fmla="*/ 0 h 236"/>
                <a:gd name="T2" fmla="*/ 69 w 276"/>
                <a:gd name="T3" fmla="*/ 15 h 236"/>
                <a:gd name="T4" fmla="*/ 76 w 276"/>
                <a:gd name="T5" fmla="*/ 32 h 236"/>
                <a:gd name="T6" fmla="*/ 82 w 276"/>
                <a:gd name="T7" fmla="*/ 48 h 236"/>
                <a:gd name="T8" fmla="*/ 88 w 276"/>
                <a:gd name="T9" fmla="*/ 65 h 236"/>
                <a:gd name="T10" fmla="*/ 94 w 276"/>
                <a:gd name="T11" fmla="*/ 80 h 236"/>
                <a:gd name="T12" fmla="*/ 101 w 276"/>
                <a:gd name="T13" fmla="*/ 97 h 236"/>
                <a:gd name="T14" fmla="*/ 107 w 276"/>
                <a:gd name="T15" fmla="*/ 113 h 236"/>
                <a:gd name="T16" fmla="*/ 113 w 276"/>
                <a:gd name="T17" fmla="*/ 128 h 236"/>
                <a:gd name="T18" fmla="*/ 134 w 276"/>
                <a:gd name="T19" fmla="*/ 138 h 236"/>
                <a:gd name="T20" fmla="*/ 154 w 276"/>
                <a:gd name="T21" fmla="*/ 148 h 236"/>
                <a:gd name="T22" fmla="*/ 175 w 276"/>
                <a:gd name="T23" fmla="*/ 156 h 236"/>
                <a:gd name="T24" fmla="*/ 195 w 276"/>
                <a:gd name="T25" fmla="*/ 166 h 236"/>
                <a:gd name="T26" fmla="*/ 214 w 276"/>
                <a:gd name="T27" fmla="*/ 174 h 236"/>
                <a:gd name="T28" fmla="*/ 235 w 276"/>
                <a:gd name="T29" fmla="*/ 184 h 236"/>
                <a:gd name="T30" fmla="*/ 255 w 276"/>
                <a:gd name="T31" fmla="*/ 192 h 236"/>
                <a:gd name="T32" fmla="*/ 276 w 276"/>
                <a:gd name="T33" fmla="*/ 202 h 236"/>
                <a:gd name="T34" fmla="*/ 265 w 276"/>
                <a:gd name="T35" fmla="*/ 206 h 236"/>
                <a:gd name="T36" fmla="*/ 253 w 276"/>
                <a:gd name="T37" fmla="*/ 210 h 236"/>
                <a:gd name="T38" fmla="*/ 242 w 276"/>
                <a:gd name="T39" fmla="*/ 214 h 236"/>
                <a:gd name="T40" fmla="*/ 231 w 276"/>
                <a:gd name="T41" fmla="*/ 219 h 236"/>
                <a:gd name="T42" fmla="*/ 219 w 276"/>
                <a:gd name="T43" fmla="*/ 224 h 236"/>
                <a:gd name="T44" fmla="*/ 208 w 276"/>
                <a:gd name="T45" fmla="*/ 227 h 236"/>
                <a:gd name="T46" fmla="*/ 197 w 276"/>
                <a:gd name="T47" fmla="*/ 232 h 236"/>
                <a:gd name="T48" fmla="*/ 187 w 276"/>
                <a:gd name="T49" fmla="*/ 236 h 236"/>
                <a:gd name="T50" fmla="*/ 164 w 276"/>
                <a:gd name="T51" fmla="*/ 230 h 236"/>
                <a:gd name="T52" fmla="*/ 140 w 276"/>
                <a:gd name="T53" fmla="*/ 225 h 236"/>
                <a:gd name="T54" fmla="*/ 117 w 276"/>
                <a:gd name="T55" fmla="*/ 219 h 236"/>
                <a:gd name="T56" fmla="*/ 93 w 276"/>
                <a:gd name="T57" fmla="*/ 214 h 236"/>
                <a:gd name="T58" fmla="*/ 70 w 276"/>
                <a:gd name="T59" fmla="*/ 208 h 236"/>
                <a:gd name="T60" fmla="*/ 46 w 276"/>
                <a:gd name="T61" fmla="*/ 203 h 236"/>
                <a:gd name="T62" fmla="*/ 23 w 276"/>
                <a:gd name="T63" fmla="*/ 197 h 236"/>
                <a:gd name="T64" fmla="*/ 0 w 276"/>
                <a:gd name="T65" fmla="*/ 192 h 236"/>
                <a:gd name="T66" fmla="*/ 7 w 276"/>
                <a:gd name="T67" fmla="*/ 168 h 236"/>
                <a:gd name="T68" fmla="*/ 16 w 276"/>
                <a:gd name="T69" fmla="*/ 144 h 236"/>
                <a:gd name="T70" fmla="*/ 23 w 276"/>
                <a:gd name="T71" fmla="*/ 120 h 236"/>
                <a:gd name="T72" fmla="*/ 31 w 276"/>
                <a:gd name="T73" fmla="*/ 96 h 236"/>
                <a:gd name="T74" fmla="*/ 40 w 276"/>
                <a:gd name="T75" fmla="*/ 72 h 236"/>
                <a:gd name="T76" fmla="*/ 47 w 276"/>
                <a:gd name="T77" fmla="*/ 48 h 236"/>
                <a:gd name="T78" fmla="*/ 56 w 276"/>
                <a:gd name="T79" fmla="*/ 24 h 236"/>
                <a:gd name="T80" fmla="*/ 63 w 276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6"/>
                <a:gd name="T124" fmla="*/ 0 h 236"/>
                <a:gd name="T125" fmla="*/ 276 w 276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6" h="236">
                  <a:moveTo>
                    <a:pt x="63" y="0"/>
                  </a:moveTo>
                  <a:lnTo>
                    <a:pt x="69" y="15"/>
                  </a:lnTo>
                  <a:lnTo>
                    <a:pt x="76" y="32"/>
                  </a:lnTo>
                  <a:lnTo>
                    <a:pt x="82" y="48"/>
                  </a:lnTo>
                  <a:lnTo>
                    <a:pt x="88" y="65"/>
                  </a:lnTo>
                  <a:lnTo>
                    <a:pt x="94" y="80"/>
                  </a:lnTo>
                  <a:lnTo>
                    <a:pt x="101" y="97"/>
                  </a:lnTo>
                  <a:lnTo>
                    <a:pt x="107" y="113"/>
                  </a:lnTo>
                  <a:lnTo>
                    <a:pt x="113" y="128"/>
                  </a:lnTo>
                  <a:lnTo>
                    <a:pt x="134" y="138"/>
                  </a:lnTo>
                  <a:lnTo>
                    <a:pt x="154" y="148"/>
                  </a:lnTo>
                  <a:lnTo>
                    <a:pt x="175" y="156"/>
                  </a:lnTo>
                  <a:lnTo>
                    <a:pt x="195" y="166"/>
                  </a:lnTo>
                  <a:lnTo>
                    <a:pt x="214" y="174"/>
                  </a:lnTo>
                  <a:lnTo>
                    <a:pt x="235" y="184"/>
                  </a:lnTo>
                  <a:lnTo>
                    <a:pt x="255" y="192"/>
                  </a:lnTo>
                  <a:lnTo>
                    <a:pt x="276" y="202"/>
                  </a:lnTo>
                  <a:lnTo>
                    <a:pt x="265" y="206"/>
                  </a:lnTo>
                  <a:lnTo>
                    <a:pt x="253" y="210"/>
                  </a:lnTo>
                  <a:lnTo>
                    <a:pt x="242" y="214"/>
                  </a:lnTo>
                  <a:lnTo>
                    <a:pt x="231" y="219"/>
                  </a:lnTo>
                  <a:lnTo>
                    <a:pt x="219" y="224"/>
                  </a:lnTo>
                  <a:lnTo>
                    <a:pt x="208" y="227"/>
                  </a:lnTo>
                  <a:lnTo>
                    <a:pt x="197" y="232"/>
                  </a:lnTo>
                  <a:lnTo>
                    <a:pt x="187" y="236"/>
                  </a:lnTo>
                  <a:lnTo>
                    <a:pt x="164" y="230"/>
                  </a:lnTo>
                  <a:lnTo>
                    <a:pt x="140" y="225"/>
                  </a:lnTo>
                  <a:lnTo>
                    <a:pt x="117" y="219"/>
                  </a:lnTo>
                  <a:lnTo>
                    <a:pt x="93" y="214"/>
                  </a:lnTo>
                  <a:lnTo>
                    <a:pt x="70" y="208"/>
                  </a:lnTo>
                  <a:lnTo>
                    <a:pt x="46" y="203"/>
                  </a:lnTo>
                  <a:lnTo>
                    <a:pt x="23" y="197"/>
                  </a:lnTo>
                  <a:lnTo>
                    <a:pt x="0" y="192"/>
                  </a:lnTo>
                  <a:lnTo>
                    <a:pt x="7" y="168"/>
                  </a:lnTo>
                  <a:lnTo>
                    <a:pt x="16" y="144"/>
                  </a:lnTo>
                  <a:lnTo>
                    <a:pt x="23" y="120"/>
                  </a:lnTo>
                  <a:lnTo>
                    <a:pt x="31" y="96"/>
                  </a:lnTo>
                  <a:lnTo>
                    <a:pt x="40" y="72"/>
                  </a:lnTo>
                  <a:lnTo>
                    <a:pt x="47" y="48"/>
                  </a:lnTo>
                  <a:lnTo>
                    <a:pt x="56" y="2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4" name="Freeform 32"/>
            <p:cNvSpPr>
              <a:spLocks/>
            </p:cNvSpPr>
            <p:nvPr/>
          </p:nvSpPr>
          <p:spPr bwMode="auto">
            <a:xfrm>
              <a:off x="2509" y="3213"/>
              <a:ext cx="258" cy="232"/>
            </a:xfrm>
            <a:custGeom>
              <a:avLst/>
              <a:gdLst>
                <a:gd name="T0" fmla="*/ 45 w 258"/>
                <a:gd name="T1" fmla="*/ 0 h 232"/>
                <a:gd name="T2" fmla="*/ 51 w 258"/>
                <a:gd name="T3" fmla="*/ 15 h 232"/>
                <a:gd name="T4" fmla="*/ 58 w 258"/>
                <a:gd name="T5" fmla="*/ 32 h 232"/>
                <a:gd name="T6" fmla="*/ 64 w 258"/>
                <a:gd name="T7" fmla="*/ 48 h 232"/>
                <a:gd name="T8" fmla="*/ 70 w 258"/>
                <a:gd name="T9" fmla="*/ 65 h 232"/>
                <a:gd name="T10" fmla="*/ 76 w 258"/>
                <a:gd name="T11" fmla="*/ 80 h 232"/>
                <a:gd name="T12" fmla="*/ 83 w 258"/>
                <a:gd name="T13" fmla="*/ 97 h 232"/>
                <a:gd name="T14" fmla="*/ 89 w 258"/>
                <a:gd name="T15" fmla="*/ 113 h 232"/>
                <a:gd name="T16" fmla="*/ 95 w 258"/>
                <a:gd name="T17" fmla="*/ 130 h 232"/>
                <a:gd name="T18" fmla="*/ 116 w 258"/>
                <a:gd name="T19" fmla="*/ 138 h 232"/>
                <a:gd name="T20" fmla="*/ 136 w 258"/>
                <a:gd name="T21" fmla="*/ 148 h 232"/>
                <a:gd name="T22" fmla="*/ 157 w 258"/>
                <a:gd name="T23" fmla="*/ 156 h 232"/>
                <a:gd name="T24" fmla="*/ 177 w 258"/>
                <a:gd name="T25" fmla="*/ 166 h 232"/>
                <a:gd name="T26" fmla="*/ 196 w 258"/>
                <a:gd name="T27" fmla="*/ 174 h 232"/>
                <a:gd name="T28" fmla="*/ 217 w 258"/>
                <a:gd name="T29" fmla="*/ 184 h 232"/>
                <a:gd name="T30" fmla="*/ 237 w 258"/>
                <a:gd name="T31" fmla="*/ 192 h 232"/>
                <a:gd name="T32" fmla="*/ 258 w 258"/>
                <a:gd name="T33" fmla="*/ 202 h 232"/>
                <a:gd name="T34" fmla="*/ 247 w 258"/>
                <a:gd name="T35" fmla="*/ 206 h 232"/>
                <a:gd name="T36" fmla="*/ 236 w 258"/>
                <a:gd name="T37" fmla="*/ 209 h 232"/>
                <a:gd name="T38" fmla="*/ 225 w 258"/>
                <a:gd name="T39" fmla="*/ 213 h 232"/>
                <a:gd name="T40" fmla="*/ 213 w 258"/>
                <a:gd name="T41" fmla="*/ 216 h 232"/>
                <a:gd name="T42" fmla="*/ 202 w 258"/>
                <a:gd name="T43" fmla="*/ 221 h 232"/>
                <a:gd name="T44" fmla="*/ 191 w 258"/>
                <a:gd name="T45" fmla="*/ 225 h 232"/>
                <a:gd name="T46" fmla="*/ 179 w 258"/>
                <a:gd name="T47" fmla="*/ 228 h 232"/>
                <a:gd name="T48" fmla="*/ 169 w 258"/>
                <a:gd name="T49" fmla="*/ 232 h 232"/>
                <a:gd name="T50" fmla="*/ 147 w 258"/>
                <a:gd name="T51" fmla="*/ 226 h 232"/>
                <a:gd name="T52" fmla="*/ 127 w 258"/>
                <a:gd name="T53" fmla="*/ 221 h 232"/>
                <a:gd name="T54" fmla="*/ 105 w 258"/>
                <a:gd name="T55" fmla="*/ 215 h 232"/>
                <a:gd name="T56" fmla="*/ 84 w 258"/>
                <a:gd name="T57" fmla="*/ 209 h 232"/>
                <a:gd name="T58" fmla="*/ 64 w 258"/>
                <a:gd name="T59" fmla="*/ 204 h 232"/>
                <a:gd name="T60" fmla="*/ 42 w 258"/>
                <a:gd name="T61" fmla="*/ 198 h 232"/>
                <a:gd name="T62" fmla="*/ 22 w 258"/>
                <a:gd name="T63" fmla="*/ 193 h 232"/>
                <a:gd name="T64" fmla="*/ 0 w 258"/>
                <a:gd name="T65" fmla="*/ 187 h 232"/>
                <a:gd name="T66" fmla="*/ 6 w 258"/>
                <a:gd name="T67" fmla="*/ 163 h 232"/>
                <a:gd name="T68" fmla="*/ 12 w 258"/>
                <a:gd name="T69" fmla="*/ 141 h 232"/>
                <a:gd name="T70" fmla="*/ 17 w 258"/>
                <a:gd name="T71" fmla="*/ 116 h 232"/>
                <a:gd name="T72" fmla="*/ 23 w 258"/>
                <a:gd name="T73" fmla="*/ 94 h 232"/>
                <a:gd name="T74" fmla="*/ 28 w 258"/>
                <a:gd name="T75" fmla="*/ 69 h 232"/>
                <a:gd name="T76" fmla="*/ 34 w 258"/>
                <a:gd name="T77" fmla="*/ 47 h 232"/>
                <a:gd name="T78" fmla="*/ 39 w 258"/>
                <a:gd name="T79" fmla="*/ 23 h 232"/>
                <a:gd name="T80" fmla="*/ 45 w 258"/>
                <a:gd name="T81" fmla="*/ 0 h 2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8"/>
                <a:gd name="T124" fmla="*/ 0 h 232"/>
                <a:gd name="T125" fmla="*/ 258 w 258"/>
                <a:gd name="T126" fmla="*/ 232 h 2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8" h="232">
                  <a:moveTo>
                    <a:pt x="45" y="0"/>
                  </a:moveTo>
                  <a:lnTo>
                    <a:pt x="51" y="15"/>
                  </a:lnTo>
                  <a:lnTo>
                    <a:pt x="58" y="32"/>
                  </a:lnTo>
                  <a:lnTo>
                    <a:pt x="64" y="48"/>
                  </a:lnTo>
                  <a:lnTo>
                    <a:pt x="70" y="65"/>
                  </a:lnTo>
                  <a:lnTo>
                    <a:pt x="76" y="80"/>
                  </a:lnTo>
                  <a:lnTo>
                    <a:pt x="83" y="97"/>
                  </a:lnTo>
                  <a:lnTo>
                    <a:pt x="89" y="113"/>
                  </a:lnTo>
                  <a:lnTo>
                    <a:pt x="95" y="130"/>
                  </a:lnTo>
                  <a:lnTo>
                    <a:pt x="116" y="138"/>
                  </a:lnTo>
                  <a:lnTo>
                    <a:pt x="136" y="148"/>
                  </a:lnTo>
                  <a:lnTo>
                    <a:pt x="157" y="156"/>
                  </a:lnTo>
                  <a:lnTo>
                    <a:pt x="177" y="166"/>
                  </a:lnTo>
                  <a:lnTo>
                    <a:pt x="196" y="174"/>
                  </a:lnTo>
                  <a:lnTo>
                    <a:pt x="217" y="184"/>
                  </a:lnTo>
                  <a:lnTo>
                    <a:pt x="237" y="192"/>
                  </a:lnTo>
                  <a:lnTo>
                    <a:pt x="258" y="202"/>
                  </a:lnTo>
                  <a:lnTo>
                    <a:pt x="247" y="206"/>
                  </a:lnTo>
                  <a:lnTo>
                    <a:pt x="236" y="209"/>
                  </a:lnTo>
                  <a:lnTo>
                    <a:pt x="225" y="213"/>
                  </a:lnTo>
                  <a:lnTo>
                    <a:pt x="213" y="216"/>
                  </a:lnTo>
                  <a:lnTo>
                    <a:pt x="202" y="221"/>
                  </a:lnTo>
                  <a:lnTo>
                    <a:pt x="191" y="225"/>
                  </a:lnTo>
                  <a:lnTo>
                    <a:pt x="179" y="228"/>
                  </a:lnTo>
                  <a:lnTo>
                    <a:pt x="169" y="232"/>
                  </a:lnTo>
                  <a:lnTo>
                    <a:pt x="147" y="226"/>
                  </a:lnTo>
                  <a:lnTo>
                    <a:pt x="127" y="221"/>
                  </a:lnTo>
                  <a:lnTo>
                    <a:pt x="105" y="215"/>
                  </a:lnTo>
                  <a:lnTo>
                    <a:pt x="84" y="209"/>
                  </a:lnTo>
                  <a:lnTo>
                    <a:pt x="64" y="204"/>
                  </a:lnTo>
                  <a:lnTo>
                    <a:pt x="42" y="198"/>
                  </a:lnTo>
                  <a:lnTo>
                    <a:pt x="22" y="193"/>
                  </a:lnTo>
                  <a:lnTo>
                    <a:pt x="0" y="187"/>
                  </a:lnTo>
                  <a:lnTo>
                    <a:pt x="6" y="163"/>
                  </a:lnTo>
                  <a:lnTo>
                    <a:pt x="12" y="141"/>
                  </a:lnTo>
                  <a:lnTo>
                    <a:pt x="17" y="116"/>
                  </a:lnTo>
                  <a:lnTo>
                    <a:pt x="23" y="94"/>
                  </a:lnTo>
                  <a:lnTo>
                    <a:pt x="28" y="69"/>
                  </a:lnTo>
                  <a:lnTo>
                    <a:pt x="34" y="47"/>
                  </a:lnTo>
                  <a:lnTo>
                    <a:pt x="39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5" name="Freeform 33"/>
            <p:cNvSpPr>
              <a:spLocks/>
            </p:cNvSpPr>
            <p:nvPr/>
          </p:nvSpPr>
          <p:spPr bwMode="auto">
            <a:xfrm>
              <a:off x="2528" y="3213"/>
              <a:ext cx="239" cy="227"/>
            </a:xfrm>
            <a:custGeom>
              <a:avLst/>
              <a:gdLst>
                <a:gd name="T0" fmla="*/ 26 w 239"/>
                <a:gd name="T1" fmla="*/ 0 h 227"/>
                <a:gd name="T2" fmla="*/ 32 w 239"/>
                <a:gd name="T3" fmla="*/ 15 h 227"/>
                <a:gd name="T4" fmla="*/ 39 w 239"/>
                <a:gd name="T5" fmla="*/ 32 h 227"/>
                <a:gd name="T6" fmla="*/ 45 w 239"/>
                <a:gd name="T7" fmla="*/ 48 h 227"/>
                <a:gd name="T8" fmla="*/ 51 w 239"/>
                <a:gd name="T9" fmla="*/ 65 h 227"/>
                <a:gd name="T10" fmla="*/ 57 w 239"/>
                <a:gd name="T11" fmla="*/ 80 h 227"/>
                <a:gd name="T12" fmla="*/ 64 w 239"/>
                <a:gd name="T13" fmla="*/ 97 h 227"/>
                <a:gd name="T14" fmla="*/ 70 w 239"/>
                <a:gd name="T15" fmla="*/ 113 h 227"/>
                <a:gd name="T16" fmla="*/ 76 w 239"/>
                <a:gd name="T17" fmla="*/ 130 h 227"/>
                <a:gd name="T18" fmla="*/ 97 w 239"/>
                <a:gd name="T19" fmla="*/ 138 h 227"/>
                <a:gd name="T20" fmla="*/ 117 w 239"/>
                <a:gd name="T21" fmla="*/ 148 h 227"/>
                <a:gd name="T22" fmla="*/ 138 w 239"/>
                <a:gd name="T23" fmla="*/ 156 h 227"/>
                <a:gd name="T24" fmla="*/ 158 w 239"/>
                <a:gd name="T25" fmla="*/ 166 h 227"/>
                <a:gd name="T26" fmla="*/ 177 w 239"/>
                <a:gd name="T27" fmla="*/ 174 h 227"/>
                <a:gd name="T28" fmla="*/ 198 w 239"/>
                <a:gd name="T29" fmla="*/ 184 h 227"/>
                <a:gd name="T30" fmla="*/ 218 w 239"/>
                <a:gd name="T31" fmla="*/ 192 h 227"/>
                <a:gd name="T32" fmla="*/ 239 w 239"/>
                <a:gd name="T33" fmla="*/ 202 h 227"/>
                <a:gd name="T34" fmla="*/ 228 w 239"/>
                <a:gd name="T35" fmla="*/ 206 h 227"/>
                <a:gd name="T36" fmla="*/ 217 w 239"/>
                <a:gd name="T37" fmla="*/ 208 h 227"/>
                <a:gd name="T38" fmla="*/ 206 w 239"/>
                <a:gd name="T39" fmla="*/ 212 h 227"/>
                <a:gd name="T40" fmla="*/ 194 w 239"/>
                <a:gd name="T41" fmla="*/ 214 h 227"/>
                <a:gd name="T42" fmla="*/ 183 w 239"/>
                <a:gd name="T43" fmla="*/ 218 h 227"/>
                <a:gd name="T44" fmla="*/ 172 w 239"/>
                <a:gd name="T45" fmla="*/ 221 h 227"/>
                <a:gd name="T46" fmla="*/ 160 w 239"/>
                <a:gd name="T47" fmla="*/ 224 h 227"/>
                <a:gd name="T48" fmla="*/ 150 w 239"/>
                <a:gd name="T49" fmla="*/ 227 h 227"/>
                <a:gd name="T50" fmla="*/ 132 w 239"/>
                <a:gd name="T51" fmla="*/ 221 h 227"/>
                <a:gd name="T52" fmla="*/ 112 w 239"/>
                <a:gd name="T53" fmla="*/ 216 h 227"/>
                <a:gd name="T54" fmla="*/ 94 w 239"/>
                <a:gd name="T55" fmla="*/ 210 h 227"/>
                <a:gd name="T56" fmla="*/ 75 w 239"/>
                <a:gd name="T57" fmla="*/ 204 h 227"/>
                <a:gd name="T58" fmla="*/ 56 w 239"/>
                <a:gd name="T59" fmla="*/ 199 h 227"/>
                <a:gd name="T60" fmla="*/ 38 w 239"/>
                <a:gd name="T61" fmla="*/ 193 h 227"/>
                <a:gd name="T62" fmla="*/ 19 w 239"/>
                <a:gd name="T63" fmla="*/ 189 h 227"/>
                <a:gd name="T64" fmla="*/ 0 w 239"/>
                <a:gd name="T65" fmla="*/ 183 h 227"/>
                <a:gd name="T66" fmla="*/ 6 w 239"/>
                <a:gd name="T67" fmla="*/ 137 h 227"/>
                <a:gd name="T68" fmla="*/ 14 w 239"/>
                <a:gd name="T69" fmla="*/ 91 h 227"/>
                <a:gd name="T70" fmla="*/ 20 w 239"/>
                <a:gd name="T71" fmla="*/ 45 h 227"/>
                <a:gd name="T72" fmla="*/ 26 w 239"/>
                <a:gd name="T73" fmla="*/ 0 h 22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9"/>
                <a:gd name="T112" fmla="*/ 0 h 227"/>
                <a:gd name="T113" fmla="*/ 239 w 239"/>
                <a:gd name="T114" fmla="*/ 227 h 22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9" h="227">
                  <a:moveTo>
                    <a:pt x="26" y="0"/>
                  </a:moveTo>
                  <a:lnTo>
                    <a:pt x="32" y="15"/>
                  </a:lnTo>
                  <a:lnTo>
                    <a:pt x="39" y="32"/>
                  </a:lnTo>
                  <a:lnTo>
                    <a:pt x="45" y="48"/>
                  </a:lnTo>
                  <a:lnTo>
                    <a:pt x="51" y="65"/>
                  </a:lnTo>
                  <a:lnTo>
                    <a:pt x="57" y="80"/>
                  </a:lnTo>
                  <a:lnTo>
                    <a:pt x="64" y="97"/>
                  </a:lnTo>
                  <a:lnTo>
                    <a:pt x="70" y="113"/>
                  </a:lnTo>
                  <a:lnTo>
                    <a:pt x="76" y="130"/>
                  </a:lnTo>
                  <a:lnTo>
                    <a:pt x="97" y="138"/>
                  </a:lnTo>
                  <a:lnTo>
                    <a:pt x="117" y="148"/>
                  </a:lnTo>
                  <a:lnTo>
                    <a:pt x="138" y="156"/>
                  </a:lnTo>
                  <a:lnTo>
                    <a:pt x="158" y="166"/>
                  </a:lnTo>
                  <a:lnTo>
                    <a:pt x="177" y="174"/>
                  </a:lnTo>
                  <a:lnTo>
                    <a:pt x="198" y="184"/>
                  </a:lnTo>
                  <a:lnTo>
                    <a:pt x="218" y="192"/>
                  </a:lnTo>
                  <a:lnTo>
                    <a:pt x="239" y="202"/>
                  </a:lnTo>
                  <a:lnTo>
                    <a:pt x="228" y="206"/>
                  </a:lnTo>
                  <a:lnTo>
                    <a:pt x="217" y="208"/>
                  </a:lnTo>
                  <a:lnTo>
                    <a:pt x="206" y="212"/>
                  </a:lnTo>
                  <a:lnTo>
                    <a:pt x="194" y="214"/>
                  </a:lnTo>
                  <a:lnTo>
                    <a:pt x="183" y="218"/>
                  </a:lnTo>
                  <a:lnTo>
                    <a:pt x="172" y="221"/>
                  </a:lnTo>
                  <a:lnTo>
                    <a:pt x="160" y="224"/>
                  </a:lnTo>
                  <a:lnTo>
                    <a:pt x="150" y="227"/>
                  </a:lnTo>
                  <a:lnTo>
                    <a:pt x="132" y="221"/>
                  </a:lnTo>
                  <a:lnTo>
                    <a:pt x="112" y="216"/>
                  </a:lnTo>
                  <a:lnTo>
                    <a:pt x="94" y="210"/>
                  </a:lnTo>
                  <a:lnTo>
                    <a:pt x="75" y="204"/>
                  </a:lnTo>
                  <a:lnTo>
                    <a:pt x="56" y="199"/>
                  </a:lnTo>
                  <a:lnTo>
                    <a:pt x="38" y="193"/>
                  </a:lnTo>
                  <a:lnTo>
                    <a:pt x="19" y="189"/>
                  </a:lnTo>
                  <a:lnTo>
                    <a:pt x="0" y="183"/>
                  </a:lnTo>
                  <a:lnTo>
                    <a:pt x="6" y="137"/>
                  </a:lnTo>
                  <a:lnTo>
                    <a:pt x="14" y="91"/>
                  </a:lnTo>
                  <a:lnTo>
                    <a:pt x="20" y="4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6" name="Freeform 34"/>
            <p:cNvSpPr>
              <a:spLocks/>
            </p:cNvSpPr>
            <p:nvPr/>
          </p:nvSpPr>
          <p:spPr bwMode="auto">
            <a:xfrm>
              <a:off x="2547" y="3213"/>
              <a:ext cx="220" cy="224"/>
            </a:xfrm>
            <a:custGeom>
              <a:avLst/>
              <a:gdLst>
                <a:gd name="T0" fmla="*/ 7 w 220"/>
                <a:gd name="T1" fmla="*/ 0 h 224"/>
                <a:gd name="T2" fmla="*/ 13 w 220"/>
                <a:gd name="T3" fmla="*/ 17 h 224"/>
                <a:gd name="T4" fmla="*/ 20 w 220"/>
                <a:gd name="T5" fmla="*/ 32 h 224"/>
                <a:gd name="T6" fmla="*/ 26 w 220"/>
                <a:gd name="T7" fmla="*/ 49 h 224"/>
                <a:gd name="T8" fmla="*/ 32 w 220"/>
                <a:gd name="T9" fmla="*/ 65 h 224"/>
                <a:gd name="T10" fmla="*/ 38 w 220"/>
                <a:gd name="T11" fmla="*/ 82 h 224"/>
                <a:gd name="T12" fmla="*/ 45 w 220"/>
                <a:gd name="T13" fmla="*/ 97 h 224"/>
                <a:gd name="T14" fmla="*/ 51 w 220"/>
                <a:gd name="T15" fmla="*/ 114 h 224"/>
                <a:gd name="T16" fmla="*/ 57 w 220"/>
                <a:gd name="T17" fmla="*/ 131 h 224"/>
                <a:gd name="T18" fmla="*/ 78 w 220"/>
                <a:gd name="T19" fmla="*/ 139 h 224"/>
                <a:gd name="T20" fmla="*/ 98 w 220"/>
                <a:gd name="T21" fmla="*/ 148 h 224"/>
                <a:gd name="T22" fmla="*/ 119 w 220"/>
                <a:gd name="T23" fmla="*/ 157 h 224"/>
                <a:gd name="T24" fmla="*/ 139 w 220"/>
                <a:gd name="T25" fmla="*/ 166 h 224"/>
                <a:gd name="T26" fmla="*/ 158 w 220"/>
                <a:gd name="T27" fmla="*/ 175 h 224"/>
                <a:gd name="T28" fmla="*/ 179 w 220"/>
                <a:gd name="T29" fmla="*/ 184 h 224"/>
                <a:gd name="T30" fmla="*/ 199 w 220"/>
                <a:gd name="T31" fmla="*/ 193 h 224"/>
                <a:gd name="T32" fmla="*/ 220 w 220"/>
                <a:gd name="T33" fmla="*/ 202 h 224"/>
                <a:gd name="T34" fmla="*/ 209 w 220"/>
                <a:gd name="T35" fmla="*/ 204 h 224"/>
                <a:gd name="T36" fmla="*/ 198 w 220"/>
                <a:gd name="T37" fmla="*/ 207 h 224"/>
                <a:gd name="T38" fmla="*/ 187 w 220"/>
                <a:gd name="T39" fmla="*/ 210 h 224"/>
                <a:gd name="T40" fmla="*/ 176 w 220"/>
                <a:gd name="T41" fmla="*/ 213 h 224"/>
                <a:gd name="T42" fmla="*/ 164 w 220"/>
                <a:gd name="T43" fmla="*/ 215 h 224"/>
                <a:gd name="T44" fmla="*/ 153 w 220"/>
                <a:gd name="T45" fmla="*/ 218 h 224"/>
                <a:gd name="T46" fmla="*/ 143 w 220"/>
                <a:gd name="T47" fmla="*/ 221 h 224"/>
                <a:gd name="T48" fmla="*/ 132 w 220"/>
                <a:gd name="T49" fmla="*/ 224 h 224"/>
                <a:gd name="T50" fmla="*/ 115 w 220"/>
                <a:gd name="T51" fmla="*/ 218 h 224"/>
                <a:gd name="T52" fmla="*/ 98 w 220"/>
                <a:gd name="T53" fmla="*/ 212 h 224"/>
                <a:gd name="T54" fmla="*/ 82 w 220"/>
                <a:gd name="T55" fmla="*/ 207 h 224"/>
                <a:gd name="T56" fmla="*/ 66 w 220"/>
                <a:gd name="T57" fmla="*/ 201 h 224"/>
                <a:gd name="T58" fmla="*/ 49 w 220"/>
                <a:gd name="T59" fmla="*/ 195 h 224"/>
                <a:gd name="T60" fmla="*/ 33 w 220"/>
                <a:gd name="T61" fmla="*/ 190 h 224"/>
                <a:gd name="T62" fmla="*/ 16 w 220"/>
                <a:gd name="T63" fmla="*/ 184 h 224"/>
                <a:gd name="T64" fmla="*/ 0 w 220"/>
                <a:gd name="T65" fmla="*/ 178 h 224"/>
                <a:gd name="T66" fmla="*/ 2 w 220"/>
                <a:gd name="T67" fmla="*/ 133 h 224"/>
                <a:gd name="T68" fmla="*/ 3 w 220"/>
                <a:gd name="T69" fmla="*/ 89 h 224"/>
                <a:gd name="T70" fmla="*/ 6 w 220"/>
                <a:gd name="T71" fmla="*/ 44 h 224"/>
                <a:gd name="T72" fmla="*/ 7 w 220"/>
                <a:gd name="T73" fmla="*/ 0 h 22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20"/>
                <a:gd name="T112" fmla="*/ 0 h 224"/>
                <a:gd name="T113" fmla="*/ 220 w 220"/>
                <a:gd name="T114" fmla="*/ 224 h 22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20" h="224">
                  <a:moveTo>
                    <a:pt x="7" y="0"/>
                  </a:moveTo>
                  <a:lnTo>
                    <a:pt x="13" y="17"/>
                  </a:lnTo>
                  <a:lnTo>
                    <a:pt x="20" y="32"/>
                  </a:lnTo>
                  <a:lnTo>
                    <a:pt x="26" y="49"/>
                  </a:lnTo>
                  <a:lnTo>
                    <a:pt x="32" y="65"/>
                  </a:lnTo>
                  <a:lnTo>
                    <a:pt x="38" y="82"/>
                  </a:lnTo>
                  <a:lnTo>
                    <a:pt x="45" y="97"/>
                  </a:lnTo>
                  <a:lnTo>
                    <a:pt x="51" y="114"/>
                  </a:lnTo>
                  <a:lnTo>
                    <a:pt x="57" y="131"/>
                  </a:lnTo>
                  <a:lnTo>
                    <a:pt x="78" y="139"/>
                  </a:lnTo>
                  <a:lnTo>
                    <a:pt x="98" y="148"/>
                  </a:lnTo>
                  <a:lnTo>
                    <a:pt x="119" y="157"/>
                  </a:lnTo>
                  <a:lnTo>
                    <a:pt x="139" y="166"/>
                  </a:lnTo>
                  <a:lnTo>
                    <a:pt x="158" y="175"/>
                  </a:lnTo>
                  <a:lnTo>
                    <a:pt x="179" y="184"/>
                  </a:lnTo>
                  <a:lnTo>
                    <a:pt x="199" y="193"/>
                  </a:lnTo>
                  <a:lnTo>
                    <a:pt x="220" y="202"/>
                  </a:lnTo>
                  <a:lnTo>
                    <a:pt x="209" y="204"/>
                  </a:lnTo>
                  <a:lnTo>
                    <a:pt x="198" y="207"/>
                  </a:lnTo>
                  <a:lnTo>
                    <a:pt x="187" y="210"/>
                  </a:lnTo>
                  <a:lnTo>
                    <a:pt x="176" y="213"/>
                  </a:lnTo>
                  <a:lnTo>
                    <a:pt x="164" y="215"/>
                  </a:lnTo>
                  <a:lnTo>
                    <a:pt x="153" y="218"/>
                  </a:lnTo>
                  <a:lnTo>
                    <a:pt x="143" y="221"/>
                  </a:lnTo>
                  <a:lnTo>
                    <a:pt x="132" y="224"/>
                  </a:lnTo>
                  <a:lnTo>
                    <a:pt x="115" y="218"/>
                  </a:lnTo>
                  <a:lnTo>
                    <a:pt x="98" y="212"/>
                  </a:lnTo>
                  <a:lnTo>
                    <a:pt x="82" y="207"/>
                  </a:lnTo>
                  <a:lnTo>
                    <a:pt x="66" y="201"/>
                  </a:lnTo>
                  <a:lnTo>
                    <a:pt x="49" y="195"/>
                  </a:lnTo>
                  <a:lnTo>
                    <a:pt x="33" y="190"/>
                  </a:lnTo>
                  <a:lnTo>
                    <a:pt x="16" y="184"/>
                  </a:lnTo>
                  <a:lnTo>
                    <a:pt x="0" y="178"/>
                  </a:lnTo>
                  <a:lnTo>
                    <a:pt x="2" y="133"/>
                  </a:lnTo>
                  <a:lnTo>
                    <a:pt x="3" y="89"/>
                  </a:lnTo>
                  <a:lnTo>
                    <a:pt x="6" y="4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7" name="Freeform 35"/>
            <p:cNvSpPr>
              <a:spLocks/>
            </p:cNvSpPr>
            <p:nvPr/>
          </p:nvSpPr>
          <p:spPr bwMode="auto">
            <a:xfrm>
              <a:off x="2554" y="3213"/>
              <a:ext cx="213" cy="219"/>
            </a:xfrm>
            <a:custGeom>
              <a:avLst/>
              <a:gdLst>
                <a:gd name="T0" fmla="*/ 0 w 213"/>
                <a:gd name="T1" fmla="*/ 0 h 219"/>
                <a:gd name="T2" fmla="*/ 6 w 213"/>
                <a:gd name="T3" fmla="*/ 17 h 219"/>
                <a:gd name="T4" fmla="*/ 13 w 213"/>
                <a:gd name="T5" fmla="*/ 32 h 219"/>
                <a:gd name="T6" fmla="*/ 19 w 213"/>
                <a:gd name="T7" fmla="*/ 49 h 219"/>
                <a:gd name="T8" fmla="*/ 25 w 213"/>
                <a:gd name="T9" fmla="*/ 65 h 219"/>
                <a:gd name="T10" fmla="*/ 31 w 213"/>
                <a:gd name="T11" fmla="*/ 82 h 219"/>
                <a:gd name="T12" fmla="*/ 38 w 213"/>
                <a:gd name="T13" fmla="*/ 98 h 219"/>
                <a:gd name="T14" fmla="*/ 44 w 213"/>
                <a:gd name="T15" fmla="*/ 114 h 219"/>
                <a:gd name="T16" fmla="*/ 50 w 213"/>
                <a:gd name="T17" fmla="*/ 131 h 219"/>
                <a:gd name="T18" fmla="*/ 71 w 213"/>
                <a:gd name="T19" fmla="*/ 139 h 219"/>
                <a:gd name="T20" fmla="*/ 91 w 213"/>
                <a:gd name="T21" fmla="*/ 149 h 219"/>
                <a:gd name="T22" fmla="*/ 112 w 213"/>
                <a:gd name="T23" fmla="*/ 157 h 219"/>
                <a:gd name="T24" fmla="*/ 132 w 213"/>
                <a:gd name="T25" fmla="*/ 166 h 219"/>
                <a:gd name="T26" fmla="*/ 151 w 213"/>
                <a:gd name="T27" fmla="*/ 175 h 219"/>
                <a:gd name="T28" fmla="*/ 172 w 213"/>
                <a:gd name="T29" fmla="*/ 184 h 219"/>
                <a:gd name="T30" fmla="*/ 192 w 213"/>
                <a:gd name="T31" fmla="*/ 193 h 219"/>
                <a:gd name="T32" fmla="*/ 213 w 213"/>
                <a:gd name="T33" fmla="*/ 202 h 219"/>
                <a:gd name="T34" fmla="*/ 202 w 213"/>
                <a:gd name="T35" fmla="*/ 204 h 219"/>
                <a:gd name="T36" fmla="*/ 191 w 213"/>
                <a:gd name="T37" fmla="*/ 207 h 219"/>
                <a:gd name="T38" fmla="*/ 180 w 213"/>
                <a:gd name="T39" fmla="*/ 208 h 219"/>
                <a:gd name="T40" fmla="*/ 169 w 213"/>
                <a:gd name="T41" fmla="*/ 210 h 219"/>
                <a:gd name="T42" fmla="*/ 158 w 213"/>
                <a:gd name="T43" fmla="*/ 213 h 219"/>
                <a:gd name="T44" fmla="*/ 148 w 213"/>
                <a:gd name="T45" fmla="*/ 214 h 219"/>
                <a:gd name="T46" fmla="*/ 136 w 213"/>
                <a:gd name="T47" fmla="*/ 216 h 219"/>
                <a:gd name="T48" fmla="*/ 125 w 213"/>
                <a:gd name="T49" fmla="*/ 219 h 219"/>
                <a:gd name="T50" fmla="*/ 110 w 213"/>
                <a:gd name="T51" fmla="*/ 213 h 219"/>
                <a:gd name="T52" fmla="*/ 97 w 213"/>
                <a:gd name="T53" fmla="*/ 208 h 219"/>
                <a:gd name="T54" fmla="*/ 83 w 213"/>
                <a:gd name="T55" fmla="*/ 202 h 219"/>
                <a:gd name="T56" fmla="*/ 68 w 213"/>
                <a:gd name="T57" fmla="*/ 196 h 219"/>
                <a:gd name="T58" fmla="*/ 54 w 213"/>
                <a:gd name="T59" fmla="*/ 191 h 219"/>
                <a:gd name="T60" fmla="*/ 39 w 213"/>
                <a:gd name="T61" fmla="*/ 185 h 219"/>
                <a:gd name="T62" fmla="*/ 26 w 213"/>
                <a:gd name="T63" fmla="*/ 179 h 219"/>
                <a:gd name="T64" fmla="*/ 12 w 213"/>
                <a:gd name="T65" fmla="*/ 173 h 219"/>
                <a:gd name="T66" fmla="*/ 9 w 213"/>
                <a:gd name="T67" fmla="*/ 130 h 219"/>
                <a:gd name="T68" fmla="*/ 6 w 213"/>
                <a:gd name="T69" fmla="*/ 86 h 219"/>
                <a:gd name="T70" fmla="*/ 3 w 213"/>
                <a:gd name="T71" fmla="*/ 43 h 219"/>
                <a:gd name="T72" fmla="*/ 0 w 213"/>
                <a:gd name="T73" fmla="*/ 0 h 21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3"/>
                <a:gd name="T112" fmla="*/ 0 h 219"/>
                <a:gd name="T113" fmla="*/ 213 w 213"/>
                <a:gd name="T114" fmla="*/ 219 h 21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3" h="219">
                  <a:moveTo>
                    <a:pt x="0" y="0"/>
                  </a:moveTo>
                  <a:lnTo>
                    <a:pt x="6" y="17"/>
                  </a:lnTo>
                  <a:lnTo>
                    <a:pt x="13" y="32"/>
                  </a:lnTo>
                  <a:lnTo>
                    <a:pt x="19" y="49"/>
                  </a:lnTo>
                  <a:lnTo>
                    <a:pt x="25" y="65"/>
                  </a:lnTo>
                  <a:lnTo>
                    <a:pt x="31" y="82"/>
                  </a:lnTo>
                  <a:lnTo>
                    <a:pt x="38" y="98"/>
                  </a:lnTo>
                  <a:lnTo>
                    <a:pt x="44" y="114"/>
                  </a:lnTo>
                  <a:lnTo>
                    <a:pt x="50" y="131"/>
                  </a:lnTo>
                  <a:lnTo>
                    <a:pt x="71" y="139"/>
                  </a:lnTo>
                  <a:lnTo>
                    <a:pt x="91" y="149"/>
                  </a:lnTo>
                  <a:lnTo>
                    <a:pt x="112" y="157"/>
                  </a:lnTo>
                  <a:lnTo>
                    <a:pt x="132" y="166"/>
                  </a:lnTo>
                  <a:lnTo>
                    <a:pt x="151" y="175"/>
                  </a:lnTo>
                  <a:lnTo>
                    <a:pt x="172" y="184"/>
                  </a:lnTo>
                  <a:lnTo>
                    <a:pt x="192" y="193"/>
                  </a:lnTo>
                  <a:lnTo>
                    <a:pt x="213" y="202"/>
                  </a:lnTo>
                  <a:lnTo>
                    <a:pt x="202" y="204"/>
                  </a:lnTo>
                  <a:lnTo>
                    <a:pt x="191" y="207"/>
                  </a:lnTo>
                  <a:lnTo>
                    <a:pt x="180" y="208"/>
                  </a:lnTo>
                  <a:lnTo>
                    <a:pt x="169" y="210"/>
                  </a:lnTo>
                  <a:lnTo>
                    <a:pt x="158" y="213"/>
                  </a:lnTo>
                  <a:lnTo>
                    <a:pt x="148" y="214"/>
                  </a:lnTo>
                  <a:lnTo>
                    <a:pt x="136" y="216"/>
                  </a:lnTo>
                  <a:lnTo>
                    <a:pt x="125" y="219"/>
                  </a:lnTo>
                  <a:lnTo>
                    <a:pt x="110" y="213"/>
                  </a:lnTo>
                  <a:lnTo>
                    <a:pt x="97" y="208"/>
                  </a:lnTo>
                  <a:lnTo>
                    <a:pt x="83" y="202"/>
                  </a:lnTo>
                  <a:lnTo>
                    <a:pt x="68" y="196"/>
                  </a:lnTo>
                  <a:lnTo>
                    <a:pt x="54" y="191"/>
                  </a:lnTo>
                  <a:lnTo>
                    <a:pt x="39" y="185"/>
                  </a:lnTo>
                  <a:lnTo>
                    <a:pt x="26" y="179"/>
                  </a:lnTo>
                  <a:lnTo>
                    <a:pt x="12" y="173"/>
                  </a:lnTo>
                  <a:lnTo>
                    <a:pt x="9" y="130"/>
                  </a:lnTo>
                  <a:lnTo>
                    <a:pt x="6" y="86"/>
                  </a:lnTo>
                  <a:lnTo>
                    <a:pt x="3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8" name="Freeform 36"/>
            <p:cNvSpPr>
              <a:spLocks/>
            </p:cNvSpPr>
            <p:nvPr/>
          </p:nvSpPr>
          <p:spPr bwMode="auto">
            <a:xfrm>
              <a:off x="2554" y="3213"/>
              <a:ext cx="213" cy="215"/>
            </a:xfrm>
            <a:custGeom>
              <a:avLst/>
              <a:gdLst>
                <a:gd name="T0" fmla="*/ 0 w 213"/>
                <a:gd name="T1" fmla="*/ 0 h 215"/>
                <a:gd name="T2" fmla="*/ 50 w 213"/>
                <a:gd name="T3" fmla="*/ 131 h 215"/>
                <a:gd name="T4" fmla="*/ 213 w 213"/>
                <a:gd name="T5" fmla="*/ 202 h 215"/>
                <a:gd name="T6" fmla="*/ 125 w 213"/>
                <a:gd name="T7" fmla="*/ 215 h 215"/>
                <a:gd name="T8" fmla="*/ 31 w 213"/>
                <a:gd name="T9" fmla="*/ 168 h 215"/>
                <a:gd name="T10" fmla="*/ 0 w 213"/>
                <a:gd name="T11" fmla="*/ 0 h 2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3"/>
                <a:gd name="T19" fmla="*/ 0 h 215"/>
                <a:gd name="T20" fmla="*/ 213 w 213"/>
                <a:gd name="T21" fmla="*/ 215 h 2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3" h="215">
                  <a:moveTo>
                    <a:pt x="0" y="0"/>
                  </a:moveTo>
                  <a:lnTo>
                    <a:pt x="50" y="131"/>
                  </a:lnTo>
                  <a:lnTo>
                    <a:pt x="213" y="202"/>
                  </a:lnTo>
                  <a:lnTo>
                    <a:pt x="125" y="215"/>
                  </a:lnTo>
                  <a:lnTo>
                    <a:pt x="31" y="1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9" name="Freeform 37"/>
            <p:cNvSpPr>
              <a:spLocks/>
            </p:cNvSpPr>
            <p:nvPr/>
          </p:nvSpPr>
          <p:spPr bwMode="auto">
            <a:xfrm>
              <a:off x="1979" y="2974"/>
              <a:ext cx="187" cy="302"/>
            </a:xfrm>
            <a:custGeom>
              <a:avLst/>
              <a:gdLst>
                <a:gd name="T0" fmla="*/ 24 w 187"/>
                <a:gd name="T1" fmla="*/ 0 h 302"/>
                <a:gd name="T2" fmla="*/ 74 w 187"/>
                <a:gd name="T3" fmla="*/ 153 h 302"/>
                <a:gd name="T4" fmla="*/ 187 w 187"/>
                <a:gd name="T5" fmla="*/ 302 h 302"/>
                <a:gd name="T6" fmla="*/ 100 w 187"/>
                <a:gd name="T7" fmla="*/ 277 h 302"/>
                <a:gd name="T8" fmla="*/ 0 w 187"/>
                <a:gd name="T9" fmla="*/ 76 h 302"/>
                <a:gd name="T10" fmla="*/ 24 w 187"/>
                <a:gd name="T11" fmla="*/ 0 h 3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"/>
                <a:gd name="T19" fmla="*/ 0 h 302"/>
                <a:gd name="T20" fmla="*/ 187 w 187"/>
                <a:gd name="T21" fmla="*/ 302 h 3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" h="302">
                  <a:moveTo>
                    <a:pt x="24" y="0"/>
                  </a:moveTo>
                  <a:lnTo>
                    <a:pt x="74" y="153"/>
                  </a:lnTo>
                  <a:lnTo>
                    <a:pt x="187" y="302"/>
                  </a:lnTo>
                  <a:lnTo>
                    <a:pt x="100" y="277"/>
                  </a:lnTo>
                  <a:lnTo>
                    <a:pt x="0" y="7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0" name="Freeform 38"/>
            <p:cNvSpPr>
              <a:spLocks/>
            </p:cNvSpPr>
            <p:nvPr/>
          </p:nvSpPr>
          <p:spPr bwMode="auto">
            <a:xfrm>
              <a:off x="2967" y="2836"/>
              <a:ext cx="239" cy="453"/>
            </a:xfrm>
            <a:custGeom>
              <a:avLst/>
              <a:gdLst>
                <a:gd name="T0" fmla="*/ 63 w 239"/>
                <a:gd name="T1" fmla="*/ 0 h 453"/>
                <a:gd name="T2" fmla="*/ 176 w 239"/>
                <a:gd name="T3" fmla="*/ 126 h 453"/>
                <a:gd name="T4" fmla="*/ 239 w 239"/>
                <a:gd name="T5" fmla="*/ 177 h 453"/>
                <a:gd name="T6" fmla="*/ 200 w 239"/>
                <a:gd name="T7" fmla="*/ 291 h 453"/>
                <a:gd name="T8" fmla="*/ 117 w 239"/>
                <a:gd name="T9" fmla="*/ 453 h 453"/>
                <a:gd name="T10" fmla="*/ 138 w 239"/>
                <a:gd name="T11" fmla="*/ 316 h 453"/>
                <a:gd name="T12" fmla="*/ 163 w 239"/>
                <a:gd name="T13" fmla="*/ 164 h 453"/>
                <a:gd name="T14" fmla="*/ 0 w 239"/>
                <a:gd name="T15" fmla="*/ 25 h 453"/>
                <a:gd name="T16" fmla="*/ 63 w 239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9"/>
                <a:gd name="T28" fmla="*/ 0 h 453"/>
                <a:gd name="T29" fmla="*/ 239 w 239"/>
                <a:gd name="T30" fmla="*/ 453 h 45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9" h="453">
                  <a:moveTo>
                    <a:pt x="63" y="0"/>
                  </a:moveTo>
                  <a:lnTo>
                    <a:pt x="176" y="126"/>
                  </a:lnTo>
                  <a:lnTo>
                    <a:pt x="239" y="177"/>
                  </a:lnTo>
                  <a:lnTo>
                    <a:pt x="200" y="291"/>
                  </a:lnTo>
                  <a:lnTo>
                    <a:pt x="117" y="453"/>
                  </a:lnTo>
                  <a:lnTo>
                    <a:pt x="138" y="316"/>
                  </a:lnTo>
                  <a:lnTo>
                    <a:pt x="163" y="164"/>
                  </a:lnTo>
                  <a:lnTo>
                    <a:pt x="0" y="2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1" name="Freeform 39"/>
            <p:cNvSpPr>
              <a:spLocks/>
            </p:cNvSpPr>
            <p:nvPr/>
          </p:nvSpPr>
          <p:spPr bwMode="auto">
            <a:xfrm>
              <a:off x="3201" y="2330"/>
              <a:ext cx="380" cy="632"/>
            </a:xfrm>
            <a:custGeom>
              <a:avLst/>
              <a:gdLst>
                <a:gd name="T0" fmla="*/ 67 w 380"/>
                <a:gd name="T1" fmla="*/ 51 h 632"/>
                <a:gd name="T2" fmla="*/ 241 w 380"/>
                <a:gd name="T3" fmla="*/ 0 h 632"/>
                <a:gd name="T4" fmla="*/ 380 w 380"/>
                <a:gd name="T5" fmla="*/ 240 h 632"/>
                <a:gd name="T6" fmla="*/ 304 w 380"/>
                <a:gd name="T7" fmla="*/ 341 h 632"/>
                <a:gd name="T8" fmla="*/ 280 w 380"/>
                <a:gd name="T9" fmla="*/ 493 h 632"/>
                <a:gd name="T10" fmla="*/ 18 w 380"/>
                <a:gd name="T11" fmla="*/ 632 h 632"/>
                <a:gd name="T12" fmla="*/ 5 w 380"/>
                <a:gd name="T13" fmla="*/ 566 h 632"/>
                <a:gd name="T14" fmla="*/ 0 w 380"/>
                <a:gd name="T15" fmla="*/ 491 h 632"/>
                <a:gd name="T16" fmla="*/ 2 w 380"/>
                <a:gd name="T17" fmla="*/ 412 h 632"/>
                <a:gd name="T18" fmla="*/ 8 w 380"/>
                <a:gd name="T19" fmla="*/ 330 h 632"/>
                <a:gd name="T20" fmla="*/ 20 w 380"/>
                <a:gd name="T21" fmla="*/ 251 h 632"/>
                <a:gd name="T22" fmla="*/ 35 w 380"/>
                <a:gd name="T23" fmla="*/ 175 h 632"/>
                <a:gd name="T24" fmla="*/ 50 w 380"/>
                <a:gd name="T25" fmla="*/ 108 h 632"/>
                <a:gd name="T26" fmla="*/ 67 w 380"/>
                <a:gd name="T27" fmla="*/ 51 h 6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0"/>
                <a:gd name="T43" fmla="*/ 0 h 632"/>
                <a:gd name="T44" fmla="*/ 380 w 380"/>
                <a:gd name="T45" fmla="*/ 632 h 6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0" h="632">
                  <a:moveTo>
                    <a:pt x="67" y="51"/>
                  </a:moveTo>
                  <a:lnTo>
                    <a:pt x="241" y="0"/>
                  </a:lnTo>
                  <a:lnTo>
                    <a:pt x="380" y="240"/>
                  </a:lnTo>
                  <a:lnTo>
                    <a:pt x="304" y="341"/>
                  </a:lnTo>
                  <a:lnTo>
                    <a:pt x="280" y="493"/>
                  </a:lnTo>
                  <a:lnTo>
                    <a:pt x="18" y="632"/>
                  </a:lnTo>
                  <a:lnTo>
                    <a:pt x="5" y="566"/>
                  </a:lnTo>
                  <a:lnTo>
                    <a:pt x="0" y="491"/>
                  </a:lnTo>
                  <a:lnTo>
                    <a:pt x="2" y="412"/>
                  </a:lnTo>
                  <a:lnTo>
                    <a:pt x="8" y="330"/>
                  </a:lnTo>
                  <a:lnTo>
                    <a:pt x="20" y="251"/>
                  </a:lnTo>
                  <a:lnTo>
                    <a:pt x="35" y="175"/>
                  </a:lnTo>
                  <a:lnTo>
                    <a:pt x="50" y="108"/>
                  </a:lnTo>
                  <a:lnTo>
                    <a:pt x="67" y="51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2" name="Freeform 40"/>
            <p:cNvSpPr>
              <a:spLocks/>
            </p:cNvSpPr>
            <p:nvPr/>
          </p:nvSpPr>
          <p:spPr bwMode="auto">
            <a:xfrm>
              <a:off x="3344" y="2002"/>
              <a:ext cx="249" cy="492"/>
            </a:xfrm>
            <a:custGeom>
              <a:avLst/>
              <a:gdLst>
                <a:gd name="T0" fmla="*/ 0 w 249"/>
                <a:gd name="T1" fmla="*/ 0 h 492"/>
                <a:gd name="T2" fmla="*/ 98 w 249"/>
                <a:gd name="T3" fmla="*/ 37 h 492"/>
                <a:gd name="T4" fmla="*/ 199 w 249"/>
                <a:gd name="T5" fmla="*/ 202 h 492"/>
                <a:gd name="T6" fmla="*/ 249 w 249"/>
                <a:gd name="T7" fmla="*/ 492 h 492"/>
                <a:gd name="T8" fmla="*/ 124 w 249"/>
                <a:gd name="T9" fmla="*/ 315 h 492"/>
                <a:gd name="T10" fmla="*/ 74 w 249"/>
                <a:gd name="T11" fmla="*/ 138 h 492"/>
                <a:gd name="T12" fmla="*/ 0 w 249"/>
                <a:gd name="T13" fmla="*/ 0 h 4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9"/>
                <a:gd name="T22" fmla="*/ 0 h 492"/>
                <a:gd name="T23" fmla="*/ 249 w 249"/>
                <a:gd name="T24" fmla="*/ 492 h 4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9" h="492">
                  <a:moveTo>
                    <a:pt x="0" y="0"/>
                  </a:moveTo>
                  <a:lnTo>
                    <a:pt x="98" y="37"/>
                  </a:lnTo>
                  <a:lnTo>
                    <a:pt x="199" y="202"/>
                  </a:lnTo>
                  <a:lnTo>
                    <a:pt x="249" y="492"/>
                  </a:lnTo>
                  <a:lnTo>
                    <a:pt x="124" y="315"/>
                  </a:lnTo>
                  <a:lnTo>
                    <a:pt x="74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3" name="Freeform 41"/>
            <p:cNvSpPr>
              <a:spLocks/>
            </p:cNvSpPr>
            <p:nvPr/>
          </p:nvSpPr>
          <p:spPr bwMode="auto">
            <a:xfrm>
              <a:off x="2555" y="2218"/>
              <a:ext cx="537" cy="637"/>
            </a:xfrm>
            <a:custGeom>
              <a:avLst/>
              <a:gdLst>
                <a:gd name="T0" fmla="*/ 185 w 537"/>
                <a:gd name="T1" fmla="*/ 0 h 637"/>
                <a:gd name="T2" fmla="*/ 450 w 537"/>
                <a:gd name="T3" fmla="*/ 138 h 637"/>
                <a:gd name="T4" fmla="*/ 537 w 537"/>
                <a:gd name="T5" fmla="*/ 200 h 637"/>
                <a:gd name="T6" fmla="*/ 482 w 537"/>
                <a:gd name="T7" fmla="*/ 345 h 637"/>
                <a:gd name="T8" fmla="*/ 438 w 537"/>
                <a:gd name="T9" fmla="*/ 542 h 637"/>
                <a:gd name="T10" fmla="*/ 136 w 537"/>
                <a:gd name="T11" fmla="*/ 637 h 637"/>
                <a:gd name="T12" fmla="*/ 114 w 537"/>
                <a:gd name="T13" fmla="*/ 617 h 637"/>
                <a:gd name="T14" fmla="*/ 91 w 537"/>
                <a:gd name="T15" fmla="*/ 593 h 637"/>
                <a:gd name="T16" fmla="*/ 71 w 537"/>
                <a:gd name="T17" fmla="*/ 564 h 637"/>
                <a:gd name="T18" fmla="*/ 50 w 537"/>
                <a:gd name="T19" fmla="*/ 532 h 637"/>
                <a:gd name="T20" fmla="*/ 34 w 537"/>
                <a:gd name="T21" fmla="*/ 499 h 637"/>
                <a:gd name="T22" fmla="*/ 19 w 537"/>
                <a:gd name="T23" fmla="*/ 461 h 637"/>
                <a:gd name="T24" fmla="*/ 8 w 537"/>
                <a:gd name="T25" fmla="*/ 422 h 637"/>
                <a:gd name="T26" fmla="*/ 2 w 537"/>
                <a:gd name="T27" fmla="*/ 380 h 637"/>
                <a:gd name="T28" fmla="*/ 0 w 537"/>
                <a:gd name="T29" fmla="*/ 336 h 637"/>
                <a:gd name="T30" fmla="*/ 5 w 537"/>
                <a:gd name="T31" fmla="*/ 291 h 637"/>
                <a:gd name="T32" fmla="*/ 14 w 537"/>
                <a:gd name="T33" fmla="*/ 244 h 637"/>
                <a:gd name="T34" fmla="*/ 32 w 537"/>
                <a:gd name="T35" fmla="*/ 197 h 637"/>
                <a:gd name="T36" fmla="*/ 56 w 537"/>
                <a:gd name="T37" fmla="*/ 147 h 637"/>
                <a:gd name="T38" fmla="*/ 90 w 537"/>
                <a:gd name="T39" fmla="*/ 99 h 637"/>
                <a:gd name="T40" fmla="*/ 133 w 537"/>
                <a:gd name="T41" fmla="*/ 50 h 637"/>
                <a:gd name="T42" fmla="*/ 185 w 537"/>
                <a:gd name="T43" fmla="*/ 0 h 63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37"/>
                <a:gd name="T67" fmla="*/ 0 h 637"/>
                <a:gd name="T68" fmla="*/ 537 w 537"/>
                <a:gd name="T69" fmla="*/ 637 h 63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37" h="637">
                  <a:moveTo>
                    <a:pt x="185" y="0"/>
                  </a:moveTo>
                  <a:lnTo>
                    <a:pt x="450" y="138"/>
                  </a:lnTo>
                  <a:lnTo>
                    <a:pt x="537" y="200"/>
                  </a:lnTo>
                  <a:lnTo>
                    <a:pt x="482" y="345"/>
                  </a:lnTo>
                  <a:lnTo>
                    <a:pt x="438" y="542"/>
                  </a:lnTo>
                  <a:lnTo>
                    <a:pt x="136" y="637"/>
                  </a:lnTo>
                  <a:lnTo>
                    <a:pt x="114" y="617"/>
                  </a:lnTo>
                  <a:lnTo>
                    <a:pt x="91" y="593"/>
                  </a:lnTo>
                  <a:lnTo>
                    <a:pt x="71" y="564"/>
                  </a:lnTo>
                  <a:lnTo>
                    <a:pt x="50" y="532"/>
                  </a:lnTo>
                  <a:lnTo>
                    <a:pt x="34" y="499"/>
                  </a:lnTo>
                  <a:lnTo>
                    <a:pt x="19" y="461"/>
                  </a:lnTo>
                  <a:lnTo>
                    <a:pt x="8" y="422"/>
                  </a:lnTo>
                  <a:lnTo>
                    <a:pt x="2" y="380"/>
                  </a:lnTo>
                  <a:lnTo>
                    <a:pt x="0" y="336"/>
                  </a:lnTo>
                  <a:lnTo>
                    <a:pt x="5" y="291"/>
                  </a:lnTo>
                  <a:lnTo>
                    <a:pt x="14" y="244"/>
                  </a:lnTo>
                  <a:lnTo>
                    <a:pt x="32" y="197"/>
                  </a:lnTo>
                  <a:lnTo>
                    <a:pt x="56" y="147"/>
                  </a:lnTo>
                  <a:lnTo>
                    <a:pt x="90" y="99"/>
                  </a:lnTo>
                  <a:lnTo>
                    <a:pt x="133" y="5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4" name="Freeform 42"/>
            <p:cNvSpPr>
              <a:spLocks/>
            </p:cNvSpPr>
            <p:nvPr/>
          </p:nvSpPr>
          <p:spPr bwMode="auto">
            <a:xfrm>
              <a:off x="2204" y="2115"/>
              <a:ext cx="438" cy="493"/>
            </a:xfrm>
            <a:custGeom>
              <a:avLst/>
              <a:gdLst>
                <a:gd name="T0" fmla="*/ 438 w 438"/>
                <a:gd name="T1" fmla="*/ 51 h 493"/>
                <a:gd name="T2" fmla="*/ 300 w 438"/>
                <a:gd name="T3" fmla="*/ 430 h 493"/>
                <a:gd name="T4" fmla="*/ 162 w 438"/>
                <a:gd name="T5" fmla="*/ 430 h 493"/>
                <a:gd name="T6" fmla="*/ 0 w 438"/>
                <a:gd name="T7" fmla="*/ 493 h 493"/>
                <a:gd name="T8" fmla="*/ 3 w 438"/>
                <a:gd name="T9" fmla="*/ 462 h 493"/>
                <a:gd name="T10" fmla="*/ 8 w 438"/>
                <a:gd name="T11" fmla="*/ 430 h 493"/>
                <a:gd name="T12" fmla="*/ 15 w 438"/>
                <a:gd name="T13" fmla="*/ 395 h 493"/>
                <a:gd name="T14" fmla="*/ 24 w 438"/>
                <a:gd name="T15" fmla="*/ 357 h 493"/>
                <a:gd name="T16" fmla="*/ 35 w 438"/>
                <a:gd name="T17" fmla="*/ 320 h 493"/>
                <a:gd name="T18" fmla="*/ 48 w 438"/>
                <a:gd name="T19" fmla="*/ 283 h 493"/>
                <a:gd name="T20" fmla="*/ 64 w 438"/>
                <a:gd name="T21" fmla="*/ 245 h 493"/>
                <a:gd name="T22" fmla="*/ 83 w 438"/>
                <a:gd name="T23" fmla="*/ 208 h 493"/>
                <a:gd name="T24" fmla="*/ 104 w 438"/>
                <a:gd name="T25" fmla="*/ 172 h 493"/>
                <a:gd name="T26" fmla="*/ 131 w 438"/>
                <a:gd name="T27" fmla="*/ 138 h 493"/>
                <a:gd name="T28" fmla="*/ 160 w 438"/>
                <a:gd name="T29" fmla="*/ 107 h 493"/>
                <a:gd name="T30" fmla="*/ 193 w 438"/>
                <a:gd name="T31" fmla="*/ 78 h 493"/>
                <a:gd name="T32" fmla="*/ 232 w 438"/>
                <a:gd name="T33" fmla="*/ 52 h 493"/>
                <a:gd name="T34" fmla="*/ 274 w 438"/>
                <a:gd name="T35" fmla="*/ 30 h 493"/>
                <a:gd name="T36" fmla="*/ 322 w 438"/>
                <a:gd name="T37" fmla="*/ 13 h 493"/>
                <a:gd name="T38" fmla="*/ 375 w 438"/>
                <a:gd name="T39" fmla="*/ 0 h 493"/>
                <a:gd name="T40" fmla="*/ 438 w 438"/>
                <a:gd name="T41" fmla="*/ 51 h 4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38"/>
                <a:gd name="T64" fmla="*/ 0 h 493"/>
                <a:gd name="T65" fmla="*/ 438 w 438"/>
                <a:gd name="T66" fmla="*/ 493 h 4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38" h="493">
                  <a:moveTo>
                    <a:pt x="438" y="51"/>
                  </a:moveTo>
                  <a:lnTo>
                    <a:pt x="300" y="430"/>
                  </a:lnTo>
                  <a:lnTo>
                    <a:pt x="162" y="430"/>
                  </a:lnTo>
                  <a:lnTo>
                    <a:pt x="0" y="493"/>
                  </a:lnTo>
                  <a:lnTo>
                    <a:pt x="3" y="462"/>
                  </a:lnTo>
                  <a:lnTo>
                    <a:pt x="8" y="430"/>
                  </a:lnTo>
                  <a:lnTo>
                    <a:pt x="15" y="395"/>
                  </a:lnTo>
                  <a:lnTo>
                    <a:pt x="24" y="357"/>
                  </a:lnTo>
                  <a:lnTo>
                    <a:pt x="35" y="320"/>
                  </a:lnTo>
                  <a:lnTo>
                    <a:pt x="48" y="283"/>
                  </a:lnTo>
                  <a:lnTo>
                    <a:pt x="64" y="245"/>
                  </a:lnTo>
                  <a:lnTo>
                    <a:pt x="83" y="208"/>
                  </a:lnTo>
                  <a:lnTo>
                    <a:pt x="104" y="172"/>
                  </a:lnTo>
                  <a:lnTo>
                    <a:pt x="131" y="138"/>
                  </a:lnTo>
                  <a:lnTo>
                    <a:pt x="160" y="107"/>
                  </a:lnTo>
                  <a:lnTo>
                    <a:pt x="193" y="78"/>
                  </a:lnTo>
                  <a:lnTo>
                    <a:pt x="232" y="52"/>
                  </a:lnTo>
                  <a:lnTo>
                    <a:pt x="274" y="30"/>
                  </a:lnTo>
                  <a:lnTo>
                    <a:pt x="322" y="13"/>
                  </a:lnTo>
                  <a:lnTo>
                    <a:pt x="375" y="0"/>
                  </a:lnTo>
                  <a:lnTo>
                    <a:pt x="438" y="51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5" name="Freeform 43"/>
            <p:cNvSpPr>
              <a:spLocks/>
            </p:cNvSpPr>
            <p:nvPr/>
          </p:nvSpPr>
          <p:spPr bwMode="auto">
            <a:xfrm>
              <a:off x="2286" y="2646"/>
              <a:ext cx="356" cy="541"/>
            </a:xfrm>
            <a:custGeom>
              <a:avLst/>
              <a:gdLst>
                <a:gd name="T0" fmla="*/ 193 w 356"/>
                <a:gd name="T1" fmla="*/ 0 h 541"/>
                <a:gd name="T2" fmla="*/ 293 w 356"/>
                <a:gd name="T3" fmla="*/ 165 h 541"/>
                <a:gd name="T4" fmla="*/ 356 w 356"/>
                <a:gd name="T5" fmla="*/ 240 h 541"/>
                <a:gd name="T6" fmla="*/ 268 w 356"/>
                <a:gd name="T7" fmla="*/ 404 h 541"/>
                <a:gd name="T8" fmla="*/ 218 w 356"/>
                <a:gd name="T9" fmla="*/ 532 h 541"/>
                <a:gd name="T10" fmla="*/ 93 w 356"/>
                <a:gd name="T11" fmla="*/ 541 h 541"/>
                <a:gd name="T12" fmla="*/ 51 w 356"/>
                <a:gd name="T13" fmla="*/ 485 h 541"/>
                <a:gd name="T14" fmla="*/ 24 w 356"/>
                <a:gd name="T15" fmla="*/ 420 h 541"/>
                <a:gd name="T16" fmla="*/ 7 w 356"/>
                <a:gd name="T17" fmla="*/ 348 h 541"/>
                <a:gd name="T18" fmla="*/ 0 w 356"/>
                <a:gd name="T19" fmla="*/ 273 h 541"/>
                <a:gd name="T20" fmla="*/ 0 w 356"/>
                <a:gd name="T21" fmla="*/ 200 h 541"/>
                <a:gd name="T22" fmla="*/ 4 w 356"/>
                <a:gd name="T23" fmla="*/ 131 h 541"/>
                <a:gd name="T24" fmla="*/ 13 w 356"/>
                <a:gd name="T25" fmla="*/ 70 h 541"/>
                <a:gd name="T26" fmla="*/ 22 w 356"/>
                <a:gd name="T27" fmla="*/ 20 h 541"/>
                <a:gd name="T28" fmla="*/ 193 w 356"/>
                <a:gd name="T29" fmla="*/ 0 h 5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56"/>
                <a:gd name="T46" fmla="*/ 0 h 541"/>
                <a:gd name="T47" fmla="*/ 356 w 356"/>
                <a:gd name="T48" fmla="*/ 541 h 54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56" h="541">
                  <a:moveTo>
                    <a:pt x="193" y="0"/>
                  </a:moveTo>
                  <a:lnTo>
                    <a:pt x="293" y="165"/>
                  </a:lnTo>
                  <a:lnTo>
                    <a:pt x="356" y="240"/>
                  </a:lnTo>
                  <a:lnTo>
                    <a:pt x="268" y="404"/>
                  </a:lnTo>
                  <a:lnTo>
                    <a:pt x="218" y="532"/>
                  </a:lnTo>
                  <a:lnTo>
                    <a:pt x="93" y="541"/>
                  </a:lnTo>
                  <a:lnTo>
                    <a:pt x="51" y="485"/>
                  </a:lnTo>
                  <a:lnTo>
                    <a:pt x="24" y="420"/>
                  </a:lnTo>
                  <a:lnTo>
                    <a:pt x="7" y="348"/>
                  </a:lnTo>
                  <a:lnTo>
                    <a:pt x="0" y="273"/>
                  </a:lnTo>
                  <a:lnTo>
                    <a:pt x="0" y="200"/>
                  </a:lnTo>
                  <a:lnTo>
                    <a:pt x="4" y="131"/>
                  </a:lnTo>
                  <a:lnTo>
                    <a:pt x="13" y="70"/>
                  </a:lnTo>
                  <a:lnTo>
                    <a:pt x="22" y="20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6" name="Freeform 44"/>
            <p:cNvSpPr>
              <a:spLocks/>
            </p:cNvSpPr>
            <p:nvPr/>
          </p:nvSpPr>
          <p:spPr bwMode="auto">
            <a:xfrm>
              <a:off x="3323" y="2525"/>
              <a:ext cx="246" cy="399"/>
            </a:xfrm>
            <a:custGeom>
              <a:avLst/>
              <a:gdLst>
                <a:gd name="T0" fmla="*/ 234 w 246"/>
                <a:gd name="T1" fmla="*/ 92 h 399"/>
                <a:gd name="T2" fmla="*/ 133 w 246"/>
                <a:gd name="T3" fmla="*/ 358 h 399"/>
                <a:gd name="T4" fmla="*/ 0 w 246"/>
                <a:gd name="T5" fmla="*/ 399 h 399"/>
                <a:gd name="T6" fmla="*/ 112 w 246"/>
                <a:gd name="T7" fmla="*/ 317 h 399"/>
                <a:gd name="T8" fmla="*/ 246 w 246"/>
                <a:gd name="T9" fmla="*/ 0 h 399"/>
                <a:gd name="T10" fmla="*/ 234 w 246"/>
                <a:gd name="T11" fmla="*/ 92 h 3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6"/>
                <a:gd name="T19" fmla="*/ 0 h 399"/>
                <a:gd name="T20" fmla="*/ 246 w 246"/>
                <a:gd name="T21" fmla="*/ 399 h 3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6" h="399">
                  <a:moveTo>
                    <a:pt x="234" y="92"/>
                  </a:moveTo>
                  <a:lnTo>
                    <a:pt x="133" y="358"/>
                  </a:lnTo>
                  <a:lnTo>
                    <a:pt x="0" y="399"/>
                  </a:lnTo>
                  <a:lnTo>
                    <a:pt x="112" y="317"/>
                  </a:lnTo>
                  <a:lnTo>
                    <a:pt x="246" y="0"/>
                  </a:lnTo>
                  <a:lnTo>
                    <a:pt x="234" y="92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7" name="Freeform 45"/>
            <p:cNvSpPr>
              <a:spLocks/>
            </p:cNvSpPr>
            <p:nvPr/>
          </p:nvSpPr>
          <p:spPr bwMode="auto">
            <a:xfrm>
              <a:off x="2755" y="2853"/>
              <a:ext cx="396" cy="520"/>
            </a:xfrm>
            <a:custGeom>
              <a:avLst/>
              <a:gdLst>
                <a:gd name="T0" fmla="*/ 245 w 396"/>
                <a:gd name="T1" fmla="*/ 0 h 520"/>
                <a:gd name="T2" fmla="*/ 396 w 396"/>
                <a:gd name="T3" fmla="*/ 173 h 520"/>
                <a:gd name="T4" fmla="*/ 335 w 396"/>
                <a:gd name="T5" fmla="*/ 386 h 520"/>
                <a:gd name="T6" fmla="*/ 295 w 396"/>
                <a:gd name="T7" fmla="*/ 438 h 520"/>
                <a:gd name="T8" fmla="*/ 153 w 396"/>
                <a:gd name="T9" fmla="*/ 520 h 520"/>
                <a:gd name="T10" fmla="*/ 92 w 396"/>
                <a:gd name="T11" fmla="*/ 488 h 520"/>
                <a:gd name="T12" fmla="*/ 69 w 396"/>
                <a:gd name="T13" fmla="*/ 472 h 520"/>
                <a:gd name="T14" fmla="*/ 49 w 396"/>
                <a:gd name="T15" fmla="*/ 446 h 520"/>
                <a:gd name="T16" fmla="*/ 33 w 396"/>
                <a:gd name="T17" fmla="*/ 414 h 520"/>
                <a:gd name="T18" fmla="*/ 21 w 396"/>
                <a:gd name="T19" fmla="*/ 371 h 520"/>
                <a:gd name="T20" fmla="*/ 12 w 396"/>
                <a:gd name="T21" fmla="*/ 315 h 520"/>
                <a:gd name="T22" fmla="*/ 4 w 396"/>
                <a:gd name="T23" fmla="*/ 245 h 520"/>
                <a:gd name="T24" fmla="*/ 1 w 396"/>
                <a:gd name="T25" fmla="*/ 161 h 520"/>
                <a:gd name="T26" fmla="*/ 0 w 396"/>
                <a:gd name="T27" fmla="*/ 60 h 520"/>
                <a:gd name="T28" fmla="*/ 245 w 396"/>
                <a:gd name="T29" fmla="*/ 0 h 5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6"/>
                <a:gd name="T46" fmla="*/ 0 h 520"/>
                <a:gd name="T47" fmla="*/ 396 w 396"/>
                <a:gd name="T48" fmla="*/ 520 h 5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6" h="520">
                  <a:moveTo>
                    <a:pt x="245" y="0"/>
                  </a:moveTo>
                  <a:lnTo>
                    <a:pt x="396" y="173"/>
                  </a:lnTo>
                  <a:lnTo>
                    <a:pt x="335" y="386"/>
                  </a:lnTo>
                  <a:lnTo>
                    <a:pt x="295" y="438"/>
                  </a:lnTo>
                  <a:lnTo>
                    <a:pt x="153" y="520"/>
                  </a:lnTo>
                  <a:lnTo>
                    <a:pt x="92" y="488"/>
                  </a:lnTo>
                  <a:lnTo>
                    <a:pt x="69" y="472"/>
                  </a:lnTo>
                  <a:lnTo>
                    <a:pt x="49" y="446"/>
                  </a:lnTo>
                  <a:lnTo>
                    <a:pt x="33" y="414"/>
                  </a:lnTo>
                  <a:lnTo>
                    <a:pt x="21" y="371"/>
                  </a:lnTo>
                  <a:lnTo>
                    <a:pt x="12" y="315"/>
                  </a:lnTo>
                  <a:lnTo>
                    <a:pt x="4" y="245"/>
                  </a:lnTo>
                  <a:lnTo>
                    <a:pt x="1" y="161"/>
                  </a:lnTo>
                  <a:lnTo>
                    <a:pt x="0" y="60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8" name="Freeform 46"/>
            <p:cNvSpPr>
              <a:spLocks/>
            </p:cNvSpPr>
            <p:nvPr/>
          </p:nvSpPr>
          <p:spPr bwMode="auto">
            <a:xfrm>
              <a:off x="2997" y="1942"/>
              <a:ext cx="337" cy="368"/>
            </a:xfrm>
            <a:custGeom>
              <a:avLst/>
              <a:gdLst>
                <a:gd name="T0" fmla="*/ 216 w 337"/>
                <a:gd name="T1" fmla="*/ 20 h 368"/>
                <a:gd name="T2" fmla="*/ 296 w 337"/>
                <a:gd name="T3" fmla="*/ 143 h 368"/>
                <a:gd name="T4" fmla="*/ 337 w 337"/>
                <a:gd name="T5" fmla="*/ 297 h 368"/>
                <a:gd name="T6" fmla="*/ 246 w 337"/>
                <a:gd name="T7" fmla="*/ 338 h 368"/>
                <a:gd name="T8" fmla="*/ 134 w 337"/>
                <a:gd name="T9" fmla="*/ 368 h 368"/>
                <a:gd name="T10" fmla="*/ 102 w 337"/>
                <a:gd name="T11" fmla="*/ 340 h 368"/>
                <a:gd name="T12" fmla="*/ 71 w 337"/>
                <a:gd name="T13" fmla="*/ 304 h 368"/>
                <a:gd name="T14" fmla="*/ 45 w 337"/>
                <a:gd name="T15" fmla="*/ 263 h 368"/>
                <a:gd name="T16" fmla="*/ 23 w 337"/>
                <a:gd name="T17" fmla="*/ 217 h 368"/>
                <a:gd name="T18" fmla="*/ 9 w 337"/>
                <a:gd name="T19" fmla="*/ 167 h 368"/>
                <a:gd name="T20" fmla="*/ 0 w 337"/>
                <a:gd name="T21" fmla="*/ 113 h 368"/>
                <a:gd name="T22" fmla="*/ 2 w 337"/>
                <a:gd name="T23" fmla="*/ 57 h 368"/>
                <a:gd name="T24" fmla="*/ 13 w 337"/>
                <a:gd name="T25" fmla="*/ 0 h 368"/>
                <a:gd name="T26" fmla="*/ 216 w 337"/>
                <a:gd name="T27" fmla="*/ 20 h 36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7"/>
                <a:gd name="T43" fmla="*/ 0 h 368"/>
                <a:gd name="T44" fmla="*/ 337 w 337"/>
                <a:gd name="T45" fmla="*/ 368 h 36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7" h="368">
                  <a:moveTo>
                    <a:pt x="216" y="20"/>
                  </a:moveTo>
                  <a:lnTo>
                    <a:pt x="296" y="143"/>
                  </a:lnTo>
                  <a:lnTo>
                    <a:pt x="337" y="297"/>
                  </a:lnTo>
                  <a:lnTo>
                    <a:pt x="246" y="338"/>
                  </a:lnTo>
                  <a:lnTo>
                    <a:pt x="134" y="368"/>
                  </a:lnTo>
                  <a:lnTo>
                    <a:pt x="102" y="340"/>
                  </a:lnTo>
                  <a:lnTo>
                    <a:pt x="71" y="304"/>
                  </a:lnTo>
                  <a:lnTo>
                    <a:pt x="45" y="263"/>
                  </a:lnTo>
                  <a:lnTo>
                    <a:pt x="23" y="217"/>
                  </a:lnTo>
                  <a:lnTo>
                    <a:pt x="9" y="167"/>
                  </a:lnTo>
                  <a:lnTo>
                    <a:pt x="0" y="113"/>
                  </a:lnTo>
                  <a:lnTo>
                    <a:pt x="2" y="57"/>
                  </a:lnTo>
                  <a:lnTo>
                    <a:pt x="13" y="0"/>
                  </a:lnTo>
                  <a:lnTo>
                    <a:pt x="216" y="2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9" name="Freeform 47"/>
            <p:cNvSpPr>
              <a:spLocks/>
            </p:cNvSpPr>
            <p:nvPr/>
          </p:nvSpPr>
          <p:spPr bwMode="auto">
            <a:xfrm>
              <a:off x="3172" y="1962"/>
              <a:ext cx="222" cy="368"/>
            </a:xfrm>
            <a:custGeom>
              <a:avLst/>
              <a:gdLst>
                <a:gd name="T0" fmla="*/ 101 w 222"/>
                <a:gd name="T1" fmla="*/ 21 h 368"/>
                <a:gd name="T2" fmla="*/ 202 w 222"/>
                <a:gd name="T3" fmla="*/ 195 h 368"/>
                <a:gd name="T4" fmla="*/ 222 w 222"/>
                <a:gd name="T5" fmla="*/ 327 h 368"/>
                <a:gd name="T6" fmla="*/ 0 w 222"/>
                <a:gd name="T7" fmla="*/ 368 h 368"/>
                <a:gd name="T8" fmla="*/ 71 w 222"/>
                <a:gd name="T9" fmla="*/ 327 h 368"/>
                <a:gd name="T10" fmla="*/ 192 w 222"/>
                <a:gd name="T11" fmla="*/ 287 h 368"/>
                <a:gd name="T12" fmla="*/ 121 w 222"/>
                <a:gd name="T13" fmla="*/ 113 h 368"/>
                <a:gd name="T14" fmla="*/ 50 w 222"/>
                <a:gd name="T15" fmla="*/ 0 h 368"/>
                <a:gd name="T16" fmla="*/ 101 w 222"/>
                <a:gd name="T17" fmla="*/ 21 h 3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2"/>
                <a:gd name="T28" fmla="*/ 0 h 368"/>
                <a:gd name="T29" fmla="*/ 222 w 222"/>
                <a:gd name="T30" fmla="*/ 368 h 3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2" h="368">
                  <a:moveTo>
                    <a:pt x="101" y="21"/>
                  </a:moveTo>
                  <a:lnTo>
                    <a:pt x="202" y="195"/>
                  </a:lnTo>
                  <a:lnTo>
                    <a:pt x="222" y="327"/>
                  </a:lnTo>
                  <a:lnTo>
                    <a:pt x="0" y="368"/>
                  </a:lnTo>
                  <a:lnTo>
                    <a:pt x="71" y="327"/>
                  </a:lnTo>
                  <a:lnTo>
                    <a:pt x="192" y="287"/>
                  </a:lnTo>
                  <a:lnTo>
                    <a:pt x="121" y="113"/>
                  </a:lnTo>
                  <a:lnTo>
                    <a:pt x="50" y="0"/>
                  </a:lnTo>
                  <a:lnTo>
                    <a:pt x="101" y="21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0" name="Freeform 48"/>
            <p:cNvSpPr>
              <a:spLocks/>
            </p:cNvSpPr>
            <p:nvPr/>
          </p:nvSpPr>
          <p:spPr bwMode="auto">
            <a:xfrm>
              <a:off x="2292" y="1677"/>
              <a:ext cx="583" cy="425"/>
            </a:xfrm>
            <a:custGeom>
              <a:avLst/>
              <a:gdLst>
                <a:gd name="T0" fmla="*/ 0 w 583"/>
                <a:gd name="T1" fmla="*/ 280 h 425"/>
                <a:gd name="T2" fmla="*/ 340 w 583"/>
                <a:gd name="T3" fmla="*/ 425 h 425"/>
                <a:gd name="T4" fmla="*/ 420 w 583"/>
                <a:gd name="T5" fmla="*/ 404 h 425"/>
                <a:gd name="T6" fmla="*/ 477 w 583"/>
                <a:gd name="T7" fmla="*/ 289 h 425"/>
                <a:gd name="T8" fmla="*/ 583 w 583"/>
                <a:gd name="T9" fmla="*/ 137 h 425"/>
                <a:gd name="T10" fmla="*/ 477 w 583"/>
                <a:gd name="T11" fmla="*/ 31 h 425"/>
                <a:gd name="T12" fmla="*/ 396 w 583"/>
                <a:gd name="T13" fmla="*/ 19 h 425"/>
                <a:gd name="T14" fmla="*/ 327 w 583"/>
                <a:gd name="T15" fmla="*/ 11 h 425"/>
                <a:gd name="T16" fmla="*/ 265 w 583"/>
                <a:gd name="T17" fmla="*/ 5 h 425"/>
                <a:gd name="T18" fmla="*/ 212 w 583"/>
                <a:gd name="T19" fmla="*/ 1 h 425"/>
                <a:gd name="T20" fmla="*/ 167 w 583"/>
                <a:gd name="T21" fmla="*/ 0 h 425"/>
                <a:gd name="T22" fmla="*/ 128 w 583"/>
                <a:gd name="T23" fmla="*/ 3 h 425"/>
                <a:gd name="T24" fmla="*/ 97 w 583"/>
                <a:gd name="T25" fmla="*/ 11 h 425"/>
                <a:gd name="T26" fmla="*/ 71 w 583"/>
                <a:gd name="T27" fmla="*/ 21 h 425"/>
                <a:gd name="T28" fmla="*/ 50 w 583"/>
                <a:gd name="T29" fmla="*/ 36 h 425"/>
                <a:gd name="T30" fmla="*/ 34 w 583"/>
                <a:gd name="T31" fmla="*/ 55 h 425"/>
                <a:gd name="T32" fmla="*/ 22 w 583"/>
                <a:gd name="T33" fmla="*/ 79 h 425"/>
                <a:gd name="T34" fmla="*/ 14 w 583"/>
                <a:gd name="T35" fmla="*/ 109 h 425"/>
                <a:gd name="T36" fmla="*/ 8 w 583"/>
                <a:gd name="T37" fmla="*/ 143 h 425"/>
                <a:gd name="T38" fmla="*/ 3 w 583"/>
                <a:gd name="T39" fmla="*/ 183 h 425"/>
                <a:gd name="T40" fmla="*/ 1 w 583"/>
                <a:gd name="T41" fmla="*/ 229 h 425"/>
                <a:gd name="T42" fmla="*/ 0 w 583"/>
                <a:gd name="T43" fmla="*/ 280 h 42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83"/>
                <a:gd name="T67" fmla="*/ 0 h 425"/>
                <a:gd name="T68" fmla="*/ 583 w 583"/>
                <a:gd name="T69" fmla="*/ 425 h 42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83" h="425">
                  <a:moveTo>
                    <a:pt x="0" y="280"/>
                  </a:moveTo>
                  <a:lnTo>
                    <a:pt x="340" y="425"/>
                  </a:lnTo>
                  <a:lnTo>
                    <a:pt x="420" y="404"/>
                  </a:lnTo>
                  <a:lnTo>
                    <a:pt x="477" y="289"/>
                  </a:lnTo>
                  <a:lnTo>
                    <a:pt x="583" y="137"/>
                  </a:lnTo>
                  <a:lnTo>
                    <a:pt x="477" y="31"/>
                  </a:lnTo>
                  <a:lnTo>
                    <a:pt x="396" y="19"/>
                  </a:lnTo>
                  <a:lnTo>
                    <a:pt x="327" y="11"/>
                  </a:lnTo>
                  <a:lnTo>
                    <a:pt x="265" y="5"/>
                  </a:lnTo>
                  <a:lnTo>
                    <a:pt x="212" y="1"/>
                  </a:lnTo>
                  <a:lnTo>
                    <a:pt x="167" y="0"/>
                  </a:lnTo>
                  <a:lnTo>
                    <a:pt x="128" y="3"/>
                  </a:lnTo>
                  <a:lnTo>
                    <a:pt x="97" y="11"/>
                  </a:lnTo>
                  <a:lnTo>
                    <a:pt x="71" y="21"/>
                  </a:lnTo>
                  <a:lnTo>
                    <a:pt x="50" y="36"/>
                  </a:lnTo>
                  <a:lnTo>
                    <a:pt x="34" y="55"/>
                  </a:lnTo>
                  <a:lnTo>
                    <a:pt x="22" y="79"/>
                  </a:lnTo>
                  <a:lnTo>
                    <a:pt x="14" y="109"/>
                  </a:lnTo>
                  <a:lnTo>
                    <a:pt x="8" y="143"/>
                  </a:lnTo>
                  <a:lnTo>
                    <a:pt x="3" y="183"/>
                  </a:lnTo>
                  <a:lnTo>
                    <a:pt x="1" y="229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1" name="Freeform 49"/>
            <p:cNvSpPr>
              <a:spLocks/>
            </p:cNvSpPr>
            <p:nvPr/>
          </p:nvSpPr>
          <p:spPr bwMode="auto">
            <a:xfrm>
              <a:off x="3133" y="2923"/>
              <a:ext cx="347" cy="410"/>
            </a:xfrm>
            <a:custGeom>
              <a:avLst/>
              <a:gdLst>
                <a:gd name="T0" fmla="*/ 123 w 347"/>
                <a:gd name="T1" fmla="*/ 62 h 410"/>
                <a:gd name="T2" fmla="*/ 347 w 347"/>
                <a:gd name="T3" fmla="*/ 0 h 410"/>
                <a:gd name="T4" fmla="*/ 347 w 347"/>
                <a:gd name="T5" fmla="*/ 62 h 410"/>
                <a:gd name="T6" fmla="*/ 236 w 347"/>
                <a:gd name="T7" fmla="*/ 248 h 410"/>
                <a:gd name="T8" fmla="*/ 123 w 347"/>
                <a:gd name="T9" fmla="*/ 368 h 410"/>
                <a:gd name="T10" fmla="*/ 62 w 347"/>
                <a:gd name="T11" fmla="*/ 410 h 410"/>
                <a:gd name="T12" fmla="*/ 0 w 347"/>
                <a:gd name="T13" fmla="*/ 379 h 410"/>
                <a:gd name="T14" fmla="*/ 123 w 347"/>
                <a:gd name="T15" fmla="*/ 62 h 4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7"/>
                <a:gd name="T25" fmla="*/ 0 h 410"/>
                <a:gd name="T26" fmla="*/ 347 w 347"/>
                <a:gd name="T27" fmla="*/ 410 h 4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7" h="410">
                  <a:moveTo>
                    <a:pt x="123" y="62"/>
                  </a:moveTo>
                  <a:lnTo>
                    <a:pt x="347" y="0"/>
                  </a:lnTo>
                  <a:lnTo>
                    <a:pt x="347" y="62"/>
                  </a:lnTo>
                  <a:lnTo>
                    <a:pt x="236" y="248"/>
                  </a:lnTo>
                  <a:lnTo>
                    <a:pt x="123" y="368"/>
                  </a:lnTo>
                  <a:lnTo>
                    <a:pt x="62" y="410"/>
                  </a:lnTo>
                  <a:lnTo>
                    <a:pt x="0" y="379"/>
                  </a:lnTo>
                  <a:lnTo>
                    <a:pt x="123" y="62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2" name="Freeform 50"/>
            <p:cNvSpPr>
              <a:spLocks/>
            </p:cNvSpPr>
            <p:nvPr/>
          </p:nvSpPr>
          <p:spPr bwMode="auto">
            <a:xfrm>
              <a:off x="2572" y="2223"/>
              <a:ext cx="520" cy="630"/>
            </a:xfrm>
            <a:custGeom>
              <a:avLst/>
              <a:gdLst>
                <a:gd name="T0" fmla="*/ 192 w 520"/>
                <a:gd name="T1" fmla="*/ 9 h 630"/>
                <a:gd name="T2" fmla="*/ 225 w 520"/>
                <a:gd name="T3" fmla="*/ 26 h 630"/>
                <a:gd name="T4" fmla="*/ 257 w 520"/>
                <a:gd name="T5" fmla="*/ 41 h 630"/>
                <a:gd name="T6" fmla="*/ 288 w 520"/>
                <a:gd name="T7" fmla="*/ 58 h 630"/>
                <a:gd name="T8" fmla="*/ 321 w 520"/>
                <a:gd name="T9" fmla="*/ 75 h 630"/>
                <a:gd name="T10" fmla="*/ 352 w 520"/>
                <a:gd name="T11" fmla="*/ 92 h 630"/>
                <a:gd name="T12" fmla="*/ 385 w 520"/>
                <a:gd name="T13" fmla="*/ 107 h 630"/>
                <a:gd name="T14" fmla="*/ 417 w 520"/>
                <a:gd name="T15" fmla="*/ 124 h 630"/>
                <a:gd name="T16" fmla="*/ 444 w 520"/>
                <a:gd name="T17" fmla="*/ 140 h 630"/>
                <a:gd name="T18" fmla="*/ 465 w 520"/>
                <a:gd name="T19" fmla="*/ 156 h 630"/>
                <a:gd name="T20" fmla="*/ 488 w 520"/>
                <a:gd name="T21" fmla="*/ 172 h 630"/>
                <a:gd name="T22" fmla="*/ 510 w 520"/>
                <a:gd name="T23" fmla="*/ 188 h 630"/>
                <a:gd name="T24" fmla="*/ 514 w 520"/>
                <a:gd name="T25" fmla="*/ 213 h 630"/>
                <a:gd name="T26" fmla="*/ 501 w 520"/>
                <a:gd name="T27" fmla="*/ 249 h 630"/>
                <a:gd name="T28" fmla="*/ 488 w 520"/>
                <a:gd name="T29" fmla="*/ 286 h 630"/>
                <a:gd name="T30" fmla="*/ 475 w 520"/>
                <a:gd name="T31" fmla="*/ 322 h 630"/>
                <a:gd name="T32" fmla="*/ 463 w 520"/>
                <a:gd name="T33" fmla="*/ 365 h 630"/>
                <a:gd name="T34" fmla="*/ 451 w 520"/>
                <a:gd name="T35" fmla="*/ 414 h 630"/>
                <a:gd name="T36" fmla="*/ 439 w 520"/>
                <a:gd name="T37" fmla="*/ 462 h 630"/>
                <a:gd name="T38" fmla="*/ 427 w 520"/>
                <a:gd name="T39" fmla="*/ 512 h 630"/>
                <a:gd name="T40" fmla="*/ 403 w 520"/>
                <a:gd name="T41" fmla="*/ 543 h 630"/>
                <a:gd name="T42" fmla="*/ 365 w 520"/>
                <a:gd name="T43" fmla="*/ 555 h 630"/>
                <a:gd name="T44" fmla="*/ 328 w 520"/>
                <a:gd name="T45" fmla="*/ 566 h 630"/>
                <a:gd name="T46" fmla="*/ 291 w 520"/>
                <a:gd name="T47" fmla="*/ 578 h 630"/>
                <a:gd name="T48" fmla="*/ 254 w 520"/>
                <a:gd name="T49" fmla="*/ 589 h 630"/>
                <a:gd name="T50" fmla="*/ 216 w 520"/>
                <a:gd name="T51" fmla="*/ 601 h 630"/>
                <a:gd name="T52" fmla="*/ 179 w 520"/>
                <a:gd name="T53" fmla="*/ 612 h 630"/>
                <a:gd name="T54" fmla="*/ 142 w 520"/>
                <a:gd name="T55" fmla="*/ 624 h 630"/>
                <a:gd name="T56" fmla="*/ 103 w 520"/>
                <a:gd name="T57" fmla="*/ 609 h 630"/>
                <a:gd name="T58" fmla="*/ 64 w 520"/>
                <a:gd name="T59" fmla="*/ 556 h 630"/>
                <a:gd name="T60" fmla="*/ 30 w 520"/>
                <a:gd name="T61" fmla="*/ 491 h 630"/>
                <a:gd name="T62" fmla="*/ 7 w 520"/>
                <a:gd name="T63" fmla="*/ 414 h 630"/>
                <a:gd name="T64" fmla="*/ 0 w 520"/>
                <a:gd name="T65" fmla="*/ 330 h 630"/>
                <a:gd name="T66" fmla="*/ 15 w 520"/>
                <a:gd name="T67" fmla="*/ 239 h 630"/>
                <a:gd name="T68" fmla="*/ 55 w 520"/>
                <a:gd name="T69" fmla="*/ 145 h 630"/>
                <a:gd name="T70" fmla="*/ 127 w 520"/>
                <a:gd name="T71" fmla="*/ 48 h 6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0"/>
                <a:gd name="T109" fmla="*/ 0 h 630"/>
                <a:gd name="T110" fmla="*/ 520 w 520"/>
                <a:gd name="T111" fmla="*/ 630 h 6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0" h="630">
                  <a:moveTo>
                    <a:pt x="177" y="0"/>
                  </a:moveTo>
                  <a:lnTo>
                    <a:pt x="192" y="9"/>
                  </a:lnTo>
                  <a:lnTo>
                    <a:pt x="209" y="17"/>
                  </a:lnTo>
                  <a:lnTo>
                    <a:pt x="225" y="26"/>
                  </a:lnTo>
                  <a:lnTo>
                    <a:pt x="240" y="34"/>
                  </a:lnTo>
                  <a:lnTo>
                    <a:pt x="257" y="41"/>
                  </a:lnTo>
                  <a:lnTo>
                    <a:pt x="273" y="50"/>
                  </a:lnTo>
                  <a:lnTo>
                    <a:pt x="288" y="58"/>
                  </a:lnTo>
                  <a:lnTo>
                    <a:pt x="305" y="66"/>
                  </a:lnTo>
                  <a:lnTo>
                    <a:pt x="321" y="75"/>
                  </a:lnTo>
                  <a:lnTo>
                    <a:pt x="336" y="83"/>
                  </a:lnTo>
                  <a:lnTo>
                    <a:pt x="352" y="92"/>
                  </a:lnTo>
                  <a:lnTo>
                    <a:pt x="369" y="99"/>
                  </a:lnTo>
                  <a:lnTo>
                    <a:pt x="385" y="107"/>
                  </a:lnTo>
                  <a:lnTo>
                    <a:pt x="400" y="116"/>
                  </a:lnTo>
                  <a:lnTo>
                    <a:pt x="417" y="124"/>
                  </a:lnTo>
                  <a:lnTo>
                    <a:pt x="433" y="133"/>
                  </a:lnTo>
                  <a:lnTo>
                    <a:pt x="444" y="140"/>
                  </a:lnTo>
                  <a:lnTo>
                    <a:pt x="454" y="148"/>
                  </a:lnTo>
                  <a:lnTo>
                    <a:pt x="465" y="156"/>
                  </a:lnTo>
                  <a:lnTo>
                    <a:pt x="477" y="164"/>
                  </a:lnTo>
                  <a:lnTo>
                    <a:pt x="488" y="172"/>
                  </a:lnTo>
                  <a:lnTo>
                    <a:pt x="499" y="180"/>
                  </a:lnTo>
                  <a:lnTo>
                    <a:pt x="510" y="188"/>
                  </a:lnTo>
                  <a:lnTo>
                    <a:pt x="520" y="195"/>
                  </a:lnTo>
                  <a:lnTo>
                    <a:pt x="514" y="213"/>
                  </a:lnTo>
                  <a:lnTo>
                    <a:pt x="507" y="231"/>
                  </a:lnTo>
                  <a:lnTo>
                    <a:pt x="501" y="249"/>
                  </a:lnTo>
                  <a:lnTo>
                    <a:pt x="495" y="267"/>
                  </a:lnTo>
                  <a:lnTo>
                    <a:pt x="488" y="286"/>
                  </a:lnTo>
                  <a:lnTo>
                    <a:pt x="482" y="304"/>
                  </a:lnTo>
                  <a:lnTo>
                    <a:pt x="475" y="322"/>
                  </a:lnTo>
                  <a:lnTo>
                    <a:pt x="469" y="340"/>
                  </a:lnTo>
                  <a:lnTo>
                    <a:pt x="463" y="365"/>
                  </a:lnTo>
                  <a:lnTo>
                    <a:pt x="457" y="389"/>
                  </a:lnTo>
                  <a:lnTo>
                    <a:pt x="451" y="414"/>
                  </a:lnTo>
                  <a:lnTo>
                    <a:pt x="445" y="438"/>
                  </a:lnTo>
                  <a:lnTo>
                    <a:pt x="439" y="462"/>
                  </a:lnTo>
                  <a:lnTo>
                    <a:pt x="433" y="488"/>
                  </a:lnTo>
                  <a:lnTo>
                    <a:pt x="427" y="512"/>
                  </a:lnTo>
                  <a:lnTo>
                    <a:pt x="421" y="537"/>
                  </a:lnTo>
                  <a:lnTo>
                    <a:pt x="403" y="543"/>
                  </a:lnTo>
                  <a:lnTo>
                    <a:pt x="383" y="549"/>
                  </a:lnTo>
                  <a:lnTo>
                    <a:pt x="365" y="555"/>
                  </a:lnTo>
                  <a:lnTo>
                    <a:pt x="346" y="560"/>
                  </a:lnTo>
                  <a:lnTo>
                    <a:pt x="328" y="566"/>
                  </a:lnTo>
                  <a:lnTo>
                    <a:pt x="309" y="572"/>
                  </a:lnTo>
                  <a:lnTo>
                    <a:pt x="291" y="578"/>
                  </a:lnTo>
                  <a:lnTo>
                    <a:pt x="273" y="583"/>
                  </a:lnTo>
                  <a:lnTo>
                    <a:pt x="254" y="589"/>
                  </a:lnTo>
                  <a:lnTo>
                    <a:pt x="235" y="595"/>
                  </a:lnTo>
                  <a:lnTo>
                    <a:pt x="216" y="601"/>
                  </a:lnTo>
                  <a:lnTo>
                    <a:pt x="198" y="607"/>
                  </a:lnTo>
                  <a:lnTo>
                    <a:pt x="179" y="612"/>
                  </a:lnTo>
                  <a:lnTo>
                    <a:pt x="161" y="618"/>
                  </a:lnTo>
                  <a:lnTo>
                    <a:pt x="142" y="624"/>
                  </a:lnTo>
                  <a:lnTo>
                    <a:pt x="124" y="630"/>
                  </a:lnTo>
                  <a:lnTo>
                    <a:pt x="103" y="609"/>
                  </a:lnTo>
                  <a:lnTo>
                    <a:pt x="83" y="585"/>
                  </a:lnTo>
                  <a:lnTo>
                    <a:pt x="64" y="556"/>
                  </a:lnTo>
                  <a:lnTo>
                    <a:pt x="45" y="525"/>
                  </a:lnTo>
                  <a:lnTo>
                    <a:pt x="30" y="491"/>
                  </a:lnTo>
                  <a:lnTo>
                    <a:pt x="17" y="454"/>
                  </a:lnTo>
                  <a:lnTo>
                    <a:pt x="7" y="414"/>
                  </a:lnTo>
                  <a:lnTo>
                    <a:pt x="1" y="373"/>
                  </a:lnTo>
                  <a:lnTo>
                    <a:pt x="0" y="330"/>
                  </a:lnTo>
                  <a:lnTo>
                    <a:pt x="5" y="286"/>
                  </a:lnTo>
                  <a:lnTo>
                    <a:pt x="15" y="239"/>
                  </a:lnTo>
                  <a:lnTo>
                    <a:pt x="32" y="192"/>
                  </a:lnTo>
                  <a:lnTo>
                    <a:pt x="55" y="145"/>
                  </a:lnTo>
                  <a:lnTo>
                    <a:pt x="88" y="97"/>
                  </a:lnTo>
                  <a:lnTo>
                    <a:pt x="127" y="48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3" name="Freeform 51"/>
            <p:cNvSpPr>
              <a:spLocks/>
            </p:cNvSpPr>
            <p:nvPr/>
          </p:nvSpPr>
          <p:spPr bwMode="auto">
            <a:xfrm>
              <a:off x="2590" y="2228"/>
              <a:ext cx="502" cy="622"/>
            </a:xfrm>
            <a:custGeom>
              <a:avLst/>
              <a:gdLst>
                <a:gd name="T0" fmla="*/ 184 w 502"/>
                <a:gd name="T1" fmla="*/ 9 h 622"/>
                <a:gd name="T2" fmla="*/ 215 w 502"/>
                <a:gd name="T3" fmla="*/ 24 h 622"/>
                <a:gd name="T4" fmla="*/ 245 w 502"/>
                <a:gd name="T5" fmla="*/ 40 h 622"/>
                <a:gd name="T6" fmla="*/ 276 w 502"/>
                <a:gd name="T7" fmla="*/ 55 h 622"/>
                <a:gd name="T8" fmla="*/ 308 w 502"/>
                <a:gd name="T9" fmla="*/ 71 h 622"/>
                <a:gd name="T10" fmla="*/ 338 w 502"/>
                <a:gd name="T11" fmla="*/ 88 h 622"/>
                <a:gd name="T12" fmla="*/ 369 w 502"/>
                <a:gd name="T13" fmla="*/ 104 h 622"/>
                <a:gd name="T14" fmla="*/ 399 w 502"/>
                <a:gd name="T15" fmla="*/ 119 h 622"/>
                <a:gd name="T16" fmla="*/ 426 w 502"/>
                <a:gd name="T17" fmla="*/ 135 h 622"/>
                <a:gd name="T18" fmla="*/ 447 w 502"/>
                <a:gd name="T19" fmla="*/ 151 h 622"/>
                <a:gd name="T20" fmla="*/ 470 w 502"/>
                <a:gd name="T21" fmla="*/ 167 h 622"/>
                <a:gd name="T22" fmla="*/ 492 w 502"/>
                <a:gd name="T23" fmla="*/ 183 h 622"/>
                <a:gd name="T24" fmla="*/ 496 w 502"/>
                <a:gd name="T25" fmla="*/ 208 h 622"/>
                <a:gd name="T26" fmla="*/ 484 w 502"/>
                <a:gd name="T27" fmla="*/ 244 h 622"/>
                <a:gd name="T28" fmla="*/ 472 w 502"/>
                <a:gd name="T29" fmla="*/ 281 h 622"/>
                <a:gd name="T30" fmla="*/ 460 w 502"/>
                <a:gd name="T31" fmla="*/ 317 h 622"/>
                <a:gd name="T32" fmla="*/ 448 w 502"/>
                <a:gd name="T33" fmla="*/ 360 h 622"/>
                <a:gd name="T34" fmla="*/ 435 w 502"/>
                <a:gd name="T35" fmla="*/ 409 h 622"/>
                <a:gd name="T36" fmla="*/ 422 w 502"/>
                <a:gd name="T37" fmla="*/ 457 h 622"/>
                <a:gd name="T38" fmla="*/ 409 w 502"/>
                <a:gd name="T39" fmla="*/ 507 h 622"/>
                <a:gd name="T40" fmla="*/ 385 w 502"/>
                <a:gd name="T41" fmla="*/ 538 h 622"/>
                <a:gd name="T42" fmla="*/ 349 w 502"/>
                <a:gd name="T43" fmla="*/ 549 h 622"/>
                <a:gd name="T44" fmla="*/ 311 w 502"/>
                <a:gd name="T45" fmla="*/ 560 h 622"/>
                <a:gd name="T46" fmla="*/ 275 w 502"/>
                <a:gd name="T47" fmla="*/ 572 h 622"/>
                <a:gd name="T48" fmla="*/ 239 w 502"/>
                <a:gd name="T49" fmla="*/ 583 h 622"/>
                <a:gd name="T50" fmla="*/ 203 w 502"/>
                <a:gd name="T51" fmla="*/ 595 h 622"/>
                <a:gd name="T52" fmla="*/ 166 w 502"/>
                <a:gd name="T53" fmla="*/ 606 h 622"/>
                <a:gd name="T54" fmla="*/ 130 w 502"/>
                <a:gd name="T55" fmla="*/ 616 h 622"/>
                <a:gd name="T56" fmla="*/ 92 w 502"/>
                <a:gd name="T57" fmla="*/ 602 h 622"/>
                <a:gd name="T58" fmla="*/ 55 w 502"/>
                <a:gd name="T59" fmla="*/ 549 h 622"/>
                <a:gd name="T60" fmla="*/ 25 w 502"/>
                <a:gd name="T61" fmla="*/ 484 h 622"/>
                <a:gd name="T62" fmla="*/ 5 w 502"/>
                <a:gd name="T63" fmla="*/ 407 h 622"/>
                <a:gd name="T64" fmla="*/ 0 w 502"/>
                <a:gd name="T65" fmla="*/ 324 h 622"/>
                <a:gd name="T66" fmla="*/ 14 w 502"/>
                <a:gd name="T67" fmla="*/ 234 h 622"/>
                <a:gd name="T68" fmla="*/ 53 w 502"/>
                <a:gd name="T69" fmla="*/ 141 h 622"/>
                <a:gd name="T70" fmla="*/ 121 w 502"/>
                <a:gd name="T71" fmla="*/ 47 h 62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2"/>
                <a:gd name="T109" fmla="*/ 0 h 622"/>
                <a:gd name="T110" fmla="*/ 502 w 502"/>
                <a:gd name="T111" fmla="*/ 622 h 62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2" h="622">
                  <a:moveTo>
                    <a:pt x="168" y="0"/>
                  </a:moveTo>
                  <a:lnTo>
                    <a:pt x="184" y="9"/>
                  </a:lnTo>
                  <a:lnTo>
                    <a:pt x="199" y="16"/>
                  </a:lnTo>
                  <a:lnTo>
                    <a:pt x="215" y="24"/>
                  </a:lnTo>
                  <a:lnTo>
                    <a:pt x="231" y="31"/>
                  </a:lnTo>
                  <a:lnTo>
                    <a:pt x="245" y="40"/>
                  </a:lnTo>
                  <a:lnTo>
                    <a:pt x="261" y="47"/>
                  </a:lnTo>
                  <a:lnTo>
                    <a:pt x="276" y="55"/>
                  </a:lnTo>
                  <a:lnTo>
                    <a:pt x="292" y="64"/>
                  </a:lnTo>
                  <a:lnTo>
                    <a:pt x="308" y="71"/>
                  </a:lnTo>
                  <a:lnTo>
                    <a:pt x="322" y="80"/>
                  </a:lnTo>
                  <a:lnTo>
                    <a:pt x="338" y="88"/>
                  </a:lnTo>
                  <a:lnTo>
                    <a:pt x="353" y="95"/>
                  </a:lnTo>
                  <a:lnTo>
                    <a:pt x="369" y="104"/>
                  </a:lnTo>
                  <a:lnTo>
                    <a:pt x="383" y="112"/>
                  </a:lnTo>
                  <a:lnTo>
                    <a:pt x="399" y="119"/>
                  </a:lnTo>
                  <a:lnTo>
                    <a:pt x="415" y="128"/>
                  </a:lnTo>
                  <a:lnTo>
                    <a:pt x="426" y="135"/>
                  </a:lnTo>
                  <a:lnTo>
                    <a:pt x="436" y="143"/>
                  </a:lnTo>
                  <a:lnTo>
                    <a:pt x="447" y="151"/>
                  </a:lnTo>
                  <a:lnTo>
                    <a:pt x="459" y="159"/>
                  </a:lnTo>
                  <a:lnTo>
                    <a:pt x="470" y="167"/>
                  </a:lnTo>
                  <a:lnTo>
                    <a:pt x="481" y="175"/>
                  </a:lnTo>
                  <a:lnTo>
                    <a:pt x="492" y="183"/>
                  </a:lnTo>
                  <a:lnTo>
                    <a:pt x="502" y="190"/>
                  </a:lnTo>
                  <a:lnTo>
                    <a:pt x="496" y="208"/>
                  </a:lnTo>
                  <a:lnTo>
                    <a:pt x="490" y="226"/>
                  </a:lnTo>
                  <a:lnTo>
                    <a:pt x="484" y="244"/>
                  </a:lnTo>
                  <a:lnTo>
                    <a:pt x="478" y="262"/>
                  </a:lnTo>
                  <a:lnTo>
                    <a:pt x="472" y="281"/>
                  </a:lnTo>
                  <a:lnTo>
                    <a:pt x="466" y="299"/>
                  </a:lnTo>
                  <a:lnTo>
                    <a:pt x="460" y="317"/>
                  </a:lnTo>
                  <a:lnTo>
                    <a:pt x="454" y="335"/>
                  </a:lnTo>
                  <a:lnTo>
                    <a:pt x="448" y="360"/>
                  </a:lnTo>
                  <a:lnTo>
                    <a:pt x="441" y="384"/>
                  </a:lnTo>
                  <a:lnTo>
                    <a:pt x="435" y="409"/>
                  </a:lnTo>
                  <a:lnTo>
                    <a:pt x="429" y="433"/>
                  </a:lnTo>
                  <a:lnTo>
                    <a:pt x="422" y="457"/>
                  </a:lnTo>
                  <a:lnTo>
                    <a:pt x="416" y="483"/>
                  </a:lnTo>
                  <a:lnTo>
                    <a:pt x="409" y="507"/>
                  </a:lnTo>
                  <a:lnTo>
                    <a:pt x="403" y="532"/>
                  </a:lnTo>
                  <a:lnTo>
                    <a:pt x="385" y="538"/>
                  </a:lnTo>
                  <a:lnTo>
                    <a:pt x="367" y="543"/>
                  </a:lnTo>
                  <a:lnTo>
                    <a:pt x="349" y="549"/>
                  </a:lnTo>
                  <a:lnTo>
                    <a:pt x="329" y="555"/>
                  </a:lnTo>
                  <a:lnTo>
                    <a:pt x="311" y="560"/>
                  </a:lnTo>
                  <a:lnTo>
                    <a:pt x="293" y="566"/>
                  </a:lnTo>
                  <a:lnTo>
                    <a:pt x="275" y="572"/>
                  </a:lnTo>
                  <a:lnTo>
                    <a:pt x="257" y="577"/>
                  </a:lnTo>
                  <a:lnTo>
                    <a:pt x="239" y="583"/>
                  </a:lnTo>
                  <a:lnTo>
                    <a:pt x="221" y="589"/>
                  </a:lnTo>
                  <a:lnTo>
                    <a:pt x="203" y="595"/>
                  </a:lnTo>
                  <a:lnTo>
                    <a:pt x="185" y="600"/>
                  </a:lnTo>
                  <a:lnTo>
                    <a:pt x="166" y="606"/>
                  </a:lnTo>
                  <a:lnTo>
                    <a:pt x="148" y="612"/>
                  </a:lnTo>
                  <a:lnTo>
                    <a:pt x="130" y="616"/>
                  </a:lnTo>
                  <a:lnTo>
                    <a:pt x="112" y="622"/>
                  </a:lnTo>
                  <a:lnTo>
                    <a:pt x="92" y="602"/>
                  </a:lnTo>
                  <a:lnTo>
                    <a:pt x="73" y="577"/>
                  </a:lnTo>
                  <a:lnTo>
                    <a:pt x="55" y="549"/>
                  </a:lnTo>
                  <a:lnTo>
                    <a:pt x="39" y="518"/>
                  </a:lnTo>
                  <a:lnTo>
                    <a:pt x="25" y="484"/>
                  </a:lnTo>
                  <a:lnTo>
                    <a:pt x="13" y="447"/>
                  </a:lnTo>
                  <a:lnTo>
                    <a:pt x="5" y="407"/>
                  </a:lnTo>
                  <a:lnTo>
                    <a:pt x="0" y="366"/>
                  </a:lnTo>
                  <a:lnTo>
                    <a:pt x="0" y="324"/>
                  </a:lnTo>
                  <a:lnTo>
                    <a:pt x="3" y="279"/>
                  </a:lnTo>
                  <a:lnTo>
                    <a:pt x="14" y="234"/>
                  </a:lnTo>
                  <a:lnTo>
                    <a:pt x="30" y="188"/>
                  </a:lnTo>
                  <a:lnTo>
                    <a:pt x="53" y="141"/>
                  </a:lnTo>
                  <a:lnTo>
                    <a:pt x="84" y="94"/>
                  </a:lnTo>
                  <a:lnTo>
                    <a:pt x="121" y="47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4" name="Freeform 52"/>
            <p:cNvSpPr>
              <a:spLocks/>
            </p:cNvSpPr>
            <p:nvPr/>
          </p:nvSpPr>
          <p:spPr bwMode="auto">
            <a:xfrm>
              <a:off x="2607" y="2232"/>
              <a:ext cx="485" cy="616"/>
            </a:xfrm>
            <a:custGeom>
              <a:avLst/>
              <a:gdLst>
                <a:gd name="T0" fmla="*/ 174 w 485"/>
                <a:gd name="T1" fmla="*/ 8 h 616"/>
                <a:gd name="T2" fmla="*/ 204 w 485"/>
                <a:gd name="T3" fmla="*/ 24 h 616"/>
                <a:gd name="T4" fmla="*/ 234 w 485"/>
                <a:gd name="T5" fmla="*/ 39 h 616"/>
                <a:gd name="T6" fmla="*/ 264 w 485"/>
                <a:gd name="T7" fmla="*/ 54 h 616"/>
                <a:gd name="T8" fmla="*/ 293 w 485"/>
                <a:gd name="T9" fmla="*/ 70 h 616"/>
                <a:gd name="T10" fmla="*/ 323 w 485"/>
                <a:gd name="T11" fmla="*/ 85 h 616"/>
                <a:gd name="T12" fmla="*/ 353 w 485"/>
                <a:gd name="T13" fmla="*/ 101 h 616"/>
                <a:gd name="T14" fmla="*/ 383 w 485"/>
                <a:gd name="T15" fmla="*/ 116 h 616"/>
                <a:gd name="T16" fmla="*/ 409 w 485"/>
                <a:gd name="T17" fmla="*/ 131 h 616"/>
                <a:gd name="T18" fmla="*/ 430 w 485"/>
                <a:gd name="T19" fmla="*/ 147 h 616"/>
                <a:gd name="T20" fmla="*/ 453 w 485"/>
                <a:gd name="T21" fmla="*/ 163 h 616"/>
                <a:gd name="T22" fmla="*/ 475 w 485"/>
                <a:gd name="T23" fmla="*/ 179 h 616"/>
                <a:gd name="T24" fmla="*/ 479 w 485"/>
                <a:gd name="T25" fmla="*/ 204 h 616"/>
                <a:gd name="T26" fmla="*/ 469 w 485"/>
                <a:gd name="T27" fmla="*/ 240 h 616"/>
                <a:gd name="T28" fmla="*/ 458 w 485"/>
                <a:gd name="T29" fmla="*/ 277 h 616"/>
                <a:gd name="T30" fmla="*/ 447 w 485"/>
                <a:gd name="T31" fmla="*/ 313 h 616"/>
                <a:gd name="T32" fmla="*/ 434 w 485"/>
                <a:gd name="T33" fmla="*/ 356 h 616"/>
                <a:gd name="T34" fmla="*/ 421 w 485"/>
                <a:gd name="T35" fmla="*/ 405 h 616"/>
                <a:gd name="T36" fmla="*/ 406 w 485"/>
                <a:gd name="T37" fmla="*/ 453 h 616"/>
                <a:gd name="T38" fmla="*/ 393 w 485"/>
                <a:gd name="T39" fmla="*/ 503 h 616"/>
                <a:gd name="T40" fmla="*/ 368 w 485"/>
                <a:gd name="T41" fmla="*/ 534 h 616"/>
                <a:gd name="T42" fmla="*/ 333 w 485"/>
                <a:gd name="T43" fmla="*/ 545 h 616"/>
                <a:gd name="T44" fmla="*/ 297 w 485"/>
                <a:gd name="T45" fmla="*/ 556 h 616"/>
                <a:gd name="T46" fmla="*/ 261 w 485"/>
                <a:gd name="T47" fmla="*/ 567 h 616"/>
                <a:gd name="T48" fmla="*/ 226 w 485"/>
                <a:gd name="T49" fmla="*/ 577 h 616"/>
                <a:gd name="T50" fmla="*/ 190 w 485"/>
                <a:gd name="T51" fmla="*/ 588 h 616"/>
                <a:gd name="T52" fmla="*/ 154 w 485"/>
                <a:gd name="T53" fmla="*/ 599 h 616"/>
                <a:gd name="T54" fmla="*/ 119 w 485"/>
                <a:gd name="T55" fmla="*/ 610 h 616"/>
                <a:gd name="T56" fmla="*/ 83 w 485"/>
                <a:gd name="T57" fmla="*/ 596 h 616"/>
                <a:gd name="T58" fmla="*/ 49 w 485"/>
                <a:gd name="T59" fmla="*/ 543 h 616"/>
                <a:gd name="T60" fmla="*/ 21 w 485"/>
                <a:gd name="T61" fmla="*/ 478 h 616"/>
                <a:gd name="T62" fmla="*/ 3 w 485"/>
                <a:gd name="T63" fmla="*/ 402 h 616"/>
                <a:gd name="T64" fmla="*/ 0 w 485"/>
                <a:gd name="T65" fmla="*/ 319 h 616"/>
                <a:gd name="T66" fmla="*/ 14 w 485"/>
                <a:gd name="T67" fmla="*/ 230 h 616"/>
                <a:gd name="T68" fmla="*/ 51 w 485"/>
                <a:gd name="T69" fmla="*/ 138 h 616"/>
                <a:gd name="T70" fmla="*/ 116 w 485"/>
                <a:gd name="T71" fmla="*/ 45 h 6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85"/>
                <a:gd name="T109" fmla="*/ 0 h 616"/>
                <a:gd name="T110" fmla="*/ 485 w 485"/>
                <a:gd name="T111" fmla="*/ 616 h 6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85" h="616">
                  <a:moveTo>
                    <a:pt x="160" y="0"/>
                  </a:moveTo>
                  <a:lnTo>
                    <a:pt x="174" y="8"/>
                  </a:lnTo>
                  <a:lnTo>
                    <a:pt x="190" y="15"/>
                  </a:lnTo>
                  <a:lnTo>
                    <a:pt x="204" y="24"/>
                  </a:lnTo>
                  <a:lnTo>
                    <a:pt x="220" y="31"/>
                  </a:lnTo>
                  <a:lnTo>
                    <a:pt x="234" y="39"/>
                  </a:lnTo>
                  <a:lnTo>
                    <a:pt x="249" y="47"/>
                  </a:lnTo>
                  <a:lnTo>
                    <a:pt x="264" y="54"/>
                  </a:lnTo>
                  <a:lnTo>
                    <a:pt x="279" y="62"/>
                  </a:lnTo>
                  <a:lnTo>
                    <a:pt x="293" y="70"/>
                  </a:lnTo>
                  <a:lnTo>
                    <a:pt x="309" y="78"/>
                  </a:lnTo>
                  <a:lnTo>
                    <a:pt x="323" y="85"/>
                  </a:lnTo>
                  <a:lnTo>
                    <a:pt x="339" y="92"/>
                  </a:lnTo>
                  <a:lnTo>
                    <a:pt x="353" y="101"/>
                  </a:lnTo>
                  <a:lnTo>
                    <a:pt x="368" y="108"/>
                  </a:lnTo>
                  <a:lnTo>
                    <a:pt x="383" y="116"/>
                  </a:lnTo>
                  <a:lnTo>
                    <a:pt x="398" y="124"/>
                  </a:lnTo>
                  <a:lnTo>
                    <a:pt x="409" y="131"/>
                  </a:lnTo>
                  <a:lnTo>
                    <a:pt x="419" y="139"/>
                  </a:lnTo>
                  <a:lnTo>
                    <a:pt x="430" y="147"/>
                  </a:lnTo>
                  <a:lnTo>
                    <a:pt x="442" y="155"/>
                  </a:lnTo>
                  <a:lnTo>
                    <a:pt x="453" y="163"/>
                  </a:lnTo>
                  <a:lnTo>
                    <a:pt x="464" y="171"/>
                  </a:lnTo>
                  <a:lnTo>
                    <a:pt x="475" y="179"/>
                  </a:lnTo>
                  <a:lnTo>
                    <a:pt x="485" y="186"/>
                  </a:lnTo>
                  <a:lnTo>
                    <a:pt x="479" y="204"/>
                  </a:lnTo>
                  <a:lnTo>
                    <a:pt x="475" y="222"/>
                  </a:lnTo>
                  <a:lnTo>
                    <a:pt x="469" y="240"/>
                  </a:lnTo>
                  <a:lnTo>
                    <a:pt x="464" y="258"/>
                  </a:lnTo>
                  <a:lnTo>
                    <a:pt x="458" y="277"/>
                  </a:lnTo>
                  <a:lnTo>
                    <a:pt x="453" y="295"/>
                  </a:lnTo>
                  <a:lnTo>
                    <a:pt x="447" y="313"/>
                  </a:lnTo>
                  <a:lnTo>
                    <a:pt x="441" y="331"/>
                  </a:lnTo>
                  <a:lnTo>
                    <a:pt x="434" y="356"/>
                  </a:lnTo>
                  <a:lnTo>
                    <a:pt x="428" y="380"/>
                  </a:lnTo>
                  <a:lnTo>
                    <a:pt x="421" y="405"/>
                  </a:lnTo>
                  <a:lnTo>
                    <a:pt x="413" y="429"/>
                  </a:lnTo>
                  <a:lnTo>
                    <a:pt x="406" y="453"/>
                  </a:lnTo>
                  <a:lnTo>
                    <a:pt x="399" y="479"/>
                  </a:lnTo>
                  <a:lnTo>
                    <a:pt x="393" y="503"/>
                  </a:lnTo>
                  <a:lnTo>
                    <a:pt x="386" y="528"/>
                  </a:lnTo>
                  <a:lnTo>
                    <a:pt x="368" y="534"/>
                  </a:lnTo>
                  <a:lnTo>
                    <a:pt x="350" y="539"/>
                  </a:lnTo>
                  <a:lnTo>
                    <a:pt x="333" y="545"/>
                  </a:lnTo>
                  <a:lnTo>
                    <a:pt x="315" y="550"/>
                  </a:lnTo>
                  <a:lnTo>
                    <a:pt x="297" y="556"/>
                  </a:lnTo>
                  <a:lnTo>
                    <a:pt x="279" y="561"/>
                  </a:lnTo>
                  <a:lnTo>
                    <a:pt x="261" y="567"/>
                  </a:lnTo>
                  <a:lnTo>
                    <a:pt x="244" y="571"/>
                  </a:lnTo>
                  <a:lnTo>
                    <a:pt x="226" y="577"/>
                  </a:lnTo>
                  <a:lnTo>
                    <a:pt x="208" y="583"/>
                  </a:lnTo>
                  <a:lnTo>
                    <a:pt x="190" y="588"/>
                  </a:lnTo>
                  <a:lnTo>
                    <a:pt x="172" y="594"/>
                  </a:lnTo>
                  <a:lnTo>
                    <a:pt x="154" y="599"/>
                  </a:lnTo>
                  <a:lnTo>
                    <a:pt x="137" y="605"/>
                  </a:lnTo>
                  <a:lnTo>
                    <a:pt x="119" y="610"/>
                  </a:lnTo>
                  <a:lnTo>
                    <a:pt x="101" y="616"/>
                  </a:lnTo>
                  <a:lnTo>
                    <a:pt x="83" y="596"/>
                  </a:lnTo>
                  <a:lnTo>
                    <a:pt x="66" y="570"/>
                  </a:lnTo>
                  <a:lnTo>
                    <a:pt x="49" y="543"/>
                  </a:lnTo>
                  <a:lnTo>
                    <a:pt x="35" y="511"/>
                  </a:lnTo>
                  <a:lnTo>
                    <a:pt x="21" y="478"/>
                  </a:lnTo>
                  <a:lnTo>
                    <a:pt x="12" y="441"/>
                  </a:lnTo>
                  <a:lnTo>
                    <a:pt x="3" y="402"/>
                  </a:lnTo>
                  <a:lnTo>
                    <a:pt x="0" y="361"/>
                  </a:lnTo>
                  <a:lnTo>
                    <a:pt x="0" y="319"/>
                  </a:lnTo>
                  <a:lnTo>
                    <a:pt x="4" y="274"/>
                  </a:lnTo>
                  <a:lnTo>
                    <a:pt x="14" y="230"/>
                  </a:lnTo>
                  <a:lnTo>
                    <a:pt x="30" y="184"/>
                  </a:lnTo>
                  <a:lnTo>
                    <a:pt x="51" y="138"/>
                  </a:lnTo>
                  <a:lnTo>
                    <a:pt x="80" y="91"/>
                  </a:lnTo>
                  <a:lnTo>
                    <a:pt x="116" y="4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5" name="Freeform 53"/>
            <p:cNvSpPr>
              <a:spLocks/>
            </p:cNvSpPr>
            <p:nvPr/>
          </p:nvSpPr>
          <p:spPr bwMode="auto">
            <a:xfrm>
              <a:off x="2623" y="2237"/>
              <a:ext cx="469" cy="609"/>
            </a:xfrm>
            <a:custGeom>
              <a:avLst/>
              <a:gdLst>
                <a:gd name="T0" fmla="*/ 166 w 469"/>
                <a:gd name="T1" fmla="*/ 7 h 609"/>
                <a:gd name="T2" fmla="*/ 195 w 469"/>
                <a:gd name="T3" fmla="*/ 22 h 609"/>
                <a:gd name="T4" fmla="*/ 224 w 469"/>
                <a:gd name="T5" fmla="*/ 37 h 609"/>
                <a:gd name="T6" fmla="*/ 253 w 469"/>
                <a:gd name="T7" fmla="*/ 51 h 609"/>
                <a:gd name="T8" fmla="*/ 281 w 469"/>
                <a:gd name="T9" fmla="*/ 67 h 609"/>
                <a:gd name="T10" fmla="*/ 310 w 469"/>
                <a:gd name="T11" fmla="*/ 81 h 609"/>
                <a:gd name="T12" fmla="*/ 338 w 469"/>
                <a:gd name="T13" fmla="*/ 96 h 609"/>
                <a:gd name="T14" fmla="*/ 367 w 469"/>
                <a:gd name="T15" fmla="*/ 111 h 609"/>
                <a:gd name="T16" fmla="*/ 393 w 469"/>
                <a:gd name="T17" fmla="*/ 126 h 609"/>
                <a:gd name="T18" fmla="*/ 414 w 469"/>
                <a:gd name="T19" fmla="*/ 142 h 609"/>
                <a:gd name="T20" fmla="*/ 437 w 469"/>
                <a:gd name="T21" fmla="*/ 158 h 609"/>
                <a:gd name="T22" fmla="*/ 459 w 469"/>
                <a:gd name="T23" fmla="*/ 174 h 609"/>
                <a:gd name="T24" fmla="*/ 465 w 469"/>
                <a:gd name="T25" fmla="*/ 199 h 609"/>
                <a:gd name="T26" fmla="*/ 455 w 469"/>
                <a:gd name="T27" fmla="*/ 235 h 609"/>
                <a:gd name="T28" fmla="*/ 445 w 469"/>
                <a:gd name="T29" fmla="*/ 272 h 609"/>
                <a:gd name="T30" fmla="*/ 435 w 469"/>
                <a:gd name="T31" fmla="*/ 308 h 609"/>
                <a:gd name="T32" fmla="*/ 423 w 469"/>
                <a:gd name="T33" fmla="*/ 351 h 609"/>
                <a:gd name="T34" fmla="*/ 407 w 469"/>
                <a:gd name="T35" fmla="*/ 400 h 609"/>
                <a:gd name="T36" fmla="*/ 391 w 469"/>
                <a:gd name="T37" fmla="*/ 448 h 609"/>
                <a:gd name="T38" fmla="*/ 377 w 469"/>
                <a:gd name="T39" fmla="*/ 498 h 609"/>
                <a:gd name="T40" fmla="*/ 352 w 469"/>
                <a:gd name="T41" fmla="*/ 528 h 609"/>
                <a:gd name="T42" fmla="*/ 317 w 469"/>
                <a:gd name="T43" fmla="*/ 539 h 609"/>
                <a:gd name="T44" fmla="*/ 282 w 469"/>
                <a:gd name="T45" fmla="*/ 550 h 609"/>
                <a:gd name="T46" fmla="*/ 247 w 469"/>
                <a:gd name="T47" fmla="*/ 560 h 609"/>
                <a:gd name="T48" fmla="*/ 212 w 469"/>
                <a:gd name="T49" fmla="*/ 571 h 609"/>
                <a:gd name="T50" fmla="*/ 177 w 469"/>
                <a:gd name="T51" fmla="*/ 582 h 609"/>
                <a:gd name="T52" fmla="*/ 142 w 469"/>
                <a:gd name="T53" fmla="*/ 593 h 609"/>
                <a:gd name="T54" fmla="*/ 108 w 469"/>
                <a:gd name="T55" fmla="*/ 604 h 609"/>
                <a:gd name="T56" fmla="*/ 74 w 469"/>
                <a:gd name="T57" fmla="*/ 588 h 609"/>
                <a:gd name="T58" fmla="*/ 44 w 469"/>
                <a:gd name="T59" fmla="*/ 535 h 609"/>
                <a:gd name="T60" fmla="*/ 19 w 469"/>
                <a:gd name="T61" fmla="*/ 470 h 609"/>
                <a:gd name="T62" fmla="*/ 3 w 469"/>
                <a:gd name="T63" fmla="*/ 396 h 609"/>
                <a:gd name="T64" fmla="*/ 2 w 469"/>
                <a:gd name="T65" fmla="*/ 312 h 609"/>
                <a:gd name="T66" fmla="*/ 16 w 469"/>
                <a:gd name="T67" fmla="*/ 225 h 609"/>
                <a:gd name="T68" fmla="*/ 51 w 469"/>
                <a:gd name="T69" fmla="*/ 134 h 609"/>
                <a:gd name="T70" fmla="*/ 111 w 469"/>
                <a:gd name="T71" fmla="*/ 44 h 6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69"/>
                <a:gd name="T109" fmla="*/ 0 h 609"/>
                <a:gd name="T110" fmla="*/ 469 w 469"/>
                <a:gd name="T111" fmla="*/ 609 h 6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69" h="609">
                  <a:moveTo>
                    <a:pt x="152" y="0"/>
                  </a:moveTo>
                  <a:lnTo>
                    <a:pt x="166" y="7"/>
                  </a:lnTo>
                  <a:lnTo>
                    <a:pt x="181" y="14"/>
                  </a:lnTo>
                  <a:lnTo>
                    <a:pt x="195" y="22"/>
                  </a:lnTo>
                  <a:lnTo>
                    <a:pt x="210" y="30"/>
                  </a:lnTo>
                  <a:lnTo>
                    <a:pt x="224" y="37"/>
                  </a:lnTo>
                  <a:lnTo>
                    <a:pt x="239" y="44"/>
                  </a:lnTo>
                  <a:lnTo>
                    <a:pt x="253" y="51"/>
                  </a:lnTo>
                  <a:lnTo>
                    <a:pt x="267" y="59"/>
                  </a:lnTo>
                  <a:lnTo>
                    <a:pt x="281" y="67"/>
                  </a:lnTo>
                  <a:lnTo>
                    <a:pt x="295" y="74"/>
                  </a:lnTo>
                  <a:lnTo>
                    <a:pt x="310" y="81"/>
                  </a:lnTo>
                  <a:lnTo>
                    <a:pt x="324" y="89"/>
                  </a:lnTo>
                  <a:lnTo>
                    <a:pt x="338" y="96"/>
                  </a:lnTo>
                  <a:lnTo>
                    <a:pt x="353" y="104"/>
                  </a:lnTo>
                  <a:lnTo>
                    <a:pt x="367" y="111"/>
                  </a:lnTo>
                  <a:lnTo>
                    <a:pt x="382" y="119"/>
                  </a:lnTo>
                  <a:lnTo>
                    <a:pt x="393" y="126"/>
                  </a:lnTo>
                  <a:lnTo>
                    <a:pt x="403" y="134"/>
                  </a:lnTo>
                  <a:lnTo>
                    <a:pt x="414" y="142"/>
                  </a:lnTo>
                  <a:lnTo>
                    <a:pt x="426" y="150"/>
                  </a:lnTo>
                  <a:lnTo>
                    <a:pt x="437" y="158"/>
                  </a:lnTo>
                  <a:lnTo>
                    <a:pt x="448" y="166"/>
                  </a:lnTo>
                  <a:lnTo>
                    <a:pt x="459" y="174"/>
                  </a:lnTo>
                  <a:lnTo>
                    <a:pt x="469" y="181"/>
                  </a:lnTo>
                  <a:lnTo>
                    <a:pt x="465" y="199"/>
                  </a:lnTo>
                  <a:lnTo>
                    <a:pt x="460" y="217"/>
                  </a:lnTo>
                  <a:lnTo>
                    <a:pt x="455" y="235"/>
                  </a:lnTo>
                  <a:lnTo>
                    <a:pt x="450" y="253"/>
                  </a:lnTo>
                  <a:lnTo>
                    <a:pt x="445" y="272"/>
                  </a:lnTo>
                  <a:lnTo>
                    <a:pt x="441" y="290"/>
                  </a:lnTo>
                  <a:lnTo>
                    <a:pt x="435" y="308"/>
                  </a:lnTo>
                  <a:lnTo>
                    <a:pt x="430" y="326"/>
                  </a:lnTo>
                  <a:lnTo>
                    <a:pt x="423" y="351"/>
                  </a:lnTo>
                  <a:lnTo>
                    <a:pt x="414" y="375"/>
                  </a:lnTo>
                  <a:lnTo>
                    <a:pt x="407" y="400"/>
                  </a:lnTo>
                  <a:lnTo>
                    <a:pt x="400" y="424"/>
                  </a:lnTo>
                  <a:lnTo>
                    <a:pt x="391" y="448"/>
                  </a:lnTo>
                  <a:lnTo>
                    <a:pt x="384" y="474"/>
                  </a:lnTo>
                  <a:lnTo>
                    <a:pt x="377" y="498"/>
                  </a:lnTo>
                  <a:lnTo>
                    <a:pt x="370" y="523"/>
                  </a:lnTo>
                  <a:lnTo>
                    <a:pt x="352" y="528"/>
                  </a:lnTo>
                  <a:lnTo>
                    <a:pt x="335" y="534"/>
                  </a:lnTo>
                  <a:lnTo>
                    <a:pt x="317" y="539"/>
                  </a:lnTo>
                  <a:lnTo>
                    <a:pt x="300" y="545"/>
                  </a:lnTo>
                  <a:lnTo>
                    <a:pt x="282" y="550"/>
                  </a:lnTo>
                  <a:lnTo>
                    <a:pt x="265" y="556"/>
                  </a:lnTo>
                  <a:lnTo>
                    <a:pt x="247" y="560"/>
                  </a:lnTo>
                  <a:lnTo>
                    <a:pt x="230" y="565"/>
                  </a:lnTo>
                  <a:lnTo>
                    <a:pt x="212" y="571"/>
                  </a:lnTo>
                  <a:lnTo>
                    <a:pt x="194" y="576"/>
                  </a:lnTo>
                  <a:lnTo>
                    <a:pt x="177" y="582"/>
                  </a:lnTo>
                  <a:lnTo>
                    <a:pt x="159" y="587"/>
                  </a:lnTo>
                  <a:lnTo>
                    <a:pt x="142" y="593"/>
                  </a:lnTo>
                  <a:lnTo>
                    <a:pt x="124" y="598"/>
                  </a:lnTo>
                  <a:lnTo>
                    <a:pt x="108" y="604"/>
                  </a:lnTo>
                  <a:lnTo>
                    <a:pt x="89" y="609"/>
                  </a:lnTo>
                  <a:lnTo>
                    <a:pt x="74" y="588"/>
                  </a:lnTo>
                  <a:lnTo>
                    <a:pt x="58" y="563"/>
                  </a:lnTo>
                  <a:lnTo>
                    <a:pt x="44" y="535"/>
                  </a:lnTo>
                  <a:lnTo>
                    <a:pt x="31" y="504"/>
                  </a:lnTo>
                  <a:lnTo>
                    <a:pt x="19" y="470"/>
                  </a:lnTo>
                  <a:lnTo>
                    <a:pt x="10" y="434"/>
                  </a:lnTo>
                  <a:lnTo>
                    <a:pt x="3" y="396"/>
                  </a:lnTo>
                  <a:lnTo>
                    <a:pt x="0" y="355"/>
                  </a:lnTo>
                  <a:lnTo>
                    <a:pt x="2" y="312"/>
                  </a:lnTo>
                  <a:lnTo>
                    <a:pt x="6" y="269"/>
                  </a:lnTo>
                  <a:lnTo>
                    <a:pt x="16" y="225"/>
                  </a:lnTo>
                  <a:lnTo>
                    <a:pt x="31" y="180"/>
                  </a:lnTo>
                  <a:lnTo>
                    <a:pt x="51" y="134"/>
                  </a:lnTo>
                  <a:lnTo>
                    <a:pt x="79" y="89"/>
                  </a:lnTo>
                  <a:lnTo>
                    <a:pt x="111" y="4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6" name="Freeform 54"/>
            <p:cNvSpPr>
              <a:spLocks/>
            </p:cNvSpPr>
            <p:nvPr/>
          </p:nvSpPr>
          <p:spPr bwMode="auto">
            <a:xfrm>
              <a:off x="2639" y="2241"/>
              <a:ext cx="453" cy="602"/>
            </a:xfrm>
            <a:custGeom>
              <a:avLst/>
              <a:gdLst>
                <a:gd name="T0" fmla="*/ 159 w 453"/>
                <a:gd name="T1" fmla="*/ 8 h 602"/>
                <a:gd name="T2" fmla="*/ 187 w 453"/>
                <a:gd name="T3" fmla="*/ 22 h 602"/>
                <a:gd name="T4" fmla="*/ 214 w 453"/>
                <a:gd name="T5" fmla="*/ 35 h 602"/>
                <a:gd name="T6" fmla="*/ 242 w 453"/>
                <a:gd name="T7" fmla="*/ 50 h 602"/>
                <a:gd name="T8" fmla="*/ 269 w 453"/>
                <a:gd name="T9" fmla="*/ 64 h 602"/>
                <a:gd name="T10" fmla="*/ 297 w 453"/>
                <a:gd name="T11" fmla="*/ 79 h 602"/>
                <a:gd name="T12" fmla="*/ 325 w 453"/>
                <a:gd name="T13" fmla="*/ 93 h 602"/>
                <a:gd name="T14" fmla="*/ 352 w 453"/>
                <a:gd name="T15" fmla="*/ 107 h 602"/>
                <a:gd name="T16" fmla="*/ 377 w 453"/>
                <a:gd name="T17" fmla="*/ 122 h 602"/>
                <a:gd name="T18" fmla="*/ 398 w 453"/>
                <a:gd name="T19" fmla="*/ 138 h 602"/>
                <a:gd name="T20" fmla="*/ 421 w 453"/>
                <a:gd name="T21" fmla="*/ 154 h 602"/>
                <a:gd name="T22" fmla="*/ 443 w 453"/>
                <a:gd name="T23" fmla="*/ 170 h 602"/>
                <a:gd name="T24" fmla="*/ 449 w 453"/>
                <a:gd name="T25" fmla="*/ 195 h 602"/>
                <a:gd name="T26" fmla="*/ 440 w 453"/>
                <a:gd name="T27" fmla="*/ 231 h 602"/>
                <a:gd name="T28" fmla="*/ 431 w 453"/>
                <a:gd name="T29" fmla="*/ 268 h 602"/>
                <a:gd name="T30" fmla="*/ 422 w 453"/>
                <a:gd name="T31" fmla="*/ 304 h 602"/>
                <a:gd name="T32" fmla="*/ 409 w 453"/>
                <a:gd name="T33" fmla="*/ 347 h 602"/>
                <a:gd name="T34" fmla="*/ 393 w 453"/>
                <a:gd name="T35" fmla="*/ 396 h 602"/>
                <a:gd name="T36" fmla="*/ 377 w 453"/>
                <a:gd name="T37" fmla="*/ 444 h 602"/>
                <a:gd name="T38" fmla="*/ 361 w 453"/>
                <a:gd name="T39" fmla="*/ 494 h 602"/>
                <a:gd name="T40" fmla="*/ 337 w 453"/>
                <a:gd name="T41" fmla="*/ 524 h 602"/>
                <a:gd name="T42" fmla="*/ 302 w 453"/>
                <a:gd name="T43" fmla="*/ 535 h 602"/>
                <a:gd name="T44" fmla="*/ 268 w 453"/>
                <a:gd name="T45" fmla="*/ 546 h 602"/>
                <a:gd name="T46" fmla="*/ 233 w 453"/>
                <a:gd name="T47" fmla="*/ 555 h 602"/>
                <a:gd name="T48" fmla="*/ 200 w 453"/>
                <a:gd name="T49" fmla="*/ 566 h 602"/>
                <a:gd name="T50" fmla="*/ 165 w 453"/>
                <a:gd name="T51" fmla="*/ 576 h 602"/>
                <a:gd name="T52" fmla="*/ 131 w 453"/>
                <a:gd name="T53" fmla="*/ 587 h 602"/>
                <a:gd name="T54" fmla="*/ 96 w 453"/>
                <a:gd name="T55" fmla="*/ 597 h 602"/>
                <a:gd name="T56" fmla="*/ 65 w 453"/>
                <a:gd name="T57" fmla="*/ 582 h 602"/>
                <a:gd name="T58" fmla="*/ 37 w 453"/>
                <a:gd name="T59" fmla="*/ 529 h 602"/>
                <a:gd name="T60" fmla="*/ 16 w 453"/>
                <a:gd name="T61" fmla="*/ 464 h 602"/>
                <a:gd name="T62" fmla="*/ 3 w 453"/>
                <a:gd name="T63" fmla="*/ 389 h 602"/>
                <a:gd name="T64" fmla="*/ 1 w 453"/>
                <a:gd name="T65" fmla="*/ 307 h 602"/>
                <a:gd name="T66" fmla="*/ 17 w 453"/>
                <a:gd name="T67" fmla="*/ 221 h 602"/>
                <a:gd name="T68" fmla="*/ 51 w 453"/>
                <a:gd name="T69" fmla="*/ 132 h 602"/>
                <a:gd name="T70" fmla="*/ 107 w 453"/>
                <a:gd name="T71" fmla="*/ 44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53"/>
                <a:gd name="T109" fmla="*/ 0 h 602"/>
                <a:gd name="T110" fmla="*/ 453 w 453"/>
                <a:gd name="T111" fmla="*/ 602 h 60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53" h="602">
                  <a:moveTo>
                    <a:pt x="144" y="0"/>
                  </a:moveTo>
                  <a:lnTo>
                    <a:pt x="159" y="8"/>
                  </a:lnTo>
                  <a:lnTo>
                    <a:pt x="172" y="15"/>
                  </a:lnTo>
                  <a:lnTo>
                    <a:pt x="187" y="22"/>
                  </a:lnTo>
                  <a:lnTo>
                    <a:pt x="200" y="28"/>
                  </a:lnTo>
                  <a:lnTo>
                    <a:pt x="214" y="35"/>
                  </a:lnTo>
                  <a:lnTo>
                    <a:pt x="227" y="42"/>
                  </a:lnTo>
                  <a:lnTo>
                    <a:pt x="242" y="50"/>
                  </a:lnTo>
                  <a:lnTo>
                    <a:pt x="255" y="57"/>
                  </a:lnTo>
                  <a:lnTo>
                    <a:pt x="269" y="64"/>
                  </a:lnTo>
                  <a:lnTo>
                    <a:pt x="283" y="71"/>
                  </a:lnTo>
                  <a:lnTo>
                    <a:pt x="297" y="79"/>
                  </a:lnTo>
                  <a:lnTo>
                    <a:pt x="310" y="86"/>
                  </a:lnTo>
                  <a:lnTo>
                    <a:pt x="325" y="93"/>
                  </a:lnTo>
                  <a:lnTo>
                    <a:pt x="338" y="100"/>
                  </a:lnTo>
                  <a:lnTo>
                    <a:pt x="352" y="107"/>
                  </a:lnTo>
                  <a:lnTo>
                    <a:pt x="366" y="115"/>
                  </a:lnTo>
                  <a:lnTo>
                    <a:pt x="377" y="122"/>
                  </a:lnTo>
                  <a:lnTo>
                    <a:pt x="387" y="130"/>
                  </a:lnTo>
                  <a:lnTo>
                    <a:pt x="398" y="138"/>
                  </a:lnTo>
                  <a:lnTo>
                    <a:pt x="410" y="146"/>
                  </a:lnTo>
                  <a:lnTo>
                    <a:pt x="421" y="154"/>
                  </a:lnTo>
                  <a:lnTo>
                    <a:pt x="432" y="162"/>
                  </a:lnTo>
                  <a:lnTo>
                    <a:pt x="443" y="170"/>
                  </a:lnTo>
                  <a:lnTo>
                    <a:pt x="453" y="177"/>
                  </a:lnTo>
                  <a:lnTo>
                    <a:pt x="449" y="195"/>
                  </a:lnTo>
                  <a:lnTo>
                    <a:pt x="445" y="213"/>
                  </a:lnTo>
                  <a:lnTo>
                    <a:pt x="440" y="231"/>
                  </a:lnTo>
                  <a:lnTo>
                    <a:pt x="435" y="249"/>
                  </a:lnTo>
                  <a:lnTo>
                    <a:pt x="431" y="268"/>
                  </a:lnTo>
                  <a:lnTo>
                    <a:pt x="427" y="286"/>
                  </a:lnTo>
                  <a:lnTo>
                    <a:pt x="422" y="304"/>
                  </a:lnTo>
                  <a:lnTo>
                    <a:pt x="417" y="322"/>
                  </a:lnTo>
                  <a:lnTo>
                    <a:pt x="409" y="347"/>
                  </a:lnTo>
                  <a:lnTo>
                    <a:pt x="402" y="371"/>
                  </a:lnTo>
                  <a:lnTo>
                    <a:pt x="393" y="396"/>
                  </a:lnTo>
                  <a:lnTo>
                    <a:pt x="385" y="420"/>
                  </a:lnTo>
                  <a:lnTo>
                    <a:pt x="377" y="444"/>
                  </a:lnTo>
                  <a:lnTo>
                    <a:pt x="369" y="470"/>
                  </a:lnTo>
                  <a:lnTo>
                    <a:pt x="361" y="494"/>
                  </a:lnTo>
                  <a:lnTo>
                    <a:pt x="354" y="519"/>
                  </a:lnTo>
                  <a:lnTo>
                    <a:pt x="337" y="524"/>
                  </a:lnTo>
                  <a:lnTo>
                    <a:pt x="320" y="530"/>
                  </a:lnTo>
                  <a:lnTo>
                    <a:pt x="302" y="535"/>
                  </a:lnTo>
                  <a:lnTo>
                    <a:pt x="285" y="540"/>
                  </a:lnTo>
                  <a:lnTo>
                    <a:pt x="268" y="546"/>
                  </a:lnTo>
                  <a:lnTo>
                    <a:pt x="251" y="550"/>
                  </a:lnTo>
                  <a:lnTo>
                    <a:pt x="233" y="555"/>
                  </a:lnTo>
                  <a:lnTo>
                    <a:pt x="217" y="560"/>
                  </a:lnTo>
                  <a:lnTo>
                    <a:pt x="200" y="566"/>
                  </a:lnTo>
                  <a:lnTo>
                    <a:pt x="183" y="571"/>
                  </a:lnTo>
                  <a:lnTo>
                    <a:pt x="165" y="576"/>
                  </a:lnTo>
                  <a:lnTo>
                    <a:pt x="148" y="582"/>
                  </a:lnTo>
                  <a:lnTo>
                    <a:pt x="131" y="587"/>
                  </a:lnTo>
                  <a:lnTo>
                    <a:pt x="114" y="591"/>
                  </a:lnTo>
                  <a:lnTo>
                    <a:pt x="96" y="597"/>
                  </a:lnTo>
                  <a:lnTo>
                    <a:pt x="79" y="602"/>
                  </a:lnTo>
                  <a:lnTo>
                    <a:pt x="65" y="582"/>
                  </a:lnTo>
                  <a:lnTo>
                    <a:pt x="51" y="556"/>
                  </a:lnTo>
                  <a:lnTo>
                    <a:pt x="37" y="529"/>
                  </a:lnTo>
                  <a:lnTo>
                    <a:pt x="25" y="497"/>
                  </a:lnTo>
                  <a:lnTo>
                    <a:pt x="16" y="464"/>
                  </a:lnTo>
                  <a:lnTo>
                    <a:pt x="9" y="428"/>
                  </a:lnTo>
                  <a:lnTo>
                    <a:pt x="3" y="389"/>
                  </a:lnTo>
                  <a:lnTo>
                    <a:pt x="0" y="349"/>
                  </a:lnTo>
                  <a:lnTo>
                    <a:pt x="1" y="307"/>
                  </a:lnTo>
                  <a:lnTo>
                    <a:pt x="7" y="264"/>
                  </a:lnTo>
                  <a:lnTo>
                    <a:pt x="17" y="221"/>
                  </a:lnTo>
                  <a:lnTo>
                    <a:pt x="31" y="176"/>
                  </a:lnTo>
                  <a:lnTo>
                    <a:pt x="51" y="132"/>
                  </a:lnTo>
                  <a:lnTo>
                    <a:pt x="76" y="87"/>
                  </a:lnTo>
                  <a:lnTo>
                    <a:pt x="107" y="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7" name="Freeform 55"/>
            <p:cNvSpPr>
              <a:spLocks/>
            </p:cNvSpPr>
            <p:nvPr/>
          </p:nvSpPr>
          <p:spPr bwMode="auto">
            <a:xfrm>
              <a:off x="2657" y="2245"/>
              <a:ext cx="435" cy="597"/>
            </a:xfrm>
            <a:custGeom>
              <a:avLst/>
              <a:gdLst>
                <a:gd name="T0" fmla="*/ 149 w 435"/>
                <a:gd name="T1" fmla="*/ 7 h 597"/>
                <a:gd name="T2" fmla="*/ 176 w 435"/>
                <a:gd name="T3" fmla="*/ 20 h 597"/>
                <a:gd name="T4" fmla="*/ 202 w 435"/>
                <a:gd name="T5" fmla="*/ 35 h 597"/>
                <a:gd name="T6" fmla="*/ 229 w 435"/>
                <a:gd name="T7" fmla="*/ 48 h 597"/>
                <a:gd name="T8" fmla="*/ 255 w 435"/>
                <a:gd name="T9" fmla="*/ 63 h 597"/>
                <a:gd name="T10" fmla="*/ 282 w 435"/>
                <a:gd name="T11" fmla="*/ 76 h 597"/>
                <a:gd name="T12" fmla="*/ 308 w 435"/>
                <a:gd name="T13" fmla="*/ 90 h 597"/>
                <a:gd name="T14" fmla="*/ 334 w 435"/>
                <a:gd name="T15" fmla="*/ 103 h 597"/>
                <a:gd name="T16" fmla="*/ 359 w 435"/>
                <a:gd name="T17" fmla="*/ 118 h 597"/>
                <a:gd name="T18" fmla="*/ 380 w 435"/>
                <a:gd name="T19" fmla="*/ 134 h 597"/>
                <a:gd name="T20" fmla="*/ 403 w 435"/>
                <a:gd name="T21" fmla="*/ 150 h 597"/>
                <a:gd name="T22" fmla="*/ 425 w 435"/>
                <a:gd name="T23" fmla="*/ 166 h 597"/>
                <a:gd name="T24" fmla="*/ 427 w 435"/>
                <a:gd name="T25" fmla="*/ 209 h 597"/>
                <a:gd name="T26" fmla="*/ 411 w 435"/>
                <a:gd name="T27" fmla="*/ 282 h 597"/>
                <a:gd name="T28" fmla="*/ 395 w 435"/>
                <a:gd name="T29" fmla="*/ 343 h 597"/>
                <a:gd name="T30" fmla="*/ 378 w 435"/>
                <a:gd name="T31" fmla="*/ 392 h 597"/>
                <a:gd name="T32" fmla="*/ 361 w 435"/>
                <a:gd name="T33" fmla="*/ 440 h 597"/>
                <a:gd name="T34" fmla="*/ 344 w 435"/>
                <a:gd name="T35" fmla="*/ 490 h 597"/>
                <a:gd name="T36" fmla="*/ 319 w 435"/>
                <a:gd name="T37" fmla="*/ 520 h 597"/>
                <a:gd name="T38" fmla="*/ 285 w 435"/>
                <a:gd name="T39" fmla="*/ 530 h 597"/>
                <a:gd name="T40" fmla="*/ 251 w 435"/>
                <a:gd name="T41" fmla="*/ 540 h 597"/>
                <a:gd name="T42" fmla="*/ 218 w 435"/>
                <a:gd name="T43" fmla="*/ 550 h 597"/>
                <a:gd name="T44" fmla="*/ 184 w 435"/>
                <a:gd name="T45" fmla="*/ 561 h 597"/>
                <a:gd name="T46" fmla="*/ 150 w 435"/>
                <a:gd name="T47" fmla="*/ 570 h 597"/>
                <a:gd name="T48" fmla="*/ 118 w 435"/>
                <a:gd name="T49" fmla="*/ 581 h 597"/>
                <a:gd name="T50" fmla="*/ 84 w 435"/>
                <a:gd name="T51" fmla="*/ 592 h 597"/>
                <a:gd name="T52" fmla="*/ 54 w 435"/>
                <a:gd name="T53" fmla="*/ 575 h 597"/>
                <a:gd name="T54" fmla="*/ 30 w 435"/>
                <a:gd name="T55" fmla="*/ 524 h 597"/>
                <a:gd name="T56" fmla="*/ 12 w 435"/>
                <a:gd name="T57" fmla="*/ 459 h 597"/>
                <a:gd name="T58" fmla="*/ 1 w 435"/>
                <a:gd name="T59" fmla="*/ 384 h 597"/>
                <a:gd name="T60" fmla="*/ 1 w 435"/>
                <a:gd name="T61" fmla="*/ 302 h 597"/>
                <a:gd name="T62" fmla="*/ 17 w 435"/>
                <a:gd name="T63" fmla="*/ 217 h 597"/>
                <a:gd name="T64" fmla="*/ 48 w 435"/>
                <a:gd name="T65" fmla="*/ 129 h 597"/>
                <a:gd name="T66" fmla="*/ 101 w 435"/>
                <a:gd name="T67" fmla="*/ 42 h 59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35"/>
                <a:gd name="T103" fmla="*/ 0 h 597"/>
                <a:gd name="T104" fmla="*/ 435 w 435"/>
                <a:gd name="T105" fmla="*/ 597 h 59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35" h="597">
                  <a:moveTo>
                    <a:pt x="136" y="0"/>
                  </a:moveTo>
                  <a:lnTo>
                    <a:pt x="149" y="7"/>
                  </a:lnTo>
                  <a:lnTo>
                    <a:pt x="162" y="14"/>
                  </a:lnTo>
                  <a:lnTo>
                    <a:pt x="176" y="20"/>
                  </a:lnTo>
                  <a:lnTo>
                    <a:pt x="189" y="28"/>
                  </a:lnTo>
                  <a:lnTo>
                    <a:pt x="202" y="35"/>
                  </a:lnTo>
                  <a:lnTo>
                    <a:pt x="215" y="42"/>
                  </a:lnTo>
                  <a:lnTo>
                    <a:pt x="229" y="48"/>
                  </a:lnTo>
                  <a:lnTo>
                    <a:pt x="242" y="55"/>
                  </a:lnTo>
                  <a:lnTo>
                    <a:pt x="255" y="63"/>
                  </a:lnTo>
                  <a:lnTo>
                    <a:pt x="268" y="69"/>
                  </a:lnTo>
                  <a:lnTo>
                    <a:pt x="282" y="76"/>
                  </a:lnTo>
                  <a:lnTo>
                    <a:pt x="295" y="83"/>
                  </a:lnTo>
                  <a:lnTo>
                    <a:pt x="308" y="90"/>
                  </a:lnTo>
                  <a:lnTo>
                    <a:pt x="321" y="96"/>
                  </a:lnTo>
                  <a:lnTo>
                    <a:pt x="334" y="103"/>
                  </a:lnTo>
                  <a:lnTo>
                    <a:pt x="348" y="111"/>
                  </a:lnTo>
                  <a:lnTo>
                    <a:pt x="359" y="118"/>
                  </a:lnTo>
                  <a:lnTo>
                    <a:pt x="369" y="126"/>
                  </a:lnTo>
                  <a:lnTo>
                    <a:pt x="380" y="134"/>
                  </a:lnTo>
                  <a:lnTo>
                    <a:pt x="392" y="142"/>
                  </a:lnTo>
                  <a:lnTo>
                    <a:pt x="403" y="150"/>
                  </a:lnTo>
                  <a:lnTo>
                    <a:pt x="414" y="158"/>
                  </a:lnTo>
                  <a:lnTo>
                    <a:pt x="425" y="166"/>
                  </a:lnTo>
                  <a:lnTo>
                    <a:pt x="435" y="173"/>
                  </a:lnTo>
                  <a:lnTo>
                    <a:pt x="427" y="209"/>
                  </a:lnTo>
                  <a:lnTo>
                    <a:pt x="420" y="245"/>
                  </a:lnTo>
                  <a:lnTo>
                    <a:pt x="411" y="282"/>
                  </a:lnTo>
                  <a:lnTo>
                    <a:pt x="403" y="318"/>
                  </a:lnTo>
                  <a:lnTo>
                    <a:pt x="395" y="343"/>
                  </a:lnTo>
                  <a:lnTo>
                    <a:pt x="386" y="367"/>
                  </a:lnTo>
                  <a:lnTo>
                    <a:pt x="378" y="392"/>
                  </a:lnTo>
                  <a:lnTo>
                    <a:pt x="369" y="416"/>
                  </a:lnTo>
                  <a:lnTo>
                    <a:pt x="361" y="440"/>
                  </a:lnTo>
                  <a:lnTo>
                    <a:pt x="353" y="466"/>
                  </a:lnTo>
                  <a:lnTo>
                    <a:pt x="344" y="490"/>
                  </a:lnTo>
                  <a:lnTo>
                    <a:pt x="336" y="515"/>
                  </a:lnTo>
                  <a:lnTo>
                    <a:pt x="319" y="520"/>
                  </a:lnTo>
                  <a:lnTo>
                    <a:pt x="302" y="525"/>
                  </a:lnTo>
                  <a:lnTo>
                    <a:pt x="285" y="530"/>
                  </a:lnTo>
                  <a:lnTo>
                    <a:pt x="268" y="536"/>
                  </a:lnTo>
                  <a:lnTo>
                    <a:pt x="251" y="540"/>
                  </a:lnTo>
                  <a:lnTo>
                    <a:pt x="235" y="545"/>
                  </a:lnTo>
                  <a:lnTo>
                    <a:pt x="218" y="550"/>
                  </a:lnTo>
                  <a:lnTo>
                    <a:pt x="201" y="556"/>
                  </a:lnTo>
                  <a:lnTo>
                    <a:pt x="184" y="561"/>
                  </a:lnTo>
                  <a:lnTo>
                    <a:pt x="167" y="566"/>
                  </a:lnTo>
                  <a:lnTo>
                    <a:pt x="150" y="570"/>
                  </a:lnTo>
                  <a:lnTo>
                    <a:pt x="135" y="576"/>
                  </a:lnTo>
                  <a:lnTo>
                    <a:pt x="118" y="581"/>
                  </a:lnTo>
                  <a:lnTo>
                    <a:pt x="101" y="586"/>
                  </a:lnTo>
                  <a:lnTo>
                    <a:pt x="84" y="592"/>
                  </a:lnTo>
                  <a:lnTo>
                    <a:pt x="67" y="597"/>
                  </a:lnTo>
                  <a:lnTo>
                    <a:pt x="54" y="575"/>
                  </a:lnTo>
                  <a:lnTo>
                    <a:pt x="42" y="551"/>
                  </a:lnTo>
                  <a:lnTo>
                    <a:pt x="30" y="524"/>
                  </a:lnTo>
                  <a:lnTo>
                    <a:pt x="21" y="492"/>
                  </a:lnTo>
                  <a:lnTo>
                    <a:pt x="12" y="459"/>
                  </a:lnTo>
                  <a:lnTo>
                    <a:pt x="5" y="421"/>
                  </a:lnTo>
                  <a:lnTo>
                    <a:pt x="1" y="384"/>
                  </a:lnTo>
                  <a:lnTo>
                    <a:pt x="0" y="343"/>
                  </a:lnTo>
                  <a:lnTo>
                    <a:pt x="1" y="302"/>
                  </a:lnTo>
                  <a:lnTo>
                    <a:pt x="7" y="260"/>
                  </a:lnTo>
                  <a:lnTo>
                    <a:pt x="17" y="217"/>
                  </a:lnTo>
                  <a:lnTo>
                    <a:pt x="30" y="173"/>
                  </a:lnTo>
                  <a:lnTo>
                    <a:pt x="48" y="129"/>
                  </a:lnTo>
                  <a:lnTo>
                    <a:pt x="72" y="85"/>
                  </a:lnTo>
                  <a:lnTo>
                    <a:pt x="101" y="42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8" name="Freeform 56"/>
            <p:cNvSpPr>
              <a:spLocks/>
            </p:cNvSpPr>
            <p:nvPr/>
          </p:nvSpPr>
          <p:spPr bwMode="auto">
            <a:xfrm>
              <a:off x="2674" y="2250"/>
              <a:ext cx="418" cy="590"/>
            </a:xfrm>
            <a:custGeom>
              <a:avLst/>
              <a:gdLst>
                <a:gd name="T0" fmla="*/ 127 w 418"/>
                <a:gd name="T1" fmla="*/ 0 h 590"/>
                <a:gd name="T2" fmla="*/ 141 w 418"/>
                <a:gd name="T3" fmla="*/ 6 h 590"/>
                <a:gd name="T4" fmla="*/ 153 w 418"/>
                <a:gd name="T5" fmla="*/ 13 h 590"/>
                <a:gd name="T6" fmla="*/ 166 w 418"/>
                <a:gd name="T7" fmla="*/ 19 h 590"/>
                <a:gd name="T8" fmla="*/ 178 w 418"/>
                <a:gd name="T9" fmla="*/ 26 h 590"/>
                <a:gd name="T10" fmla="*/ 191 w 418"/>
                <a:gd name="T11" fmla="*/ 32 h 590"/>
                <a:gd name="T12" fmla="*/ 203 w 418"/>
                <a:gd name="T13" fmla="*/ 39 h 590"/>
                <a:gd name="T14" fmla="*/ 216 w 418"/>
                <a:gd name="T15" fmla="*/ 46 h 590"/>
                <a:gd name="T16" fmla="*/ 230 w 418"/>
                <a:gd name="T17" fmla="*/ 53 h 590"/>
                <a:gd name="T18" fmla="*/ 242 w 418"/>
                <a:gd name="T19" fmla="*/ 60 h 590"/>
                <a:gd name="T20" fmla="*/ 255 w 418"/>
                <a:gd name="T21" fmla="*/ 66 h 590"/>
                <a:gd name="T22" fmla="*/ 267 w 418"/>
                <a:gd name="T23" fmla="*/ 73 h 590"/>
                <a:gd name="T24" fmla="*/ 280 w 418"/>
                <a:gd name="T25" fmla="*/ 79 h 590"/>
                <a:gd name="T26" fmla="*/ 292 w 418"/>
                <a:gd name="T27" fmla="*/ 86 h 590"/>
                <a:gd name="T28" fmla="*/ 305 w 418"/>
                <a:gd name="T29" fmla="*/ 92 h 590"/>
                <a:gd name="T30" fmla="*/ 317 w 418"/>
                <a:gd name="T31" fmla="*/ 100 h 590"/>
                <a:gd name="T32" fmla="*/ 331 w 418"/>
                <a:gd name="T33" fmla="*/ 106 h 590"/>
                <a:gd name="T34" fmla="*/ 342 w 418"/>
                <a:gd name="T35" fmla="*/ 113 h 590"/>
                <a:gd name="T36" fmla="*/ 352 w 418"/>
                <a:gd name="T37" fmla="*/ 121 h 590"/>
                <a:gd name="T38" fmla="*/ 363 w 418"/>
                <a:gd name="T39" fmla="*/ 129 h 590"/>
                <a:gd name="T40" fmla="*/ 375 w 418"/>
                <a:gd name="T41" fmla="*/ 137 h 590"/>
                <a:gd name="T42" fmla="*/ 386 w 418"/>
                <a:gd name="T43" fmla="*/ 145 h 590"/>
                <a:gd name="T44" fmla="*/ 397 w 418"/>
                <a:gd name="T45" fmla="*/ 153 h 590"/>
                <a:gd name="T46" fmla="*/ 408 w 418"/>
                <a:gd name="T47" fmla="*/ 161 h 590"/>
                <a:gd name="T48" fmla="*/ 418 w 418"/>
                <a:gd name="T49" fmla="*/ 168 h 590"/>
                <a:gd name="T50" fmla="*/ 411 w 418"/>
                <a:gd name="T51" fmla="*/ 204 h 590"/>
                <a:gd name="T52" fmla="*/ 404 w 418"/>
                <a:gd name="T53" fmla="*/ 240 h 590"/>
                <a:gd name="T54" fmla="*/ 397 w 418"/>
                <a:gd name="T55" fmla="*/ 277 h 590"/>
                <a:gd name="T56" fmla="*/ 390 w 418"/>
                <a:gd name="T57" fmla="*/ 313 h 590"/>
                <a:gd name="T58" fmla="*/ 381 w 418"/>
                <a:gd name="T59" fmla="*/ 338 h 590"/>
                <a:gd name="T60" fmla="*/ 373 w 418"/>
                <a:gd name="T61" fmla="*/ 362 h 590"/>
                <a:gd name="T62" fmla="*/ 363 w 418"/>
                <a:gd name="T63" fmla="*/ 387 h 590"/>
                <a:gd name="T64" fmla="*/ 355 w 418"/>
                <a:gd name="T65" fmla="*/ 411 h 590"/>
                <a:gd name="T66" fmla="*/ 345 w 418"/>
                <a:gd name="T67" fmla="*/ 435 h 590"/>
                <a:gd name="T68" fmla="*/ 337 w 418"/>
                <a:gd name="T69" fmla="*/ 461 h 590"/>
                <a:gd name="T70" fmla="*/ 327 w 418"/>
                <a:gd name="T71" fmla="*/ 485 h 590"/>
                <a:gd name="T72" fmla="*/ 319 w 418"/>
                <a:gd name="T73" fmla="*/ 510 h 590"/>
                <a:gd name="T74" fmla="*/ 302 w 418"/>
                <a:gd name="T75" fmla="*/ 515 h 590"/>
                <a:gd name="T76" fmla="*/ 286 w 418"/>
                <a:gd name="T77" fmla="*/ 520 h 590"/>
                <a:gd name="T78" fmla="*/ 269 w 418"/>
                <a:gd name="T79" fmla="*/ 525 h 590"/>
                <a:gd name="T80" fmla="*/ 253 w 418"/>
                <a:gd name="T81" fmla="*/ 529 h 590"/>
                <a:gd name="T82" fmla="*/ 237 w 418"/>
                <a:gd name="T83" fmla="*/ 535 h 590"/>
                <a:gd name="T84" fmla="*/ 220 w 418"/>
                <a:gd name="T85" fmla="*/ 540 h 590"/>
                <a:gd name="T86" fmla="*/ 203 w 418"/>
                <a:gd name="T87" fmla="*/ 545 h 590"/>
                <a:gd name="T88" fmla="*/ 188 w 418"/>
                <a:gd name="T89" fmla="*/ 550 h 590"/>
                <a:gd name="T90" fmla="*/ 171 w 418"/>
                <a:gd name="T91" fmla="*/ 555 h 590"/>
                <a:gd name="T92" fmla="*/ 154 w 418"/>
                <a:gd name="T93" fmla="*/ 559 h 590"/>
                <a:gd name="T94" fmla="*/ 138 w 418"/>
                <a:gd name="T95" fmla="*/ 564 h 590"/>
                <a:gd name="T96" fmla="*/ 121 w 418"/>
                <a:gd name="T97" fmla="*/ 569 h 590"/>
                <a:gd name="T98" fmla="*/ 106 w 418"/>
                <a:gd name="T99" fmla="*/ 575 h 590"/>
                <a:gd name="T100" fmla="*/ 89 w 418"/>
                <a:gd name="T101" fmla="*/ 580 h 590"/>
                <a:gd name="T102" fmla="*/ 73 w 418"/>
                <a:gd name="T103" fmla="*/ 585 h 590"/>
                <a:gd name="T104" fmla="*/ 57 w 418"/>
                <a:gd name="T105" fmla="*/ 590 h 590"/>
                <a:gd name="T106" fmla="*/ 34 w 418"/>
                <a:gd name="T107" fmla="*/ 544 h 590"/>
                <a:gd name="T108" fmla="*/ 16 w 418"/>
                <a:gd name="T109" fmla="*/ 485 h 590"/>
                <a:gd name="T110" fmla="*/ 2 w 418"/>
                <a:gd name="T111" fmla="*/ 415 h 590"/>
                <a:gd name="T112" fmla="*/ 0 w 418"/>
                <a:gd name="T113" fmla="*/ 337 h 590"/>
                <a:gd name="T114" fmla="*/ 7 w 418"/>
                <a:gd name="T115" fmla="*/ 254 h 590"/>
                <a:gd name="T116" fmla="*/ 30 w 418"/>
                <a:gd name="T117" fmla="*/ 168 h 590"/>
                <a:gd name="T118" fmla="*/ 69 w 418"/>
                <a:gd name="T119" fmla="*/ 83 h 590"/>
                <a:gd name="T120" fmla="*/ 127 w 418"/>
                <a:gd name="T121" fmla="*/ 0 h 59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18"/>
                <a:gd name="T184" fmla="*/ 0 h 590"/>
                <a:gd name="T185" fmla="*/ 418 w 418"/>
                <a:gd name="T186" fmla="*/ 590 h 59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18" h="590">
                  <a:moveTo>
                    <a:pt x="127" y="0"/>
                  </a:moveTo>
                  <a:lnTo>
                    <a:pt x="141" y="6"/>
                  </a:lnTo>
                  <a:lnTo>
                    <a:pt x="153" y="13"/>
                  </a:lnTo>
                  <a:lnTo>
                    <a:pt x="166" y="19"/>
                  </a:lnTo>
                  <a:lnTo>
                    <a:pt x="178" y="26"/>
                  </a:lnTo>
                  <a:lnTo>
                    <a:pt x="191" y="32"/>
                  </a:lnTo>
                  <a:lnTo>
                    <a:pt x="203" y="39"/>
                  </a:lnTo>
                  <a:lnTo>
                    <a:pt x="216" y="46"/>
                  </a:lnTo>
                  <a:lnTo>
                    <a:pt x="230" y="53"/>
                  </a:lnTo>
                  <a:lnTo>
                    <a:pt x="242" y="60"/>
                  </a:lnTo>
                  <a:lnTo>
                    <a:pt x="255" y="66"/>
                  </a:lnTo>
                  <a:lnTo>
                    <a:pt x="267" y="73"/>
                  </a:lnTo>
                  <a:lnTo>
                    <a:pt x="280" y="79"/>
                  </a:lnTo>
                  <a:lnTo>
                    <a:pt x="292" y="86"/>
                  </a:lnTo>
                  <a:lnTo>
                    <a:pt x="305" y="92"/>
                  </a:lnTo>
                  <a:lnTo>
                    <a:pt x="317" y="100"/>
                  </a:lnTo>
                  <a:lnTo>
                    <a:pt x="331" y="106"/>
                  </a:lnTo>
                  <a:lnTo>
                    <a:pt x="342" y="113"/>
                  </a:lnTo>
                  <a:lnTo>
                    <a:pt x="352" y="121"/>
                  </a:lnTo>
                  <a:lnTo>
                    <a:pt x="363" y="129"/>
                  </a:lnTo>
                  <a:lnTo>
                    <a:pt x="375" y="137"/>
                  </a:lnTo>
                  <a:lnTo>
                    <a:pt x="386" y="145"/>
                  </a:lnTo>
                  <a:lnTo>
                    <a:pt x="397" y="153"/>
                  </a:lnTo>
                  <a:lnTo>
                    <a:pt x="408" y="161"/>
                  </a:lnTo>
                  <a:lnTo>
                    <a:pt x="418" y="168"/>
                  </a:lnTo>
                  <a:lnTo>
                    <a:pt x="411" y="204"/>
                  </a:lnTo>
                  <a:lnTo>
                    <a:pt x="404" y="240"/>
                  </a:lnTo>
                  <a:lnTo>
                    <a:pt x="397" y="277"/>
                  </a:lnTo>
                  <a:lnTo>
                    <a:pt x="390" y="313"/>
                  </a:lnTo>
                  <a:lnTo>
                    <a:pt x="381" y="338"/>
                  </a:lnTo>
                  <a:lnTo>
                    <a:pt x="373" y="362"/>
                  </a:lnTo>
                  <a:lnTo>
                    <a:pt x="363" y="387"/>
                  </a:lnTo>
                  <a:lnTo>
                    <a:pt x="355" y="411"/>
                  </a:lnTo>
                  <a:lnTo>
                    <a:pt x="345" y="435"/>
                  </a:lnTo>
                  <a:lnTo>
                    <a:pt x="337" y="461"/>
                  </a:lnTo>
                  <a:lnTo>
                    <a:pt x="327" y="485"/>
                  </a:lnTo>
                  <a:lnTo>
                    <a:pt x="319" y="510"/>
                  </a:lnTo>
                  <a:lnTo>
                    <a:pt x="302" y="515"/>
                  </a:lnTo>
                  <a:lnTo>
                    <a:pt x="286" y="520"/>
                  </a:lnTo>
                  <a:lnTo>
                    <a:pt x="269" y="525"/>
                  </a:lnTo>
                  <a:lnTo>
                    <a:pt x="253" y="529"/>
                  </a:lnTo>
                  <a:lnTo>
                    <a:pt x="237" y="535"/>
                  </a:lnTo>
                  <a:lnTo>
                    <a:pt x="220" y="540"/>
                  </a:lnTo>
                  <a:lnTo>
                    <a:pt x="203" y="545"/>
                  </a:lnTo>
                  <a:lnTo>
                    <a:pt x="188" y="550"/>
                  </a:lnTo>
                  <a:lnTo>
                    <a:pt x="171" y="555"/>
                  </a:lnTo>
                  <a:lnTo>
                    <a:pt x="154" y="559"/>
                  </a:lnTo>
                  <a:lnTo>
                    <a:pt x="138" y="564"/>
                  </a:lnTo>
                  <a:lnTo>
                    <a:pt x="121" y="569"/>
                  </a:lnTo>
                  <a:lnTo>
                    <a:pt x="106" y="575"/>
                  </a:lnTo>
                  <a:lnTo>
                    <a:pt x="89" y="580"/>
                  </a:lnTo>
                  <a:lnTo>
                    <a:pt x="73" y="585"/>
                  </a:lnTo>
                  <a:lnTo>
                    <a:pt x="57" y="590"/>
                  </a:lnTo>
                  <a:lnTo>
                    <a:pt x="34" y="544"/>
                  </a:lnTo>
                  <a:lnTo>
                    <a:pt x="16" y="485"/>
                  </a:lnTo>
                  <a:lnTo>
                    <a:pt x="2" y="415"/>
                  </a:lnTo>
                  <a:lnTo>
                    <a:pt x="0" y="337"/>
                  </a:lnTo>
                  <a:lnTo>
                    <a:pt x="7" y="254"/>
                  </a:lnTo>
                  <a:lnTo>
                    <a:pt x="30" y="168"/>
                  </a:lnTo>
                  <a:lnTo>
                    <a:pt x="69" y="83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9" name="Freeform 57"/>
            <p:cNvSpPr>
              <a:spLocks/>
            </p:cNvSpPr>
            <p:nvPr/>
          </p:nvSpPr>
          <p:spPr bwMode="auto">
            <a:xfrm>
              <a:off x="2690" y="2255"/>
              <a:ext cx="402" cy="582"/>
            </a:xfrm>
            <a:custGeom>
              <a:avLst/>
              <a:gdLst>
                <a:gd name="T0" fmla="*/ 120 w 402"/>
                <a:gd name="T1" fmla="*/ 0 h 582"/>
                <a:gd name="T2" fmla="*/ 132 w 402"/>
                <a:gd name="T3" fmla="*/ 6 h 582"/>
                <a:gd name="T4" fmla="*/ 144 w 402"/>
                <a:gd name="T5" fmla="*/ 12 h 582"/>
                <a:gd name="T6" fmla="*/ 156 w 402"/>
                <a:gd name="T7" fmla="*/ 19 h 582"/>
                <a:gd name="T8" fmla="*/ 169 w 402"/>
                <a:gd name="T9" fmla="*/ 25 h 582"/>
                <a:gd name="T10" fmla="*/ 181 w 402"/>
                <a:gd name="T11" fmla="*/ 31 h 582"/>
                <a:gd name="T12" fmla="*/ 193 w 402"/>
                <a:gd name="T13" fmla="*/ 37 h 582"/>
                <a:gd name="T14" fmla="*/ 205 w 402"/>
                <a:gd name="T15" fmla="*/ 44 h 582"/>
                <a:gd name="T16" fmla="*/ 217 w 402"/>
                <a:gd name="T17" fmla="*/ 50 h 582"/>
                <a:gd name="T18" fmla="*/ 229 w 402"/>
                <a:gd name="T19" fmla="*/ 56 h 582"/>
                <a:gd name="T20" fmla="*/ 241 w 402"/>
                <a:gd name="T21" fmla="*/ 62 h 582"/>
                <a:gd name="T22" fmla="*/ 253 w 402"/>
                <a:gd name="T23" fmla="*/ 69 h 582"/>
                <a:gd name="T24" fmla="*/ 267 w 402"/>
                <a:gd name="T25" fmla="*/ 75 h 582"/>
                <a:gd name="T26" fmla="*/ 279 w 402"/>
                <a:gd name="T27" fmla="*/ 81 h 582"/>
                <a:gd name="T28" fmla="*/ 291 w 402"/>
                <a:gd name="T29" fmla="*/ 87 h 582"/>
                <a:gd name="T30" fmla="*/ 303 w 402"/>
                <a:gd name="T31" fmla="*/ 95 h 582"/>
                <a:gd name="T32" fmla="*/ 315 w 402"/>
                <a:gd name="T33" fmla="*/ 101 h 582"/>
                <a:gd name="T34" fmla="*/ 326 w 402"/>
                <a:gd name="T35" fmla="*/ 108 h 582"/>
                <a:gd name="T36" fmla="*/ 336 w 402"/>
                <a:gd name="T37" fmla="*/ 116 h 582"/>
                <a:gd name="T38" fmla="*/ 347 w 402"/>
                <a:gd name="T39" fmla="*/ 124 h 582"/>
                <a:gd name="T40" fmla="*/ 359 w 402"/>
                <a:gd name="T41" fmla="*/ 132 h 582"/>
                <a:gd name="T42" fmla="*/ 370 w 402"/>
                <a:gd name="T43" fmla="*/ 140 h 582"/>
                <a:gd name="T44" fmla="*/ 381 w 402"/>
                <a:gd name="T45" fmla="*/ 148 h 582"/>
                <a:gd name="T46" fmla="*/ 392 w 402"/>
                <a:gd name="T47" fmla="*/ 156 h 582"/>
                <a:gd name="T48" fmla="*/ 402 w 402"/>
                <a:gd name="T49" fmla="*/ 163 h 582"/>
                <a:gd name="T50" fmla="*/ 396 w 402"/>
                <a:gd name="T51" fmla="*/ 199 h 582"/>
                <a:gd name="T52" fmla="*/ 390 w 402"/>
                <a:gd name="T53" fmla="*/ 235 h 582"/>
                <a:gd name="T54" fmla="*/ 384 w 402"/>
                <a:gd name="T55" fmla="*/ 272 h 582"/>
                <a:gd name="T56" fmla="*/ 378 w 402"/>
                <a:gd name="T57" fmla="*/ 308 h 582"/>
                <a:gd name="T58" fmla="*/ 369 w 402"/>
                <a:gd name="T59" fmla="*/ 333 h 582"/>
                <a:gd name="T60" fmla="*/ 359 w 402"/>
                <a:gd name="T61" fmla="*/ 357 h 582"/>
                <a:gd name="T62" fmla="*/ 351 w 402"/>
                <a:gd name="T63" fmla="*/ 382 h 582"/>
                <a:gd name="T64" fmla="*/ 341 w 402"/>
                <a:gd name="T65" fmla="*/ 406 h 582"/>
                <a:gd name="T66" fmla="*/ 332 w 402"/>
                <a:gd name="T67" fmla="*/ 430 h 582"/>
                <a:gd name="T68" fmla="*/ 322 w 402"/>
                <a:gd name="T69" fmla="*/ 456 h 582"/>
                <a:gd name="T70" fmla="*/ 312 w 402"/>
                <a:gd name="T71" fmla="*/ 480 h 582"/>
                <a:gd name="T72" fmla="*/ 303 w 402"/>
                <a:gd name="T73" fmla="*/ 505 h 582"/>
                <a:gd name="T74" fmla="*/ 287 w 402"/>
                <a:gd name="T75" fmla="*/ 510 h 582"/>
                <a:gd name="T76" fmla="*/ 270 w 402"/>
                <a:gd name="T77" fmla="*/ 515 h 582"/>
                <a:gd name="T78" fmla="*/ 255 w 402"/>
                <a:gd name="T79" fmla="*/ 520 h 582"/>
                <a:gd name="T80" fmla="*/ 239 w 402"/>
                <a:gd name="T81" fmla="*/ 524 h 582"/>
                <a:gd name="T82" fmla="*/ 222 w 402"/>
                <a:gd name="T83" fmla="*/ 529 h 582"/>
                <a:gd name="T84" fmla="*/ 206 w 402"/>
                <a:gd name="T85" fmla="*/ 534 h 582"/>
                <a:gd name="T86" fmla="*/ 190 w 402"/>
                <a:gd name="T87" fmla="*/ 539 h 582"/>
                <a:gd name="T88" fmla="*/ 174 w 402"/>
                <a:gd name="T89" fmla="*/ 544 h 582"/>
                <a:gd name="T90" fmla="*/ 158 w 402"/>
                <a:gd name="T91" fmla="*/ 548 h 582"/>
                <a:gd name="T92" fmla="*/ 142 w 402"/>
                <a:gd name="T93" fmla="*/ 553 h 582"/>
                <a:gd name="T94" fmla="*/ 126 w 402"/>
                <a:gd name="T95" fmla="*/ 558 h 582"/>
                <a:gd name="T96" fmla="*/ 109 w 402"/>
                <a:gd name="T97" fmla="*/ 563 h 582"/>
                <a:gd name="T98" fmla="*/ 93 w 402"/>
                <a:gd name="T99" fmla="*/ 568 h 582"/>
                <a:gd name="T100" fmla="*/ 78 w 402"/>
                <a:gd name="T101" fmla="*/ 573 h 582"/>
                <a:gd name="T102" fmla="*/ 61 w 402"/>
                <a:gd name="T103" fmla="*/ 577 h 582"/>
                <a:gd name="T104" fmla="*/ 45 w 402"/>
                <a:gd name="T105" fmla="*/ 582 h 582"/>
                <a:gd name="T106" fmla="*/ 26 w 402"/>
                <a:gd name="T107" fmla="*/ 536 h 582"/>
                <a:gd name="T108" fmla="*/ 10 w 402"/>
                <a:gd name="T109" fmla="*/ 477 h 582"/>
                <a:gd name="T110" fmla="*/ 1 w 402"/>
                <a:gd name="T111" fmla="*/ 408 h 582"/>
                <a:gd name="T112" fmla="*/ 0 w 402"/>
                <a:gd name="T113" fmla="*/ 331 h 582"/>
                <a:gd name="T114" fmla="*/ 8 w 402"/>
                <a:gd name="T115" fmla="*/ 249 h 582"/>
                <a:gd name="T116" fmla="*/ 30 w 402"/>
                <a:gd name="T117" fmla="*/ 164 h 582"/>
                <a:gd name="T118" fmla="*/ 67 w 402"/>
                <a:gd name="T119" fmla="*/ 80 h 582"/>
                <a:gd name="T120" fmla="*/ 120 w 402"/>
                <a:gd name="T121" fmla="*/ 0 h 58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02"/>
                <a:gd name="T184" fmla="*/ 0 h 582"/>
                <a:gd name="T185" fmla="*/ 402 w 402"/>
                <a:gd name="T186" fmla="*/ 582 h 58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02" h="582">
                  <a:moveTo>
                    <a:pt x="120" y="0"/>
                  </a:moveTo>
                  <a:lnTo>
                    <a:pt x="132" y="6"/>
                  </a:lnTo>
                  <a:lnTo>
                    <a:pt x="144" y="12"/>
                  </a:lnTo>
                  <a:lnTo>
                    <a:pt x="156" y="19"/>
                  </a:lnTo>
                  <a:lnTo>
                    <a:pt x="169" y="25"/>
                  </a:lnTo>
                  <a:lnTo>
                    <a:pt x="181" y="31"/>
                  </a:lnTo>
                  <a:lnTo>
                    <a:pt x="193" y="37"/>
                  </a:lnTo>
                  <a:lnTo>
                    <a:pt x="205" y="44"/>
                  </a:lnTo>
                  <a:lnTo>
                    <a:pt x="217" y="50"/>
                  </a:lnTo>
                  <a:lnTo>
                    <a:pt x="229" y="56"/>
                  </a:lnTo>
                  <a:lnTo>
                    <a:pt x="241" y="62"/>
                  </a:lnTo>
                  <a:lnTo>
                    <a:pt x="253" y="69"/>
                  </a:lnTo>
                  <a:lnTo>
                    <a:pt x="267" y="75"/>
                  </a:lnTo>
                  <a:lnTo>
                    <a:pt x="279" y="81"/>
                  </a:lnTo>
                  <a:lnTo>
                    <a:pt x="291" y="87"/>
                  </a:lnTo>
                  <a:lnTo>
                    <a:pt x="303" y="95"/>
                  </a:lnTo>
                  <a:lnTo>
                    <a:pt x="315" y="101"/>
                  </a:lnTo>
                  <a:lnTo>
                    <a:pt x="326" y="108"/>
                  </a:lnTo>
                  <a:lnTo>
                    <a:pt x="336" y="116"/>
                  </a:lnTo>
                  <a:lnTo>
                    <a:pt x="347" y="124"/>
                  </a:lnTo>
                  <a:lnTo>
                    <a:pt x="359" y="132"/>
                  </a:lnTo>
                  <a:lnTo>
                    <a:pt x="370" y="140"/>
                  </a:lnTo>
                  <a:lnTo>
                    <a:pt x="381" y="148"/>
                  </a:lnTo>
                  <a:lnTo>
                    <a:pt x="392" y="156"/>
                  </a:lnTo>
                  <a:lnTo>
                    <a:pt x="402" y="163"/>
                  </a:lnTo>
                  <a:lnTo>
                    <a:pt x="396" y="199"/>
                  </a:lnTo>
                  <a:lnTo>
                    <a:pt x="390" y="235"/>
                  </a:lnTo>
                  <a:lnTo>
                    <a:pt x="384" y="272"/>
                  </a:lnTo>
                  <a:lnTo>
                    <a:pt x="378" y="308"/>
                  </a:lnTo>
                  <a:lnTo>
                    <a:pt x="369" y="333"/>
                  </a:lnTo>
                  <a:lnTo>
                    <a:pt x="359" y="357"/>
                  </a:lnTo>
                  <a:lnTo>
                    <a:pt x="351" y="382"/>
                  </a:lnTo>
                  <a:lnTo>
                    <a:pt x="341" y="406"/>
                  </a:lnTo>
                  <a:lnTo>
                    <a:pt x="332" y="430"/>
                  </a:lnTo>
                  <a:lnTo>
                    <a:pt x="322" y="456"/>
                  </a:lnTo>
                  <a:lnTo>
                    <a:pt x="312" y="480"/>
                  </a:lnTo>
                  <a:lnTo>
                    <a:pt x="303" y="505"/>
                  </a:lnTo>
                  <a:lnTo>
                    <a:pt x="287" y="510"/>
                  </a:lnTo>
                  <a:lnTo>
                    <a:pt x="270" y="515"/>
                  </a:lnTo>
                  <a:lnTo>
                    <a:pt x="255" y="520"/>
                  </a:lnTo>
                  <a:lnTo>
                    <a:pt x="239" y="524"/>
                  </a:lnTo>
                  <a:lnTo>
                    <a:pt x="222" y="529"/>
                  </a:lnTo>
                  <a:lnTo>
                    <a:pt x="206" y="534"/>
                  </a:lnTo>
                  <a:lnTo>
                    <a:pt x="190" y="539"/>
                  </a:lnTo>
                  <a:lnTo>
                    <a:pt x="174" y="544"/>
                  </a:lnTo>
                  <a:lnTo>
                    <a:pt x="158" y="548"/>
                  </a:lnTo>
                  <a:lnTo>
                    <a:pt x="142" y="553"/>
                  </a:lnTo>
                  <a:lnTo>
                    <a:pt x="126" y="558"/>
                  </a:lnTo>
                  <a:lnTo>
                    <a:pt x="109" y="563"/>
                  </a:lnTo>
                  <a:lnTo>
                    <a:pt x="93" y="568"/>
                  </a:lnTo>
                  <a:lnTo>
                    <a:pt x="78" y="573"/>
                  </a:lnTo>
                  <a:lnTo>
                    <a:pt x="61" y="577"/>
                  </a:lnTo>
                  <a:lnTo>
                    <a:pt x="45" y="582"/>
                  </a:lnTo>
                  <a:lnTo>
                    <a:pt x="26" y="536"/>
                  </a:lnTo>
                  <a:lnTo>
                    <a:pt x="10" y="477"/>
                  </a:lnTo>
                  <a:lnTo>
                    <a:pt x="1" y="408"/>
                  </a:lnTo>
                  <a:lnTo>
                    <a:pt x="0" y="331"/>
                  </a:lnTo>
                  <a:lnTo>
                    <a:pt x="8" y="249"/>
                  </a:lnTo>
                  <a:lnTo>
                    <a:pt x="30" y="164"/>
                  </a:lnTo>
                  <a:lnTo>
                    <a:pt x="67" y="8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0" name="Freeform 58"/>
            <p:cNvSpPr>
              <a:spLocks/>
            </p:cNvSpPr>
            <p:nvPr/>
          </p:nvSpPr>
          <p:spPr bwMode="auto">
            <a:xfrm>
              <a:off x="2706" y="2258"/>
              <a:ext cx="386" cy="577"/>
            </a:xfrm>
            <a:custGeom>
              <a:avLst/>
              <a:gdLst>
                <a:gd name="T0" fmla="*/ 112 w 386"/>
                <a:gd name="T1" fmla="*/ 0 h 577"/>
                <a:gd name="T2" fmla="*/ 135 w 386"/>
                <a:gd name="T3" fmla="*/ 12 h 577"/>
                <a:gd name="T4" fmla="*/ 159 w 386"/>
                <a:gd name="T5" fmla="*/ 24 h 577"/>
                <a:gd name="T6" fmla="*/ 182 w 386"/>
                <a:gd name="T7" fmla="*/ 36 h 577"/>
                <a:gd name="T8" fmla="*/ 206 w 386"/>
                <a:gd name="T9" fmla="*/ 48 h 577"/>
                <a:gd name="T10" fmla="*/ 229 w 386"/>
                <a:gd name="T11" fmla="*/ 62 h 577"/>
                <a:gd name="T12" fmla="*/ 252 w 386"/>
                <a:gd name="T13" fmla="*/ 74 h 577"/>
                <a:gd name="T14" fmla="*/ 276 w 386"/>
                <a:gd name="T15" fmla="*/ 86 h 577"/>
                <a:gd name="T16" fmla="*/ 299 w 386"/>
                <a:gd name="T17" fmla="*/ 98 h 577"/>
                <a:gd name="T18" fmla="*/ 310 w 386"/>
                <a:gd name="T19" fmla="*/ 105 h 577"/>
                <a:gd name="T20" fmla="*/ 320 w 386"/>
                <a:gd name="T21" fmla="*/ 113 h 577"/>
                <a:gd name="T22" fmla="*/ 331 w 386"/>
                <a:gd name="T23" fmla="*/ 121 h 577"/>
                <a:gd name="T24" fmla="*/ 343 w 386"/>
                <a:gd name="T25" fmla="*/ 129 h 577"/>
                <a:gd name="T26" fmla="*/ 354 w 386"/>
                <a:gd name="T27" fmla="*/ 137 h 577"/>
                <a:gd name="T28" fmla="*/ 365 w 386"/>
                <a:gd name="T29" fmla="*/ 145 h 577"/>
                <a:gd name="T30" fmla="*/ 376 w 386"/>
                <a:gd name="T31" fmla="*/ 153 h 577"/>
                <a:gd name="T32" fmla="*/ 386 w 386"/>
                <a:gd name="T33" fmla="*/ 160 h 577"/>
                <a:gd name="T34" fmla="*/ 382 w 386"/>
                <a:gd name="T35" fmla="*/ 196 h 577"/>
                <a:gd name="T36" fmla="*/ 377 w 386"/>
                <a:gd name="T37" fmla="*/ 232 h 577"/>
                <a:gd name="T38" fmla="*/ 371 w 386"/>
                <a:gd name="T39" fmla="*/ 269 h 577"/>
                <a:gd name="T40" fmla="*/ 366 w 386"/>
                <a:gd name="T41" fmla="*/ 305 h 577"/>
                <a:gd name="T42" fmla="*/ 356 w 386"/>
                <a:gd name="T43" fmla="*/ 330 h 577"/>
                <a:gd name="T44" fmla="*/ 347 w 386"/>
                <a:gd name="T45" fmla="*/ 354 h 577"/>
                <a:gd name="T46" fmla="*/ 336 w 386"/>
                <a:gd name="T47" fmla="*/ 379 h 577"/>
                <a:gd name="T48" fmla="*/ 326 w 386"/>
                <a:gd name="T49" fmla="*/ 403 h 577"/>
                <a:gd name="T50" fmla="*/ 317 w 386"/>
                <a:gd name="T51" fmla="*/ 427 h 577"/>
                <a:gd name="T52" fmla="*/ 307 w 386"/>
                <a:gd name="T53" fmla="*/ 453 h 577"/>
                <a:gd name="T54" fmla="*/ 296 w 386"/>
                <a:gd name="T55" fmla="*/ 477 h 577"/>
                <a:gd name="T56" fmla="*/ 287 w 386"/>
                <a:gd name="T57" fmla="*/ 502 h 577"/>
                <a:gd name="T58" fmla="*/ 271 w 386"/>
                <a:gd name="T59" fmla="*/ 507 h 577"/>
                <a:gd name="T60" fmla="*/ 255 w 386"/>
                <a:gd name="T61" fmla="*/ 512 h 577"/>
                <a:gd name="T62" fmla="*/ 240 w 386"/>
                <a:gd name="T63" fmla="*/ 517 h 577"/>
                <a:gd name="T64" fmla="*/ 224 w 386"/>
                <a:gd name="T65" fmla="*/ 521 h 577"/>
                <a:gd name="T66" fmla="*/ 209 w 386"/>
                <a:gd name="T67" fmla="*/ 525 h 577"/>
                <a:gd name="T68" fmla="*/ 193 w 386"/>
                <a:gd name="T69" fmla="*/ 530 h 577"/>
                <a:gd name="T70" fmla="*/ 177 w 386"/>
                <a:gd name="T71" fmla="*/ 535 h 577"/>
                <a:gd name="T72" fmla="*/ 162 w 386"/>
                <a:gd name="T73" fmla="*/ 539 h 577"/>
                <a:gd name="T74" fmla="*/ 145 w 386"/>
                <a:gd name="T75" fmla="*/ 544 h 577"/>
                <a:gd name="T76" fmla="*/ 129 w 386"/>
                <a:gd name="T77" fmla="*/ 549 h 577"/>
                <a:gd name="T78" fmla="*/ 113 w 386"/>
                <a:gd name="T79" fmla="*/ 554 h 577"/>
                <a:gd name="T80" fmla="*/ 98 w 386"/>
                <a:gd name="T81" fmla="*/ 557 h 577"/>
                <a:gd name="T82" fmla="*/ 82 w 386"/>
                <a:gd name="T83" fmla="*/ 562 h 577"/>
                <a:gd name="T84" fmla="*/ 67 w 386"/>
                <a:gd name="T85" fmla="*/ 567 h 577"/>
                <a:gd name="T86" fmla="*/ 51 w 386"/>
                <a:gd name="T87" fmla="*/ 572 h 577"/>
                <a:gd name="T88" fmla="*/ 35 w 386"/>
                <a:gd name="T89" fmla="*/ 577 h 577"/>
                <a:gd name="T90" fmla="*/ 20 w 386"/>
                <a:gd name="T91" fmla="*/ 531 h 577"/>
                <a:gd name="T92" fmla="*/ 8 w 386"/>
                <a:gd name="T93" fmla="*/ 472 h 577"/>
                <a:gd name="T94" fmla="*/ 0 w 386"/>
                <a:gd name="T95" fmla="*/ 403 h 577"/>
                <a:gd name="T96" fmla="*/ 0 w 386"/>
                <a:gd name="T97" fmla="*/ 326 h 577"/>
                <a:gd name="T98" fmla="*/ 10 w 386"/>
                <a:gd name="T99" fmla="*/ 245 h 577"/>
                <a:gd name="T100" fmla="*/ 31 w 386"/>
                <a:gd name="T101" fmla="*/ 161 h 577"/>
                <a:gd name="T102" fmla="*/ 64 w 386"/>
                <a:gd name="T103" fmla="*/ 80 h 577"/>
                <a:gd name="T104" fmla="*/ 112 w 386"/>
                <a:gd name="T105" fmla="*/ 0 h 5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86"/>
                <a:gd name="T160" fmla="*/ 0 h 577"/>
                <a:gd name="T161" fmla="*/ 386 w 386"/>
                <a:gd name="T162" fmla="*/ 577 h 57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86" h="577">
                  <a:moveTo>
                    <a:pt x="112" y="0"/>
                  </a:moveTo>
                  <a:lnTo>
                    <a:pt x="135" y="12"/>
                  </a:lnTo>
                  <a:lnTo>
                    <a:pt x="159" y="24"/>
                  </a:lnTo>
                  <a:lnTo>
                    <a:pt x="182" y="36"/>
                  </a:lnTo>
                  <a:lnTo>
                    <a:pt x="206" y="48"/>
                  </a:lnTo>
                  <a:lnTo>
                    <a:pt x="229" y="62"/>
                  </a:lnTo>
                  <a:lnTo>
                    <a:pt x="252" y="74"/>
                  </a:lnTo>
                  <a:lnTo>
                    <a:pt x="276" y="86"/>
                  </a:lnTo>
                  <a:lnTo>
                    <a:pt x="299" y="98"/>
                  </a:lnTo>
                  <a:lnTo>
                    <a:pt x="310" y="105"/>
                  </a:lnTo>
                  <a:lnTo>
                    <a:pt x="320" y="113"/>
                  </a:lnTo>
                  <a:lnTo>
                    <a:pt x="331" y="121"/>
                  </a:lnTo>
                  <a:lnTo>
                    <a:pt x="343" y="129"/>
                  </a:lnTo>
                  <a:lnTo>
                    <a:pt x="354" y="137"/>
                  </a:lnTo>
                  <a:lnTo>
                    <a:pt x="365" y="145"/>
                  </a:lnTo>
                  <a:lnTo>
                    <a:pt x="376" y="153"/>
                  </a:lnTo>
                  <a:lnTo>
                    <a:pt x="386" y="160"/>
                  </a:lnTo>
                  <a:lnTo>
                    <a:pt x="382" y="196"/>
                  </a:lnTo>
                  <a:lnTo>
                    <a:pt x="377" y="232"/>
                  </a:lnTo>
                  <a:lnTo>
                    <a:pt x="371" y="269"/>
                  </a:lnTo>
                  <a:lnTo>
                    <a:pt x="366" y="305"/>
                  </a:lnTo>
                  <a:lnTo>
                    <a:pt x="356" y="330"/>
                  </a:lnTo>
                  <a:lnTo>
                    <a:pt x="347" y="354"/>
                  </a:lnTo>
                  <a:lnTo>
                    <a:pt x="336" y="379"/>
                  </a:lnTo>
                  <a:lnTo>
                    <a:pt x="326" y="403"/>
                  </a:lnTo>
                  <a:lnTo>
                    <a:pt x="317" y="427"/>
                  </a:lnTo>
                  <a:lnTo>
                    <a:pt x="307" y="453"/>
                  </a:lnTo>
                  <a:lnTo>
                    <a:pt x="296" y="477"/>
                  </a:lnTo>
                  <a:lnTo>
                    <a:pt x="287" y="502"/>
                  </a:lnTo>
                  <a:lnTo>
                    <a:pt x="271" y="507"/>
                  </a:lnTo>
                  <a:lnTo>
                    <a:pt x="255" y="512"/>
                  </a:lnTo>
                  <a:lnTo>
                    <a:pt x="240" y="517"/>
                  </a:lnTo>
                  <a:lnTo>
                    <a:pt x="224" y="521"/>
                  </a:lnTo>
                  <a:lnTo>
                    <a:pt x="209" y="525"/>
                  </a:lnTo>
                  <a:lnTo>
                    <a:pt x="193" y="530"/>
                  </a:lnTo>
                  <a:lnTo>
                    <a:pt x="177" y="535"/>
                  </a:lnTo>
                  <a:lnTo>
                    <a:pt x="162" y="539"/>
                  </a:lnTo>
                  <a:lnTo>
                    <a:pt x="145" y="544"/>
                  </a:lnTo>
                  <a:lnTo>
                    <a:pt x="129" y="549"/>
                  </a:lnTo>
                  <a:lnTo>
                    <a:pt x="113" y="554"/>
                  </a:lnTo>
                  <a:lnTo>
                    <a:pt x="98" y="557"/>
                  </a:lnTo>
                  <a:lnTo>
                    <a:pt x="82" y="562"/>
                  </a:lnTo>
                  <a:lnTo>
                    <a:pt x="67" y="567"/>
                  </a:lnTo>
                  <a:lnTo>
                    <a:pt x="51" y="572"/>
                  </a:lnTo>
                  <a:lnTo>
                    <a:pt x="35" y="577"/>
                  </a:lnTo>
                  <a:lnTo>
                    <a:pt x="20" y="531"/>
                  </a:lnTo>
                  <a:lnTo>
                    <a:pt x="8" y="472"/>
                  </a:lnTo>
                  <a:lnTo>
                    <a:pt x="0" y="403"/>
                  </a:lnTo>
                  <a:lnTo>
                    <a:pt x="0" y="326"/>
                  </a:lnTo>
                  <a:lnTo>
                    <a:pt x="10" y="245"/>
                  </a:lnTo>
                  <a:lnTo>
                    <a:pt x="31" y="161"/>
                  </a:lnTo>
                  <a:lnTo>
                    <a:pt x="64" y="8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1" name="Freeform 59"/>
            <p:cNvSpPr>
              <a:spLocks/>
            </p:cNvSpPr>
            <p:nvPr/>
          </p:nvSpPr>
          <p:spPr bwMode="auto">
            <a:xfrm>
              <a:off x="2721" y="2263"/>
              <a:ext cx="371" cy="569"/>
            </a:xfrm>
            <a:custGeom>
              <a:avLst/>
              <a:gdLst>
                <a:gd name="T0" fmla="*/ 107 w 371"/>
                <a:gd name="T1" fmla="*/ 0 h 569"/>
                <a:gd name="T2" fmla="*/ 129 w 371"/>
                <a:gd name="T3" fmla="*/ 12 h 569"/>
                <a:gd name="T4" fmla="*/ 151 w 371"/>
                <a:gd name="T5" fmla="*/ 23 h 569"/>
                <a:gd name="T6" fmla="*/ 173 w 371"/>
                <a:gd name="T7" fmla="*/ 35 h 569"/>
                <a:gd name="T8" fmla="*/ 196 w 371"/>
                <a:gd name="T9" fmla="*/ 46 h 569"/>
                <a:gd name="T10" fmla="*/ 218 w 371"/>
                <a:gd name="T11" fmla="*/ 58 h 569"/>
                <a:gd name="T12" fmla="*/ 239 w 371"/>
                <a:gd name="T13" fmla="*/ 70 h 569"/>
                <a:gd name="T14" fmla="*/ 262 w 371"/>
                <a:gd name="T15" fmla="*/ 81 h 569"/>
                <a:gd name="T16" fmla="*/ 284 w 371"/>
                <a:gd name="T17" fmla="*/ 93 h 569"/>
                <a:gd name="T18" fmla="*/ 295 w 371"/>
                <a:gd name="T19" fmla="*/ 100 h 569"/>
                <a:gd name="T20" fmla="*/ 305 w 371"/>
                <a:gd name="T21" fmla="*/ 108 h 569"/>
                <a:gd name="T22" fmla="*/ 316 w 371"/>
                <a:gd name="T23" fmla="*/ 116 h 569"/>
                <a:gd name="T24" fmla="*/ 328 w 371"/>
                <a:gd name="T25" fmla="*/ 124 h 569"/>
                <a:gd name="T26" fmla="*/ 339 w 371"/>
                <a:gd name="T27" fmla="*/ 132 h 569"/>
                <a:gd name="T28" fmla="*/ 350 w 371"/>
                <a:gd name="T29" fmla="*/ 140 h 569"/>
                <a:gd name="T30" fmla="*/ 361 w 371"/>
                <a:gd name="T31" fmla="*/ 148 h 569"/>
                <a:gd name="T32" fmla="*/ 371 w 371"/>
                <a:gd name="T33" fmla="*/ 155 h 569"/>
                <a:gd name="T34" fmla="*/ 367 w 371"/>
                <a:gd name="T35" fmla="*/ 191 h 569"/>
                <a:gd name="T36" fmla="*/ 363 w 371"/>
                <a:gd name="T37" fmla="*/ 227 h 569"/>
                <a:gd name="T38" fmla="*/ 359 w 371"/>
                <a:gd name="T39" fmla="*/ 264 h 569"/>
                <a:gd name="T40" fmla="*/ 355 w 371"/>
                <a:gd name="T41" fmla="*/ 300 h 569"/>
                <a:gd name="T42" fmla="*/ 344 w 371"/>
                <a:gd name="T43" fmla="*/ 325 h 569"/>
                <a:gd name="T44" fmla="*/ 334 w 371"/>
                <a:gd name="T45" fmla="*/ 349 h 569"/>
                <a:gd name="T46" fmla="*/ 323 w 371"/>
                <a:gd name="T47" fmla="*/ 374 h 569"/>
                <a:gd name="T48" fmla="*/ 314 w 371"/>
                <a:gd name="T49" fmla="*/ 398 h 569"/>
                <a:gd name="T50" fmla="*/ 303 w 371"/>
                <a:gd name="T51" fmla="*/ 422 h 569"/>
                <a:gd name="T52" fmla="*/ 292 w 371"/>
                <a:gd name="T53" fmla="*/ 448 h 569"/>
                <a:gd name="T54" fmla="*/ 282 w 371"/>
                <a:gd name="T55" fmla="*/ 472 h 569"/>
                <a:gd name="T56" fmla="*/ 272 w 371"/>
                <a:gd name="T57" fmla="*/ 497 h 569"/>
                <a:gd name="T58" fmla="*/ 256 w 371"/>
                <a:gd name="T59" fmla="*/ 502 h 569"/>
                <a:gd name="T60" fmla="*/ 242 w 371"/>
                <a:gd name="T61" fmla="*/ 506 h 569"/>
                <a:gd name="T62" fmla="*/ 226 w 371"/>
                <a:gd name="T63" fmla="*/ 510 h 569"/>
                <a:gd name="T64" fmla="*/ 210 w 371"/>
                <a:gd name="T65" fmla="*/ 515 h 569"/>
                <a:gd name="T66" fmla="*/ 195 w 371"/>
                <a:gd name="T67" fmla="*/ 520 h 569"/>
                <a:gd name="T68" fmla="*/ 180 w 371"/>
                <a:gd name="T69" fmla="*/ 524 h 569"/>
                <a:gd name="T70" fmla="*/ 165 w 371"/>
                <a:gd name="T71" fmla="*/ 528 h 569"/>
                <a:gd name="T72" fmla="*/ 149 w 371"/>
                <a:gd name="T73" fmla="*/ 533 h 569"/>
                <a:gd name="T74" fmla="*/ 133 w 371"/>
                <a:gd name="T75" fmla="*/ 538 h 569"/>
                <a:gd name="T76" fmla="*/ 119 w 371"/>
                <a:gd name="T77" fmla="*/ 542 h 569"/>
                <a:gd name="T78" fmla="*/ 103 w 371"/>
                <a:gd name="T79" fmla="*/ 546 h 569"/>
                <a:gd name="T80" fmla="*/ 88 w 371"/>
                <a:gd name="T81" fmla="*/ 551 h 569"/>
                <a:gd name="T82" fmla="*/ 72 w 371"/>
                <a:gd name="T83" fmla="*/ 556 h 569"/>
                <a:gd name="T84" fmla="*/ 58 w 371"/>
                <a:gd name="T85" fmla="*/ 560 h 569"/>
                <a:gd name="T86" fmla="*/ 42 w 371"/>
                <a:gd name="T87" fmla="*/ 565 h 569"/>
                <a:gd name="T88" fmla="*/ 26 w 371"/>
                <a:gd name="T89" fmla="*/ 569 h 569"/>
                <a:gd name="T90" fmla="*/ 13 w 371"/>
                <a:gd name="T91" fmla="*/ 524 h 569"/>
                <a:gd name="T92" fmla="*/ 5 w 371"/>
                <a:gd name="T93" fmla="*/ 465 h 569"/>
                <a:gd name="T94" fmla="*/ 0 w 371"/>
                <a:gd name="T95" fmla="*/ 396 h 569"/>
                <a:gd name="T96" fmla="*/ 2 w 371"/>
                <a:gd name="T97" fmla="*/ 319 h 569"/>
                <a:gd name="T98" fmla="*/ 13 w 371"/>
                <a:gd name="T99" fmla="*/ 240 h 569"/>
                <a:gd name="T100" fmla="*/ 34 w 371"/>
                <a:gd name="T101" fmla="*/ 158 h 569"/>
                <a:gd name="T102" fmla="*/ 64 w 371"/>
                <a:gd name="T103" fmla="*/ 77 h 569"/>
                <a:gd name="T104" fmla="*/ 107 w 371"/>
                <a:gd name="T105" fmla="*/ 0 h 5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1"/>
                <a:gd name="T160" fmla="*/ 0 h 569"/>
                <a:gd name="T161" fmla="*/ 371 w 371"/>
                <a:gd name="T162" fmla="*/ 569 h 5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1" h="569">
                  <a:moveTo>
                    <a:pt x="107" y="0"/>
                  </a:moveTo>
                  <a:lnTo>
                    <a:pt x="129" y="12"/>
                  </a:lnTo>
                  <a:lnTo>
                    <a:pt x="151" y="23"/>
                  </a:lnTo>
                  <a:lnTo>
                    <a:pt x="173" y="35"/>
                  </a:lnTo>
                  <a:lnTo>
                    <a:pt x="196" y="46"/>
                  </a:lnTo>
                  <a:lnTo>
                    <a:pt x="218" y="58"/>
                  </a:lnTo>
                  <a:lnTo>
                    <a:pt x="239" y="70"/>
                  </a:lnTo>
                  <a:lnTo>
                    <a:pt x="262" y="81"/>
                  </a:lnTo>
                  <a:lnTo>
                    <a:pt x="284" y="93"/>
                  </a:lnTo>
                  <a:lnTo>
                    <a:pt x="295" y="100"/>
                  </a:lnTo>
                  <a:lnTo>
                    <a:pt x="305" y="108"/>
                  </a:lnTo>
                  <a:lnTo>
                    <a:pt x="316" y="116"/>
                  </a:lnTo>
                  <a:lnTo>
                    <a:pt x="328" y="124"/>
                  </a:lnTo>
                  <a:lnTo>
                    <a:pt x="339" y="132"/>
                  </a:lnTo>
                  <a:lnTo>
                    <a:pt x="350" y="140"/>
                  </a:lnTo>
                  <a:lnTo>
                    <a:pt x="361" y="148"/>
                  </a:lnTo>
                  <a:lnTo>
                    <a:pt x="371" y="155"/>
                  </a:lnTo>
                  <a:lnTo>
                    <a:pt x="367" y="191"/>
                  </a:lnTo>
                  <a:lnTo>
                    <a:pt x="363" y="227"/>
                  </a:lnTo>
                  <a:lnTo>
                    <a:pt x="359" y="264"/>
                  </a:lnTo>
                  <a:lnTo>
                    <a:pt x="355" y="300"/>
                  </a:lnTo>
                  <a:lnTo>
                    <a:pt x="344" y="325"/>
                  </a:lnTo>
                  <a:lnTo>
                    <a:pt x="334" y="349"/>
                  </a:lnTo>
                  <a:lnTo>
                    <a:pt x="323" y="374"/>
                  </a:lnTo>
                  <a:lnTo>
                    <a:pt x="314" y="398"/>
                  </a:lnTo>
                  <a:lnTo>
                    <a:pt x="303" y="422"/>
                  </a:lnTo>
                  <a:lnTo>
                    <a:pt x="292" y="448"/>
                  </a:lnTo>
                  <a:lnTo>
                    <a:pt x="282" y="472"/>
                  </a:lnTo>
                  <a:lnTo>
                    <a:pt x="272" y="497"/>
                  </a:lnTo>
                  <a:lnTo>
                    <a:pt x="256" y="502"/>
                  </a:lnTo>
                  <a:lnTo>
                    <a:pt x="242" y="506"/>
                  </a:lnTo>
                  <a:lnTo>
                    <a:pt x="226" y="510"/>
                  </a:lnTo>
                  <a:lnTo>
                    <a:pt x="210" y="515"/>
                  </a:lnTo>
                  <a:lnTo>
                    <a:pt x="195" y="520"/>
                  </a:lnTo>
                  <a:lnTo>
                    <a:pt x="180" y="524"/>
                  </a:lnTo>
                  <a:lnTo>
                    <a:pt x="165" y="528"/>
                  </a:lnTo>
                  <a:lnTo>
                    <a:pt x="149" y="533"/>
                  </a:lnTo>
                  <a:lnTo>
                    <a:pt x="133" y="538"/>
                  </a:lnTo>
                  <a:lnTo>
                    <a:pt x="119" y="542"/>
                  </a:lnTo>
                  <a:lnTo>
                    <a:pt x="103" y="546"/>
                  </a:lnTo>
                  <a:lnTo>
                    <a:pt x="88" y="551"/>
                  </a:lnTo>
                  <a:lnTo>
                    <a:pt x="72" y="556"/>
                  </a:lnTo>
                  <a:lnTo>
                    <a:pt x="58" y="560"/>
                  </a:lnTo>
                  <a:lnTo>
                    <a:pt x="42" y="565"/>
                  </a:lnTo>
                  <a:lnTo>
                    <a:pt x="26" y="569"/>
                  </a:lnTo>
                  <a:lnTo>
                    <a:pt x="13" y="524"/>
                  </a:lnTo>
                  <a:lnTo>
                    <a:pt x="5" y="465"/>
                  </a:lnTo>
                  <a:lnTo>
                    <a:pt x="0" y="396"/>
                  </a:lnTo>
                  <a:lnTo>
                    <a:pt x="2" y="319"/>
                  </a:lnTo>
                  <a:lnTo>
                    <a:pt x="13" y="240"/>
                  </a:lnTo>
                  <a:lnTo>
                    <a:pt x="34" y="158"/>
                  </a:lnTo>
                  <a:lnTo>
                    <a:pt x="64" y="77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2" name="Freeform 60"/>
            <p:cNvSpPr>
              <a:spLocks/>
            </p:cNvSpPr>
            <p:nvPr/>
          </p:nvSpPr>
          <p:spPr bwMode="auto">
            <a:xfrm>
              <a:off x="2735" y="2268"/>
              <a:ext cx="357" cy="562"/>
            </a:xfrm>
            <a:custGeom>
              <a:avLst/>
              <a:gdLst>
                <a:gd name="T0" fmla="*/ 101 w 357"/>
                <a:gd name="T1" fmla="*/ 0 h 562"/>
                <a:gd name="T2" fmla="*/ 270 w 357"/>
                <a:gd name="T3" fmla="*/ 88 h 562"/>
                <a:gd name="T4" fmla="*/ 357 w 357"/>
                <a:gd name="T5" fmla="*/ 150 h 562"/>
                <a:gd name="T6" fmla="*/ 345 w 357"/>
                <a:gd name="T7" fmla="*/ 295 h 562"/>
                <a:gd name="T8" fmla="*/ 258 w 357"/>
                <a:gd name="T9" fmla="*/ 492 h 562"/>
                <a:gd name="T10" fmla="*/ 17 w 357"/>
                <a:gd name="T11" fmla="*/ 562 h 562"/>
                <a:gd name="T12" fmla="*/ 8 w 357"/>
                <a:gd name="T13" fmla="*/ 516 h 562"/>
                <a:gd name="T14" fmla="*/ 2 w 357"/>
                <a:gd name="T15" fmla="*/ 457 h 562"/>
                <a:gd name="T16" fmla="*/ 0 w 357"/>
                <a:gd name="T17" fmla="*/ 389 h 562"/>
                <a:gd name="T18" fmla="*/ 5 w 357"/>
                <a:gd name="T19" fmla="*/ 313 h 562"/>
                <a:gd name="T20" fmla="*/ 16 w 357"/>
                <a:gd name="T21" fmla="*/ 233 h 562"/>
                <a:gd name="T22" fmla="*/ 35 w 357"/>
                <a:gd name="T23" fmla="*/ 153 h 562"/>
                <a:gd name="T24" fmla="*/ 63 w 357"/>
                <a:gd name="T25" fmla="*/ 74 h 562"/>
                <a:gd name="T26" fmla="*/ 101 w 357"/>
                <a:gd name="T27" fmla="*/ 0 h 5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57"/>
                <a:gd name="T43" fmla="*/ 0 h 562"/>
                <a:gd name="T44" fmla="*/ 357 w 357"/>
                <a:gd name="T45" fmla="*/ 562 h 56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57" h="562">
                  <a:moveTo>
                    <a:pt x="101" y="0"/>
                  </a:moveTo>
                  <a:lnTo>
                    <a:pt x="270" y="88"/>
                  </a:lnTo>
                  <a:lnTo>
                    <a:pt x="357" y="150"/>
                  </a:lnTo>
                  <a:lnTo>
                    <a:pt x="345" y="295"/>
                  </a:lnTo>
                  <a:lnTo>
                    <a:pt x="258" y="492"/>
                  </a:lnTo>
                  <a:lnTo>
                    <a:pt x="17" y="562"/>
                  </a:lnTo>
                  <a:lnTo>
                    <a:pt x="8" y="516"/>
                  </a:lnTo>
                  <a:lnTo>
                    <a:pt x="2" y="457"/>
                  </a:lnTo>
                  <a:lnTo>
                    <a:pt x="0" y="389"/>
                  </a:lnTo>
                  <a:lnTo>
                    <a:pt x="5" y="313"/>
                  </a:lnTo>
                  <a:lnTo>
                    <a:pt x="16" y="233"/>
                  </a:lnTo>
                  <a:lnTo>
                    <a:pt x="35" y="153"/>
                  </a:lnTo>
                  <a:lnTo>
                    <a:pt x="63" y="7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3" name="Freeform 61"/>
            <p:cNvSpPr>
              <a:spLocks/>
            </p:cNvSpPr>
            <p:nvPr/>
          </p:nvSpPr>
          <p:spPr bwMode="auto">
            <a:xfrm>
              <a:off x="2298" y="1689"/>
              <a:ext cx="577" cy="413"/>
            </a:xfrm>
            <a:custGeom>
              <a:avLst/>
              <a:gdLst>
                <a:gd name="T0" fmla="*/ 20 w 577"/>
                <a:gd name="T1" fmla="*/ 280 h 413"/>
                <a:gd name="T2" fmla="*/ 62 w 577"/>
                <a:gd name="T3" fmla="*/ 298 h 413"/>
                <a:gd name="T4" fmla="*/ 104 w 577"/>
                <a:gd name="T5" fmla="*/ 316 h 413"/>
                <a:gd name="T6" fmla="*/ 146 w 577"/>
                <a:gd name="T7" fmla="*/ 333 h 413"/>
                <a:gd name="T8" fmla="*/ 187 w 577"/>
                <a:gd name="T9" fmla="*/ 351 h 413"/>
                <a:gd name="T10" fmla="*/ 229 w 577"/>
                <a:gd name="T11" fmla="*/ 368 h 413"/>
                <a:gd name="T12" fmla="*/ 271 w 577"/>
                <a:gd name="T13" fmla="*/ 386 h 413"/>
                <a:gd name="T14" fmla="*/ 313 w 577"/>
                <a:gd name="T15" fmla="*/ 404 h 413"/>
                <a:gd name="T16" fmla="*/ 344 w 577"/>
                <a:gd name="T17" fmla="*/ 410 h 413"/>
                <a:gd name="T18" fmla="*/ 364 w 577"/>
                <a:gd name="T19" fmla="*/ 404 h 413"/>
                <a:gd name="T20" fmla="*/ 384 w 577"/>
                <a:gd name="T21" fmla="*/ 399 h 413"/>
                <a:gd name="T22" fmla="*/ 405 w 577"/>
                <a:gd name="T23" fmla="*/ 395 h 413"/>
                <a:gd name="T24" fmla="*/ 422 w 577"/>
                <a:gd name="T25" fmla="*/ 378 h 413"/>
                <a:gd name="T26" fmla="*/ 436 w 577"/>
                <a:gd name="T27" fmla="*/ 349 h 413"/>
                <a:gd name="T28" fmla="*/ 451 w 577"/>
                <a:gd name="T29" fmla="*/ 320 h 413"/>
                <a:gd name="T30" fmla="*/ 464 w 577"/>
                <a:gd name="T31" fmla="*/ 291 h 413"/>
                <a:gd name="T32" fmla="*/ 484 w 577"/>
                <a:gd name="T33" fmla="*/ 257 h 413"/>
                <a:gd name="T34" fmla="*/ 512 w 577"/>
                <a:gd name="T35" fmla="*/ 220 h 413"/>
                <a:gd name="T36" fmla="*/ 538 w 577"/>
                <a:gd name="T37" fmla="*/ 182 h 413"/>
                <a:gd name="T38" fmla="*/ 564 w 577"/>
                <a:gd name="T39" fmla="*/ 144 h 413"/>
                <a:gd name="T40" fmla="*/ 564 w 577"/>
                <a:gd name="T41" fmla="*/ 112 h 413"/>
                <a:gd name="T42" fmla="*/ 538 w 577"/>
                <a:gd name="T43" fmla="*/ 87 h 413"/>
                <a:gd name="T44" fmla="*/ 512 w 577"/>
                <a:gd name="T45" fmla="*/ 60 h 413"/>
                <a:gd name="T46" fmla="*/ 484 w 577"/>
                <a:gd name="T47" fmla="*/ 35 h 413"/>
                <a:gd name="T48" fmla="*/ 392 w 577"/>
                <a:gd name="T49" fmla="*/ 12 h 413"/>
                <a:gd name="T50" fmla="*/ 262 w 577"/>
                <a:gd name="T51" fmla="*/ 1 h 413"/>
                <a:gd name="T52" fmla="*/ 164 w 577"/>
                <a:gd name="T53" fmla="*/ 1 h 413"/>
                <a:gd name="T54" fmla="*/ 96 w 577"/>
                <a:gd name="T55" fmla="*/ 13 h 413"/>
                <a:gd name="T56" fmla="*/ 51 w 577"/>
                <a:gd name="T57" fmla="*/ 40 h 413"/>
                <a:gd name="T58" fmla="*/ 24 w 577"/>
                <a:gd name="T59" fmla="*/ 83 h 413"/>
                <a:gd name="T60" fmla="*/ 9 w 577"/>
                <a:gd name="T61" fmla="*/ 143 h 413"/>
                <a:gd name="T62" fmla="*/ 2 w 577"/>
                <a:gd name="T63" fmla="*/ 224 h 4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7"/>
                <a:gd name="T97" fmla="*/ 0 h 413"/>
                <a:gd name="T98" fmla="*/ 577 w 577"/>
                <a:gd name="T99" fmla="*/ 413 h 41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7" h="413">
                  <a:moveTo>
                    <a:pt x="0" y="272"/>
                  </a:moveTo>
                  <a:lnTo>
                    <a:pt x="20" y="280"/>
                  </a:lnTo>
                  <a:lnTo>
                    <a:pt x="42" y="290"/>
                  </a:lnTo>
                  <a:lnTo>
                    <a:pt x="62" y="298"/>
                  </a:lnTo>
                  <a:lnTo>
                    <a:pt x="84" y="307"/>
                  </a:lnTo>
                  <a:lnTo>
                    <a:pt x="104" y="316"/>
                  </a:lnTo>
                  <a:lnTo>
                    <a:pt x="125" y="325"/>
                  </a:lnTo>
                  <a:lnTo>
                    <a:pt x="146" y="333"/>
                  </a:lnTo>
                  <a:lnTo>
                    <a:pt x="167" y="342"/>
                  </a:lnTo>
                  <a:lnTo>
                    <a:pt x="187" y="351"/>
                  </a:lnTo>
                  <a:lnTo>
                    <a:pt x="209" y="360"/>
                  </a:lnTo>
                  <a:lnTo>
                    <a:pt x="229" y="368"/>
                  </a:lnTo>
                  <a:lnTo>
                    <a:pt x="250" y="378"/>
                  </a:lnTo>
                  <a:lnTo>
                    <a:pt x="271" y="386"/>
                  </a:lnTo>
                  <a:lnTo>
                    <a:pt x="292" y="395"/>
                  </a:lnTo>
                  <a:lnTo>
                    <a:pt x="313" y="404"/>
                  </a:lnTo>
                  <a:lnTo>
                    <a:pt x="334" y="413"/>
                  </a:lnTo>
                  <a:lnTo>
                    <a:pt x="344" y="410"/>
                  </a:lnTo>
                  <a:lnTo>
                    <a:pt x="354" y="408"/>
                  </a:lnTo>
                  <a:lnTo>
                    <a:pt x="364" y="404"/>
                  </a:lnTo>
                  <a:lnTo>
                    <a:pt x="375" y="402"/>
                  </a:lnTo>
                  <a:lnTo>
                    <a:pt x="384" y="399"/>
                  </a:lnTo>
                  <a:lnTo>
                    <a:pt x="394" y="397"/>
                  </a:lnTo>
                  <a:lnTo>
                    <a:pt x="405" y="395"/>
                  </a:lnTo>
                  <a:lnTo>
                    <a:pt x="414" y="392"/>
                  </a:lnTo>
                  <a:lnTo>
                    <a:pt x="422" y="378"/>
                  </a:lnTo>
                  <a:lnTo>
                    <a:pt x="429" y="363"/>
                  </a:lnTo>
                  <a:lnTo>
                    <a:pt x="436" y="349"/>
                  </a:lnTo>
                  <a:lnTo>
                    <a:pt x="443" y="334"/>
                  </a:lnTo>
                  <a:lnTo>
                    <a:pt x="451" y="320"/>
                  </a:lnTo>
                  <a:lnTo>
                    <a:pt x="458" y="306"/>
                  </a:lnTo>
                  <a:lnTo>
                    <a:pt x="464" y="291"/>
                  </a:lnTo>
                  <a:lnTo>
                    <a:pt x="471" y="277"/>
                  </a:lnTo>
                  <a:lnTo>
                    <a:pt x="484" y="257"/>
                  </a:lnTo>
                  <a:lnTo>
                    <a:pt x="497" y="238"/>
                  </a:lnTo>
                  <a:lnTo>
                    <a:pt x="512" y="220"/>
                  </a:lnTo>
                  <a:lnTo>
                    <a:pt x="525" y="201"/>
                  </a:lnTo>
                  <a:lnTo>
                    <a:pt x="538" y="182"/>
                  </a:lnTo>
                  <a:lnTo>
                    <a:pt x="552" y="162"/>
                  </a:lnTo>
                  <a:lnTo>
                    <a:pt x="564" y="144"/>
                  </a:lnTo>
                  <a:lnTo>
                    <a:pt x="577" y="125"/>
                  </a:lnTo>
                  <a:lnTo>
                    <a:pt x="564" y="112"/>
                  </a:lnTo>
                  <a:lnTo>
                    <a:pt x="552" y="99"/>
                  </a:lnTo>
                  <a:lnTo>
                    <a:pt x="538" y="87"/>
                  </a:lnTo>
                  <a:lnTo>
                    <a:pt x="525" y="73"/>
                  </a:lnTo>
                  <a:lnTo>
                    <a:pt x="512" y="60"/>
                  </a:lnTo>
                  <a:lnTo>
                    <a:pt x="497" y="48"/>
                  </a:lnTo>
                  <a:lnTo>
                    <a:pt x="484" y="35"/>
                  </a:lnTo>
                  <a:lnTo>
                    <a:pt x="471" y="22"/>
                  </a:lnTo>
                  <a:lnTo>
                    <a:pt x="392" y="12"/>
                  </a:lnTo>
                  <a:lnTo>
                    <a:pt x="322" y="6"/>
                  </a:lnTo>
                  <a:lnTo>
                    <a:pt x="262" y="1"/>
                  </a:lnTo>
                  <a:lnTo>
                    <a:pt x="209" y="0"/>
                  </a:lnTo>
                  <a:lnTo>
                    <a:pt x="164" y="1"/>
                  </a:lnTo>
                  <a:lnTo>
                    <a:pt x="127" y="6"/>
                  </a:lnTo>
                  <a:lnTo>
                    <a:pt x="96" y="13"/>
                  </a:lnTo>
                  <a:lnTo>
                    <a:pt x="72" y="25"/>
                  </a:lnTo>
                  <a:lnTo>
                    <a:pt x="51" y="40"/>
                  </a:lnTo>
                  <a:lnTo>
                    <a:pt x="36" y="59"/>
                  </a:lnTo>
                  <a:lnTo>
                    <a:pt x="24" y="83"/>
                  </a:lnTo>
                  <a:lnTo>
                    <a:pt x="15" y="111"/>
                  </a:lnTo>
                  <a:lnTo>
                    <a:pt x="9" y="143"/>
                  </a:lnTo>
                  <a:lnTo>
                    <a:pt x="4" y="182"/>
                  </a:lnTo>
                  <a:lnTo>
                    <a:pt x="2" y="224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4" name="Freeform 62"/>
            <p:cNvSpPr>
              <a:spLocks/>
            </p:cNvSpPr>
            <p:nvPr/>
          </p:nvSpPr>
          <p:spPr bwMode="auto">
            <a:xfrm>
              <a:off x="2304" y="1698"/>
              <a:ext cx="571" cy="404"/>
            </a:xfrm>
            <a:custGeom>
              <a:avLst/>
              <a:gdLst>
                <a:gd name="T0" fmla="*/ 20 w 571"/>
                <a:gd name="T1" fmla="*/ 274 h 404"/>
                <a:gd name="T2" fmla="*/ 61 w 571"/>
                <a:gd name="T3" fmla="*/ 292 h 404"/>
                <a:gd name="T4" fmla="*/ 102 w 571"/>
                <a:gd name="T5" fmla="*/ 309 h 404"/>
                <a:gd name="T6" fmla="*/ 143 w 571"/>
                <a:gd name="T7" fmla="*/ 327 h 404"/>
                <a:gd name="T8" fmla="*/ 185 w 571"/>
                <a:gd name="T9" fmla="*/ 344 h 404"/>
                <a:gd name="T10" fmla="*/ 226 w 571"/>
                <a:gd name="T11" fmla="*/ 360 h 404"/>
                <a:gd name="T12" fmla="*/ 267 w 571"/>
                <a:gd name="T13" fmla="*/ 378 h 404"/>
                <a:gd name="T14" fmla="*/ 307 w 571"/>
                <a:gd name="T15" fmla="*/ 395 h 404"/>
                <a:gd name="T16" fmla="*/ 338 w 571"/>
                <a:gd name="T17" fmla="*/ 401 h 404"/>
                <a:gd name="T18" fmla="*/ 358 w 571"/>
                <a:gd name="T19" fmla="*/ 395 h 404"/>
                <a:gd name="T20" fmla="*/ 378 w 571"/>
                <a:gd name="T21" fmla="*/ 390 h 404"/>
                <a:gd name="T22" fmla="*/ 399 w 571"/>
                <a:gd name="T23" fmla="*/ 386 h 404"/>
                <a:gd name="T24" fmla="*/ 416 w 571"/>
                <a:gd name="T25" fmla="*/ 369 h 404"/>
                <a:gd name="T26" fmla="*/ 430 w 571"/>
                <a:gd name="T27" fmla="*/ 340 h 404"/>
                <a:gd name="T28" fmla="*/ 445 w 571"/>
                <a:gd name="T29" fmla="*/ 311 h 404"/>
                <a:gd name="T30" fmla="*/ 458 w 571"/>
                <a:gd name="T31" fmla="*/ 282 h 404"/>
                <a:gd name="T32" fmla="*/ 478 w 571"/>
                <a:gd name="T33" fmla="*/ 248 h 404"/>
                <a:gd name="T34" fmla="*/ 506 w 571"/>
                <a:gd name="T35" fmla="*/ 211 h 404"/>
                <a:gd name="T36" fmla="*/ 532 w 571"/>
                <a:gd name="T37" fmla="*/ 173 h 404"/>
                <a:gd name="T38" fmla="*/ 558 w 571"/>
                <a:gd name="T39" fmla="*/ 135 h 404"/>
                <a:gd name="T40" fmla="*/ 558 w 571"/>
                <a:gd name="T41" fmla="*/ 103 h 404"/>
                <a:gd name="T42" fmla="*/ 532 w 571"/>
                <a:gd name="T43" fmla="*/ 78 h 404"/>
                <a:gd name="T44" fmla="*/ 506 w 571"/>
                <a:gd name="T45" fmla="*/ 52 h 404"/>
                <a:gd name="T46" fmla="*/ 478 w 571"/>
                <a:gd name="T47" fmla="*/ 27 h 404"/>
                <a:gd name="T48" fmla="*/ 386 w 571"/>
                <a:gd name="T49" fmla="*/ 8 h 404"/>
                <a:gd name="T50" fmla="*/ 257 w 571"/>
                <a:gd name="T51" fmla="*/ 0 h 404"/>
                <a:gd name="T52" fmla="*/ 162 w 571"/>
                <a:gd name="T53" fmla="*/ 4 h 404"/>
                <a:gd name="T54" fmla="*/ 95 w 571"/>
                <a:gd name="T55" fmla="*/ 19 h 404"/>
                <a:gd name="T56" fmla="*/ 51 w 571"/>
                <a:gd name="T57" fmla="*/ 46 h 404"/>
                <a:gd name="T58" fmla="*/ 25 w 571"/>
                <a:gd name="T59" fmla="*/ 88 h 404"/>
                <a:gd name="T60" fmla="*/ 10 w 571"/>
                <a:gd name="T61" fmla="*/ 146 h 404"/>
                <a:gd name="T62" fmla="*/ 2 w 571"/>
                <a:gd name="T63" fmla="*/ 221 h 40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1"/>
                <a:gd name="T97" fmla="*/ 0 h 404"/>
                <a:gd name="T98" fmla="*/ 571 w 571"/>
                <a:gd name="T99" fmla="*/ 404 h 40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1" h="404">
                  <a:moveTo>
                    <a:pt x="0" y="265"/>
                  </a:moveTo>
                  <a:lnTo>
                    <a:pt x="20" y="274"/>
                  </a:lnTo>
                  <a:lnTo>
                    <a:pt x="40" y="283"/>
                  </a:lnTo>
                  <a:lnTo>
                    <a:pt x="61" y="292"/>
                  </a:lnTo>
                  <a:lnTo>
                    <a:pt x="81" y="300"/>
                  </a:lnTo>
                  <a:lnTo>
                    <a:pt x="102" y="309"/>
                  </a:lnTo>
                  <a:lnTo>
                    <a:pt x="122" y="318"/>
                  </a:lnTo>
                  <a:lnTo>
                    <a:pt x="143" y="327"/>
                  </a:lnTo>
                  <a:lnTo>
                    <a:pt x="164" y="335"/>
                  </a:lnTo>
                  <a:lnTo>
                    <a:pt x="185" y="344"/>
                  </a:lnTo>
                  <a:lnTo>
                    <a:pt x="205" y="352"/>
                  </a:lnTo>
                  <a:lnTo>
                    <a:pt x="226" y="360"/>
                  </a:lnTo>
                  <a:lnTo>
                    <a:pt x="246" y="369"/>
                  </a:lnTo>
                  <a:lnTo>
                    <a:pt x="267" y="378"/>
                  </a:lnTo>
                  <a:lnTo>
                    <a:pt x="287" y="387"/>
                  </a:lnTo>
                  <a:lnTo>
                    <a:pt x="307" y="395"/>
                  </a:lnTo>
                  <a:lnTo>
                    <a:pt x="328" y="404"/>
                  </a:lnTo>
                  <a:lnTo>
                    <a:pt x="338" y="401"/>
                  </a:lnTo>
                  <a:lnTo>
                    <a:pt x="348" y="399"/>
                  </a:lnTo>
                  <a:lnTo>
                    <a:pt x="358" y="395"/>
                  </a:lnTo>
                  <a:lnTo>
                    <a:pt x="369" y="393"/>
                  </a:lnTo>
                  <a:lnTo>
                    <a:pt x="378" y="390"/>
                  </a:lnTo>
                  <a:lnTo>
                    <a:pt x="388" y="388"/>
                  </a:lnTo>
                  <a:lnTo>
                    <a:pt x="399" y="386"/>
                  </a:lnTo>
                  <a:lnTo>
                    <a:pt x="408" y="383"/>
                  </a:lnTo>
                  <a:lnTo>
                    <a:pt x="416" y="369"/>
                  </a:lnTo>
                  <a:lnTo>
                    <a:pt x="423" y="354"/>
                  </a:lnTo>
                  <a:lnTo>
                    <a:pt x="430" y="340"/>
                  </a:lnTo>
                  <a:lnTo>
                    <a:pt x="437" y="325"/>
                  </a:lnTo>
                  <a:lnTo>
                    <a:pt x="445" y="311"/>
                  </a:lnTo>
                  <a:lnTo>
                    <a:pt x="452" y="297"/>
                  </a:lnTo>
                  <a:lnTo>
                    <a:pt x="458" y="282"/>
                  </a:lnTo>
                  <a:lnTo>
                    <a:pt x="465" y="268"/>
                  </a:lnTo>
                  <a:lnTo>
                    <a:pt x="478" y="248"/>
                  </a:lnTo>
                  <a:lnTo>
                    <a:pt x="491" y="229"/>
                  </a:lnTo>
                  <a:lnTo>
                    <a:pt x="506" y="211"/>
                  </a:lnTo>
                  <a:lnTo>
                    <a:pt x="519" y="192"/>
                  </a:lnTo>
                  <a:lnTo>
                    <a:pt x="532" y="173"/>
                  </a:lnTo>
                  <a:lnTo>
                    <a:pt x="546" y="153"/>
                  </a:lnTo>
                  <a:lnTo>
                    <a:pt x="558" y="135"/>
                  </a:lnTo>
                  <a:lnTo>
                    <a:pt x="571" y="116"/>
                  </a:lnTo>
                  <a:lnTo>
                    <a:pt x="558" y="103"/>
                  </a:lnTo>
                  <a:lnTo>
                    <a:pt x="546" y="91"/>
                  </a:lnTo>
                  <a:lnTo>
                    <a:pt x="532" y="78"/>
                  </a:lnTo>
                  <a:lnTo>
                    <a:pt x="519" y="65"/>
                  </a:lnTo>
                  <a:lnTo>
                    <a:pt x="506" y="52"/>
                  </a:lnTo>
                  <a:lnTo>
                    <a:pt x="491" y="40"/>
                  </a:lnTo>
                  <a:lnTo>
                    <a:pt x="478" y="27"/>
                  </a:lnTo>
                  <a:lnTo>
                    <a:pt x="465" y="15"/>
                  </a:lnTo>
                  <a:lnTo>
                    <a:pt x="386" y="8"/>
                  </a:lnTo>
                  <a:lnTo>
                    <a:pt x="317" y="3"/>
                  </a:lnTo>
                  <a:lnTo>
                    <a:pt x="257" y="0"/>
                  </a:lnTo>
                  <a:lnTo>
                    <a:pt x="205" y="2"/>
                  </a:lnTo>
                  <a:lnTo>
                    <a:pt x="162" y="4"/>
                  </a:lnTo>
                  <a:lnTo>
                    <a:pt x="126" y="10"/>
                  </a:lnTo>
                  <a:lnTo>
                    <a:pt x="95" y="19"/>
                  </a:lnTo>
                  <a:lnTo>
                    <a:pt x="71" y="31"/>
                  </a:lnTo>
                  <a:lnTo>
                    <a:pt x="51" y="46"/>
                  </a:lnTo>
                  <a:lnTo>
                    <a:pt x="36" y="65"/>
                  </a:lnTo>
                  <a:lnTo>
                    <a:pt x="25" y="88"/>
                  </a:lnTo>
                  <a:lnTo>
                    <a:pt x="16" y="115"/>
                  </a:lnTo>
                  <a:lnTo>
                    <a:pt x="10" y="146"/>
                  </a:lnTo>
                  <a:lnTo>
                    <a:pt x="6" y="181"/>
                  </a:lnTo>
                  <a:lnTo>
                    <a:pt x="2" y="221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5" name="Freeform 63"/>
            <p:cNvSpPr>
              <a:spLocks/>
            </p:cNvSpPr>
            <p:nvPr/>
          </p:nvSpPr>
          <p:spPr bwMode="auto">
            <a:xfrm>
              <a:off x="2310" y="1708"/>
              <a:ext cx="565" cy="394"/>
            </a:xfrm>
            <a:custGeom>
              <a:avLst/>
              <a:gdLst>
                <a:gd name="T0" fmla="*/ 20 w 565"/>
                <a:gd name="T1" fmla="*/ 267 h 394"/>
                <a:gd name="T2" fmla="*/ 60 w 565"/>
                <a:gd name="T3" fmla="*/ 284 h 394"/>
                <a:gd name="T4" fmla="*/ 101 w 565"/>
                <a:gd name="T5" fmla="*/ 301 h 394"/>
                <a:gd name="T6" fmla="*/ 140 w 565"/>
                <a:gd name="T7" fmla="*/ 318 h 394"/>
                <a:gd name="T8" fmla="*/ 181 w 565"/>
                <a:gd name="T9" fmla="*/ 335 h 394"/>
                <a:gd name="T10" fmla="*/ 221 w 565"/>
                <a:gd name="T11" fmla="*/ 352 h 394"/>
                <a:gd name="T12" fmla="*/ 262 w 565"/>
                <a:gd name="T13" fmla="*/ 368 h 394"/>
                <a:gd name="T14" fmla="*/ 301 w 565"/>
                <a:gd name="T15" fmla="*/ 385 h 394"/>
                <a:gd name="T16" fmla="*/ 332 w 565"/>
                <a:gd name="T17" fmla="*/ 391 h 394"/>
                <a:gd name="T18" fmla="*/ 352 w 565"/>
                <a:gd name="T19" fmla="*/ 385 h 394"/>
                <a:gd name="T20" fmla="*/ 372 w 565"/>
                <a:gd name="T21" fmla="*/ 380 h 394"/>
                <a:gd name="T22" fmla="*/ 393 w 565"/>
                <a:gd name="T23" fmla="*/ 376 h 394"/>
                <a:gd name="T24" fmla="*/ 410 w 565"/>
                <a:gd name="T25" fmla="*/ 359 h 394"/>
                <a:gd name="T26" fmla="*/ 424 w 565"/>
                <a:gd name="T27" fmla="*/ 330 h 394"/>
                <a:gd name="T28" fmla="*/ 439 w 565"/>
                <a:gd name="T29" fmla="*/ 301 h 394"/>
                <a:gd name="T30" fmla="*/ 452 w 565"/>
                <a:gd name="T31" fmla="*/ 272 h 394"/>
                <a:gd name="T32" fmla="*/ 472 w 565"/>
                <a:gd name="T33" fmla="*/ 238 h 394"/>
                <a:gd name="T34" fmla="*/ 500 w 565"/>
                <a:gd name="T35" fmla="*/ 201 h 394"/>
                <a:gd name="T36" fmla="*/ 526 w 565"/>
                <a:gd name="T37" fmla="*/ 163 h 394"/>
                <a:gd name="T38" fmla="*/ 552 w 565"/>
                <a:gd name="T39" fmla="*/ 125 h 394"/>
                <a:gd name="T40" fmla="*/ 552 w 565"/>
                <a:gd name="T41" fmla="*/ 94 h 394"/>
                <a:gd name="T42" fmla="*/ 526 w 565"/>
                <a:gd name="T43" fmla="*/ 69 h 394"/>
                <a:gd name="T44" fmla="*/ 500 w 565"/>
                <a:gd name="T45" fmla="*/ 45 h 394"/>
                <a:gd name="T46" fmla="*/ 472 w 565"/>
                <a:gd name="T47" fmla="*/ 19 h 394"/>
                <a:gd name="T48" fmla="*/ 381 w 565"/>
                <a:gd name="T49" fmla="*/ 3 h 394"/>
                <a:gd name="T50" fmla="*/ 253 w 565"/>
                <a:gd name="T51" fmla="*/ 0 h 394"/>
                <a:gd name="T52" fmla="*/ 160 w 565"/>
                <a:gd name="T53" fmla="*/ 6 h 394"/>
                <a:gd name="T54" fmla="*/ 93 w 565"/>
                <a:gd name="T55" fmla="*/ 23 h 394"/>
                <a:gd name="T56" fmla="*/ 51 w 565"/>
                <a:gd name="T57" fmla="*/ 52 h 394"/>
                <a:gd name="T58" fmla="*/ 26 w 565"/>
                <a:gd name="T59" fmla="*/ 93 h 394"/>
                <a:gd name="T60" fmla="*/ 12 w 565"/>
                <a:gd name="T61" fmla="*/ 148 h 394"/>
                <a:gd name="T62" fmla="*/ 3 w 565"/>
                <a:gd name="T63" fmla="*/ 218 h 3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65"/>
                <a:gd name="T97" fmla="*/ 0 h 394"/>
                <a:gd name="T98" fmla="*/ 565 w 565"/>
                <a:gd name="T99" fmla="*/ 394 h 39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65" h="394">
                  <a:moveTo>
                    <a:pt x="0" y="259"/>
                  </a:moveTo>
                  <a:lnTo>
                    <a:pt x="20" y="267"/>
                  </a:lnTo>
                  <a:lnTo>
                    <a:pt x="39" y="276"/>
                  </a:lnTo>
                  <a:lnTo>
                    <a:pt x="60" y="284"/>
                  </a:lnTo>
                  <a:lnTo>
                    <a:pt x="80" y="293"/>
                  </a:lnTo>
                  <a:lnTo>
                    <a:pt x="101" y="301"/>
                  </a:lnTo>
                  <a:lnTo>
                    <a:pt x="120" y="309"/>
                  </a:lnTo>
                  <a:lnTo>
                    <a:pt x="140" y="318"/>
                  </a:lnTo>
                  <a:lnTo>
                    <a:pt x="161" y="326"/>
                  </a:lnTo>
                  <a:lnTo>
                    <a:pt x="181" y="335"/>
                  </a:lnTo>
                  <a:lnTo>
                    <a:pt x="202" y="343"/>
                  </a:lnTo>
                  <a:lnTo>
                    <a:pt x="221" y="352"/>
                  </a:lnTo>
                  <a:lnTo>
                    <a:pt x="241" y="360"/>
                  </a:lnTo>
                  <a:lnTo>
                    <a:pt x="262" y="368"/>
                  </a:lnTo>
                  <a:lnTo>
                    <a:pt x="282" y="377"/>
                  </a:lnTo>
                  <a:lnTo>
                    <a:pt x="301" y="385"/>
                  </a:lnTo>
                  <a:lnTo>
                    <a:pt x="322" y="394"/>
                  </a:lnTo>
                  <a:lnTo>
                    <a:pt x="332" y="391"/>
                  </a:lnTo>
                  <a:lnTo>
                    <a:pt x="342" y="389"/>
                  </a:lnTo>
                  <a:lnTo>
                    <a:pt x="352" y="385"/>
                  </a:lnTo>
                  <a:lnTo>
                    <a:pt x="363" y="383"/>
                  </a:lnTo>
                  <a:lnTo>
                    <a:pt x="372" y="380"/>
                  </a:lnTo>
                  <a:lnTo>
                    <a:pt x="382" y="378"/>
                  </a:lnTo>
                  <a:lnTo>
                    <a:pt x="393" y="376"/>
                  </a:lnTo>
                  <a:lnTo>
                    <a:pt x="402" y="373"/>
                  </a:lnTo>
                  <a:lnTo>
                    <a:pt x="410" y="359"/>
                  </a:lnTo>
                  <a:lnTo>
                    <a:pt x="417" y="344"/>
                  </a:lnTo>
                  <a:lnTo>
                    <a:pt x="424" y="330"/>
                  </a:lnTo>
                  <a:lnTo>
                    <a:pt x="431" y="315"/>
                  </a:lnTo>
                  <a:lnTo>
                    <a:pt x="439" y="301"/>
                  </a:lnTo>
                  <a:lnTo>
                    <a:pt x="446" y="287"/>
                  </a:lnTo>
                  <a:lnTo>
                    <a:pt x="452" y="272"/>
                  </a:lnTo>
                  <a:lnTo>
                    <a:pt x="459" y="258"/>
                  </a:lnTo>
                  <a:lnTo>
                    <a:pt x="472" y="238"/>
                  </a:lnTo>
                  <a:lnTo>
                    <a:pt x="485" y="219"/>
                  </a:lnTo>
                  <a:lnTo>
                    <a:pt x="500" y="201"/>
                  </a:lnTo>
                  <a:lnTo>
                    <a:pt x="513" y="182"/>
                  </a:lnTo>
                  <a:lnTo>
                    <a:pt x="526" y="163"/>
                  </a:lnTo>
                  <a:lnTo>
                    <a:pt x="540" y="143"/>
                  </a:lnTo>
                  <a:lnTo>
                    <a:pt x="552" y="125"/>
                  </a:lnTo>
                  <a:lnTo>
                    <a:pt x="565" y="106"/>
                  </a:lnTo>
                  <a:lnTo>
                    <a:pt x="552" y="94"/>
                  </a:lnTo>
                  <a:lnTo>
                    <a:pt x="540" y="82"/>
                  </a:lnTo>
                  <a:lnTo>
                    <a:pt x="526" y="69"/>
                  </a:lnTo>
                  <a:lnTo>
                    <a:pt x="513" y="57"/>
                  </a:lnTo>
                  <a:lnTo>
                    <a:pt x="500" y="45"/>
                  </a:lnTo>
                  <a:lnTo>
                    <a:pt x="485" y="31"/>
                  </a:lnTo>
                  <a:lnTo>
                    <a:pt x="472" y="19"/>
                  </a:lnTo>
                  <a:lnTo>
                    <a:pt x="459" y="7"/>
                  </a:lnTo>
                  <a:lnTo>
                    <a:pt x="381" y="3"/>
                  </a:lnTo>
                  <a:lnTo>
                    <a:pt x="312" y="0"/>
                  </a:lnTo>
                  <a:lnTo>
                    <a:pt x="253" y="0"/>
                  </a:lnTo>
                  <a:lnTo>
                    <a:pt x="203" y="1"/>
                  </a:lnTo>
                  <a:lnTo>
                    <a:pt x="160" y="6"/>
                  </a:lnTo>
                  <a:lnTo>
                    <a:pt x="123" y="13"/>
                  </a:lnTo>
                  <a:lnTo>
                    <a:pt x="93" y="23"/>
                  </a:lnTo>
                  <a:lnTo>
                    <a:pt x="71" y="35"/>
                  </a:lnTo>
                  <a:lnTo>
                    <a:pt x="51" y="52"/>
                  </a:lnTo>
                  <a:lnTo>
                    <a:pt x="37" y="70"/>
                  </a:lnTo>
                  <a:lnTo>
                    <a:pt x="26" y="93"/>
                  </a:lnTo>
                  <a:lnTo>
                    <a:pt x="18" y="118"/>
                  </a:lnTo>
                  <a:lnTo>
                    <a:pt x="12" y="148"/>
                  </a:lnTo>
                  <a:lnTo>
                    <a:pt x="7" y="181"/>
                  </a:lnTo>
                  <a:lnTo>
                    <a:pt x="3" y="218"/>
                  </a:lnTo>
                  <a:lnTo>
                    <a:pt x="0" y="259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6" name="Freeform 64"/>
            <p:cNvSpPr>
              <a:spLocks/>
            </p:cNvSpPr>
            <p:nvPr/>
          </p:nvSpPr>
          <p:spPr bwMode="auto">
            <a:xfrm>
              <a:off x="2316" y="1715"/>
              <a:ext cx="559" cy="387"/>
            </a:xfrm>
            <a:custGeom>
              <a:avLst/>
              <a:gdLst>
                <a:gd name="T0" fmla="*/ 19 w 559"/>
                <a:gd name="T1" fmla="*/ 264 h 387"/>
                <a:gd name="T2" fmla="*/ 59 w 559"/>
                <a:gd name="T3" fmla="*/ 280 h 387"/>
                <a:gd name="T4" fmla="*/ 98 w 559"/>
                <a:gd name="T5" fmla="*/ 296 h 387"/>
                <a:gd name="T6" fmla="*/ 138 w 559"/>
                <a:gd name="T7" fmla="*/ 312 h 387"/>
                <a:gd name="T8" fmla="*/ 178 w 559"/>
                <a:gd name="T9" fmla="*/ 329 h 387"/>
                <a:gd name="T10" fmla="*/ 217 w 559"/>
                <a:gd name="T11" fmla="*/ 346 h 387"/>
                <a:gd name="T12" fmla="*/ 257 w 559"/>
                <a:gd name="T13" fmla="*/ 361 h 387"/>
                <a:gd name="T14" fmla="*/ 297 w 559"/>
                <a:gd name="T15" fmla="*/ 378 h 387"/>
                <a:gd name="T16" fmla="*/ 326 w 559"/>
                <a:gd name="T17" fmla="*/ 384 h 387"/>
                <a:gd name="T18" fmla="*/ 346 w 559"/>
                <a:gd name="T19" fmla="*/ 378 h 387"/>
                <a:gd name="T20" fmla="*/ 366 w 559"/>
                <a:gd name="T21" fmla="*/ 373 h 387"/>
                <a:gd name="T22" fmla="*/ 387 w 559"/>
                <a:gd name="T23" fmla="*/ 369 h 387"/>
                <a:gd name="T24" fmla="*/ 404 w 559"/>
                <a:gd name="T25" fmla="*/ 352 h 387"/>
                <a:gd name="T26" fmla="*/ 418 w 559"/>
                <a:gd name="T27" fmla="*/ 323 h 387"/>
                <a:gd name="T28" fmla="*/ 433 w 559"/>
                <a:gd name="T29" fmla="*/ 294 h 387"/>
                <a:gd name="T30" fmla="*/ 446 w 559"/>
                <a:gd name="T31" fmla="*/ 265 h 387"/>
                <a:gd name="T32" fmla="*/ 466 w 559"/>
                <a:gd name="T33" fmla="*/ 231 h 387"/>
                <a:gd name="T34" fmla="*/ 494 w 559"/>
                <a:gd name="T35" fmla="*/ 194 h 387"/>
                <a:gd name="T36" fmla="*/ 520 w 559"/>
                <a:gd name="T37" fmla="*/ 156 h 387"/>
                <a:gd name="T38" fmla="*/ 546 w 559"/>
                <a:gd name="T39" fmla="*/ 118 h 387"/>
                <a:gd name="T40" fmla="*/ 546 w 559"/>
                <a:gd name="T41" fmla="*/ 87 h 387"/>
                <a:gd name="T42" fmla="*/ 520 w 559"/>
                <a:gd name="T43" fmla="*/ 63 h 387"/>
                <a:gd name="T44" fmla="*/ 494 w 559"/>
                <a:gd name="T45" fmla="*/ 39 h 387"/>
                <a:gd name="T46" fmla="*/ 466 w 559"/>
                <a:gd name="T47" fmla="*/ 15 h 387"/>
                <a:gd name="T48" fmla="*/ 375 w 559"/>
                <a:gd name="T49" fmla="*/ 0 h 387"/>
                <a:gd name="T50" fmla="*/ 249 w 559"/>
                <a:gd name="T51" fmla="*/ 2 h 387"/>
                <a:gd name="T52" fmla="*/ 157 w 559"/>
                <a:gd name="T53" fmla="*/ 11 h 387"/>
                <a:gd name="T54" fmla="*/ 92 w 559"/>
                <a:gd name="T55" fmla="*/ 30 h 387"/>
                <a:gd name="T56" fmla="*/ 51 w 559"/>
                <a:gd name="T57" fmla="*/ 61 h 387"/>
                <a:gd name="T58" fmla="*/ 26 w 559"/>
                <a:gd name="T59" fmla="*/ 100 h 387"/>
                <a:gd name="T60" fmla="*/ 13 w 559"/>
                <a:gd name="T61" fmla="*/ 153 h 387"/>
                <a:gd name="T62" fmla="*/ 3 w 559"/>
                <a:gd name="T63" fmla="*/ 218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59"/>
                <a:gd name="T97" fmla="*/ 0 h 387"/>
                <a:gd name="T98" fmla="*/ 559 w 559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59" h="387">
                  <a:moveTo>
                    <a:pt x="0" y="256"/>
                  </a:moveTo>
                  <a:lnTo>
                    <a:pt x="19" y="264"/>
                  </a:lnTo>
                  <a:lnTo>
                    <a:pt x="39" y="272"/>
                  </a:lnTo>
                  <a:lnTo>
                    <a:pt x="59" y="280"/>
                  </a:lnTo>
                  <a:lnTo>
                    <a:pt x="79" y="288"/>
                  </a:lnTo>
                  <a:lnTo>
                    <a:pt x="98" y="296"/>
                  </a:lnTo>
                  <a:lnTo>
                    <a:pt x="119" y="305"/>
                  </a:lnTo>
                  <a:lnTo>
                    <a:pt x="138" y="312"/>
                  </a:lnTo>
                  <a:lnTo>
                    <a:pt x="158" y="321"/>
                  </a:lnTo>
                  <a:lnTo>
                    <a:pt x="178" y="329"/>
                  </a:lnTo>
                  <a:lnTo>
                    <a:pt x="197" y="337"/>
                  </a:lnTo>
                  <a:lnTo>
                    <a:pt x="217" y="346"/>
                  </a:lnTo>
                  <a:lnTo>
                    <a:pt x="237" y="353"/>
                  </a:lnTo>
                  <a:lnTo>
                    <a:pt x="257" y="361"/>
                  </a:lnTo>
                  <a:lnTo>
                    <a:pt x="276" y="370"/>
                  </a:lnTo>
                  <a:lnTo>
                    <a:pt x="297" y="378"/>
                  </a:lnTo>
                  <a:lnTo>
                    <a:pt x="316" y="387"/>
                  </a:lnTo>
                  <a:lnTo>
                    <a:pt x="326" y="384"/>
                  </a:lnTo>
                  <a:lnTo>
                    <a:pt x="336" y="382"/>
                  </a:lnTo>
                  <a:lnTo>
                    <a:pt x="346" y="378"/>
                  </a:lnTo>
                  <a:lnTo>
                    <a:pt x="357" y="376"/>
                  </a:lnTo>
                  <a:lnTo>
                    <a:pt x="366" y="373"/>
                  </a:lnTo>
                  <a:lnTo>
                    <a:pt x="376" y="371"/>
                  </a:lnTo>
                  <a:lnTo>
                    <a:pt x="387" y="369"/>
                  </a:lnTo>
                  <a:lnTo>
                    <a:pt x="396" y="366"/>
                  </a:lnTo>
                  <a:lnTo>
                    <a:pt x="404" y="352"/>
                  </a:lnTo>
                  <a:lnTo>
                    <a:pt x="411" y="337"/>
                  </a:lnTo>
                  <a:lnTo>
                    <a:pt x="418" y="323"/>
                  </a:lnTo>
                  <a:lnTo>
                    <a:pt x="425" y="308"/>
                  </a:lnTo>
                  <a:lnTo>
                    <a:pt x="433" y="294"/>
                  </a:lnTo>
                  <a:lnTo>
                    <a:pt x="440" y="280"/>
                  </a:lnTo>
                  <a:lnTo>
                    <a:pt x="446" y="265"/>
                  </a:lnTo>
                  <a:lnTo>
                    <a:pt x="453" y="251"/>
                  </a:lnTo>
                  <a:lnTo>
                    <a:pt x="466" y="231"/>
                  </a:lnTo>
                  <a:lnTo>
                    <a:pt x="479" y="212"/>
                  </a:lnTo>
                  <a:lnTo>
                    <a:pt x="494" y="194"/>
                  </a:lnTo>
                  <a:lnTo>
                    <a:pt x="507" y="175"/>
                  </a:lnTo>
                  <a:lnTo>
                    <a:pt x="520" y="156"/>
                  </a:lnTo>
                  <a:lnTo>
                    <a:pt x="534" y="136"/>
                  </a:lnTo>
                  <a:lnTo>
                    <a:pt x="546" y="118"/>
                  </a:lnTo>
                  <a:lnTo>
                    <a:pt x="559" y="99"/>
                  </a:lnTo>
                  <a:lnTo>
                    <a:pt x="546" y="87"/>
                  </a:lnTo>
                  <a:lnTo>
                    <a:pt x="534" y="75"/>
                  </a:lnTo>
                  <a:lnTo>
                    <a:pt x="520" y="63"/>
                  </a:lnTo>
                  <a:lnTo>
                    <a:pt x="507" y="51"/>
                  </a:lnTo>
                  <a:lnTo>
                    <a:pt x="494" y="39"/>
                  </a:lnTo>
                  <a:lnTo>
                    <a:pt x="479" y="27"/>
                  </a:lnTo>
                  <a:lnTo>
                    <a:pt x="466" y="15"/>
                  </a:lnTo>
                  <a:lnTo>
                    <a:pt x="453" y="3"/>
                  </a:lnTo>
                  <a:lnTo>
                    <a:pt x="375" y="0"/>
                  </a:lnTo>
                  <a:lnTo>
                    <a:pt x="307" y="0"/>
                  </a:lnTo>
                  <a:lnTo>
                    <a:pt x="249" y="2"/>
                  </a:lnTo>
                  <a:lnTo>
                    <a:pt x="199" y="5"/>
                  </a:lnTo>
                  <a:lnTo>
                    <a:pt x="157" y="11"/>
                  </a:lnTo>
                  <a:lnTo>
                    <a:pt x="121" y="20"/>
                  </a:lnTo>
                  <a:lnTo>
                    <a:pt x="92" y="30"/>
                  </a:lnTo>
                  <a:lnTo>
                    <a:pt x="69" y="44"/>
                  </a:lnTo>
                  <a:lnTo>
                    <a:pt x="51" y="61"/>
                  </a:lnTo>
                  <a:lnTo>
                    <a:pt x="37" y="79"/>
                  </a:lnTo>
                  <a:lnTo>
                    <a:pt x="26" y="100"/>
                  </a:lnTo>
                  <a:lnTo>
                    <a:pt x="19" y="126"/>
                  </a:lnTo>
                  <a:lnTo>
                    <a:pt x="13" y="153"/>
                  </a:lnTo>
                  <a:lnTo>
                    <a:pt x="8" y="183"/>
                  </a:lnTo>
                  <a:lnTo>
                    <a:pt x="3" y="218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7" name="Freeform 65"/>
            <p:cNvSpPr>
              <a:spLocks/>
            </p:cNvSpPr>
            <p:nvPr/>
          </p:nvSpPr>
          <p:spPr bwMode="auto">
            <a:xfrm>
              <a:off x="2322" y="1720"/>
              <a:ext cx="553" cy="382"/>
            </a:xfrm>
            <a:custGeom>
              <a:avLst/>
              <a:gdLst>
                <a:gd name="T0" fmla="*/ 19 w 553"/>
                <a:gd name="T1" fmla="*/ 261 h 382"/>
                <a:gd name="T2" fmla="*/ 57 w 553"/>
                <a:gd name="T3" fmla="*/ 277 h 382"/>
                <a:gd name="T4" fmla="*/ 97 w 553"/>
                <a:gd name="T5" fmla="*/ 294 h 382"/>
                <a:gd name="T6" fmla="*/ 136 w 553"/>
                <a:gd name="T7" fmla="*/ 309 h 382"/>
                <a:gd name="T8" fmla="*/ 174 w 553"/>
                <a:gd name="T9" fmla="*/ 325 h 382"/>
                <a:gd name="T10" fmla="*/ 212 w 553"/>
                <a:gd name="T11" fmla="*/ 341 h 382"/>
                <a:gd name="T12" fmla="*/ 252 w 553"/>
                <a:gd name="T13" fmla="*/ 358 h 382"/>
                <a:gd name="T14" fmla="*/ 291 w 553"/>
                <a:gd name="T15" fmla="*/ 373 h 382"/>
                <a:gd name="T16" fmla="*/ 320 w 553"/>
                <a:gd name="T17" fmla="*/ 379 h 382"/>
                <a:gd name="T18" fmla="*/ 340 w 553"/>
                <a:gd name="T19" fmla="*/ 373 h 382"/>
                <a:gd name="T20" fmla="*/ 360 w 553"/>
                <a:gd name="T21" fmla="*/ 368 h 382"/>
                <a:gd name="T22" fmla="*/ 381 w 553"/>
                <a:gd name="T23" fmla="*/ 364 h 382"/>
                <a:gd name="T24" fmla="*/ 398 w 553"/>
                <a:gd name="T25" fmla="*/ 347 h 382"/>
                <a:gd name="T26" fmla="*/ 412 w 553"/>
                <a:gd name="T27" fmla="*/ 318 h 382"/>
                <a:gd name="T28" fmla="*/ 427 w 553"/>
                <a:gd name="T29" fmla="*/ 289 h 382"/>
                <a:gd name="T30" fmla="*/ 440 w 553"/>
                <a:gd name="T31" fmla="*/ 260 h 382"/>
                <a:gd name="T32" fmla="*/ 460 w 553"/>
                <a:gd name="T33" fmla="*/ 226 h 382"/>
                <a:gd name="T34" fmla="*/ 488 w 553"/>
                <a:gd name="T35" fmla="*/ 189 h 382"/>
                <a:gd name="T36" fmla="*/ 514 w 553"/>
                <a:gd name="T37" fmla="*/ 151 h 382"/>
                <a:gd name="T38" fmla="*/ 540 w 553"/>
                <a:gd name="T39" fmla="*/ 113 h 382"/>
                <a:gd name="T40" fmla="*/ 540 w 553"/>
                <a:gd name="T41" fmla="*/ 82 h 382"/>
                <a:gd name="T42" fmla="*/ 514 w 553"/>
                <a:gd name="T43" fmla="*/ 59 h 382"/>
                <a:gd name="T44" fmla="*/ 488 w 553"/>
                <a:gd name="T45" fmla="*/ 35 h 382"/>
                <a:gd name="T46" fmla="*/ 460 w 553"/>
                <a:gd name="T47" fmla="*/ 12 h 382"/>
                <a:gd name="T48" fmla="*/ 370 w 553"/>
                <a:gd name="T49" fmla="*/ 0 h 382"/>
                <a:gd name="T50" fmla="*/ 245 w 553"/>
                <a:gd name="T51" fmla="*/ 6 h 382"/>
                <a:gd name="T52" fmla="*/ 154 w 553"/>
                <a:gd name="T53" fmla="*/ 19 h 382"/>
                <a:gd name="T54" fmla="*/ 91 w 553"/>
                <a:gd name="T55" fmla="*/ 40 h 382"/>
                <a:gd name="T56" fmla="*/ 51 w 553"/>
                <a:gd name="T57" fmla="*/ 71 h 382"/>
                <a:gd name="T58" fmla="*/ 27 w 553"/>
                <a:gd name="T59" fmla="*/ 110 h 382"/>
                <a:gd name="T60" fmla="*/ 14 w 553"/>
                <a:gd name="T61" fmla="*/ 159 h 382"/>
                <a:gd name="T62" fmla="*/ 4 w 553"/>
                <a:gd name="T63" fmla="*/ 219 h 3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53"/>
                <a:gd name="T97" fmla="*/ 0 h 382"/>
                <a:gd name="T98" fmla="*/ 553 w 553"/>
                <a:gd name="T99" fmla="*/ 382 h 38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53" h="382">
                  <a:moveTo>
                    <a:pt x="0" y="253"/>
                  </a:moveTo>
                  <a:lnTo>
                    <a:pt x="19" y="261"/>
                  </a:lnTo>
                  <a:lnTo>
                    <a:pt x="38" y="269"/>
                  </a:lnTo>
                  <a:lnTo>
                    <a:pt x="57" y="277"/>
                  </a:lnTo>
                  <a:lnTo>
                    <a:pt x="78" y="285"/>
                  </a:lnTo>
                  <a:lnTo>
                    <a:pt x="97" y="294"/>
                  </a:lnTo>
                  <a:lnTo>
                    <a:pt x="116" y="301"/>
                  </a:lnTo>
                  <a:lnTo>
                    <a:pt x="136" y="309"/>
                  </a:lnTo>
                  <a:lnTo>
                    <a:pt x="155" y="317"/>
                  </a:lnTo>
                  <a:lnTo>
                    <a:pt x="174" y="325"/>
                  </a:lnTo>
                  <a:lnTo>
                    <a:pt x="193" y="334"/>
                  </a:lnTo>
                  <a:lnTo>
                    <a:pt x="212" y="341"/>
                  </a:lnTo>
                  <a:lnTo>
                    <a:pt x="233" y="349"/>
                  </a:lnTo>
                  <a:lnTo>
                    <a:pt x="252" y="358"/>
                  </a:lnTo>
                  <a:lnTo>
                    <a:pt x="271" y="366"/>
                  </a:lnTo>
                  <a:lnTo>
                    <a:pt x="291" y="373"/>
                  </a:lnTo>
                  <a:lnTo>
                    <a:pt x="310" y="382"/>
                  </a:lnTo>
                  <a:lnTo>
                    <a:pt x="320" y="379"/>
                  </a:lnTo>
                  <a:lnTo>
                    <a:pt x="330" y="377"/>
                  </a:lnTo>
                  <a:lnTo>
                    <a:pt x="340" y="373"/>
                  </a:lnTo>
                  <a:lnTo>
                    <a:pt x="351" y="371"/>
                  </a:lnTo>
                  <a:lnTo>
                    <a:pt x="360" y="368"/>
                  </a:lnTo>
                  <a:lnTo>
                    <a:pt x="370" y="366"/>
                  </a:lnTo>
                  <a:lnTo>
                    <a:pt x="381" y="364"/>
                  </a:lnTo>
                  <a:lnTo>
                    <a:pt x="390" y="361"/>
                  </a:lnTo>
                  <a:lnTo>
                    <a:pt x="398" y="347"/>
                  </a:lnTo>
                  <a:lnTo>
                    <a:pt x="405" y="332"/>
                  </a:lnTo>
                  <a:lnTo>
                    <a:pt x="412" y="318"/>
                  </a:lnTo>
                  <a:lnTo>
                    <a:pt x="419" y="303"/>
                  </a:lnTo>
                  <a:lnTo>
                    <a:pt x="427" y="289"/>
                  </a:lnTo>
                  <a:lnTo>
                    <a:pt x="434" y="275"/>
                  </a:lnTo>
                  <a:lnTo>
                    <a:pt x="440" y="260"/>
                  </a:lnTo>
                  <a:lnTo>
                    <a:pt x="447" y="246"/>
                  </a:lnTo>
                  <a:lnTo>
                    <a:pt x="460" y="226"/>
                  </a:lnTo>
                  <a:lnTo>
                    <a:pt x="473" y="207"/>
                  </a:lnTo>
                  <a:lnTo>
                    <a:pt x="488" y="189"/>
                  </a:lnTo>
                  <a:lnTo>
                    <a:pt x="501" y="170"/>
                  </a:lnTo>
                  <a:lnTo>
                    <a:pt x="514" y="151"/>
                  </a:lnTo>
                  <a:lnTo>
                    <a:pt x="528" y="131"/>
                  </a:lnTo>
                  <a:lnTo>
                    <a:pt x="540" y="113"/>
                  </a:lnTo>
                  <a:lnTo>
                    <a:pt x="553" y="94"/>
                  </a:lnTo>
                  <a:lnTo>
                    <a:pt x="540" y="82"/>
                  </a:lnTo>
                  <a:lnTo>
                    <a:pt x="528" y="70"/>
                  </a:lnTo>
                  <a:lnTo>
                    <a:pt x="514" y="59"/>
                  </a:lnTo>
                  <a:lnTo>
                    <a:pt x="501" y="47"/>
                  </a:lnTo>
                  <a:lnTo>
                    <a:pt x="488" y="35"/>
                  </a:lnTo>
                  <a:lnTo>
                    <a:pt x="473" y="23"/>
                  </a:lnTo>
                  <a:lnTo>
                    <a:pt x="460" y="12"/>
                  </a:lnTo>
                  <a:lnTo>
                    <a:pt x="447" y="0"/>
                  </a:lnTo>
                  <a:lnTo>
                    <a:pt x="370" y="0"/>
                  </a:lnTo>
                  <a:lnTo>
                    <a:pt x="303" y="1"/>
                  </a:lnTo>
                  <a:lnTo>
                    <a:pt x="245" y="6"/>
                  </a:lnTo>
                  <a:lnTo>
                    <a:pt x="196" y="11"/>
                  </a:lnTo>
                  <a:lnTo>
                    <a:pt x="154" y="19"/>
                  </a:lnTo>
                  <a:lnTo>
                    <a:pt x="120" y="29"/>
                  </a:lnTo>
                  <a:lnTo>
                    <a:pt x="91" y="40"/>
                  </a:lnTo>
                  <a:lnTo>
                    <a:pt x="69" y="54"/>
                  </a:lnTo>
                  <a:lnTo>
                    <a:pt x="51" y="71"/>
                  </a:lnTo>
                  <a:lnTo>
                    <a:pt x="38" y="89"/>
                  </a:lnTo>
                  <a:lnTo>
                    <a:pt x="27" y="110"/>
                  </a:lnTo>
                  <a:lnTo>
                    <a:pt x="20" y="134"/>
                  </a:lnTo>
                  <a:lnTo>
                    <a:pt x="14" y="159"/>
                  </a:lnTo>
                  <a:lnTo>
                    <a:pt x="9" y="188"/>
                  </a:lnTo>
                  <a:lnTo>
                    <a:pt x="4" y="219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8" name="Freeform 66"/>
            <p:cNvSpPr>
              <a:spLocks/>
            </p:cNvSpPr>
            <p:nvPr/>
          </p:nvSpPr>
          <p:spPr bwMode="auto">
            <a:xfrm>
              <a:off x="2328" y="1723"/>
              <a:ext cx="547" cy="379"/>
            </a:xfrm>
            <a:custGeom>
              <a:avLst/>
              <a:gdLst>
                <a:gd name="T0" fmla="*/ 19 w 547"/>
                <a:gd name="T1" fmla="*/ 261 h 379"/>
                <a:gd name="T2" fmla="*/ 56 w 547"/>
                <a:gd name="T3" fmla="*/ 276 h 379"/>
                <a:gd name="T4" fmla="*/ 95 w 547"/>
                <a:gd name="T5" fmla="*/ 292 h 379"/>
                <a:gd name="T6" fmla="*/ 133 w 547"/>
                <a:gd name="T7" fmla="*/ 308 h 379"/>
                <a:gd name="T8" fmla="*/ 170 w 547"/>
                <a:gd name="T9" fmla="*/ 323 h 379"/>
                <a:gd name="T10" fmla="*/ 209 w 547"/>
                <a:gd name="T11" fmla="*/ 339 h 379"/>
                <a:gd name="T12" fmla="*/ 247 w 547"/>
                <a:gd name="T13" fmla="*/ 355 h 379"/>
                <a:gd name="T14" fmla="*/ 285 w 547"/>
                <a:gd name="T15" fmla="*/ 370 h 379"/>
                <a:gd name="T16" fmla="*/ 314 w 547"/>
                <a:gd name="T17" fmla="*/ 376 h 379"/>
                <a:gd name="T18" fmla="*/ 334 w 547"/>
                <a:gd name="T19" fmla="*/ 370 h 379"/>
                <a:gd name="T20" fmla="*/ 354 w 547"/>
                <a:gd name="T21" fmla="*/ 365 h 379"/>
                <a:gd name="T22" fmla="*/ 375 w 547"/>
                <a:gd name="T23" fmla="*/ 361 h 379"/>
                <a:gd name="T24" fmla="*/ 392 w 547"/>
                <a:gd name="T25" fmla="*/ 344 h 379"/>
                <a:gd name="T26" fmla="*/ 406 w 547"/>
                <a:gd name="T27" fmla="*/ 315 h 379"/>
                <a:gd name="T28" fmla="*/ 421 w 547"/>
                <a:gd name="T29" fmla="*/ 286 h 379"/>
                <a:gd name="T30" fmla="*/ 434 w 547"/>
                <a:gd name="T31" fmla="*/ 257 h 379"/>
                <a:gd name="T32" fmla="*/ 454 w 547"/>
                <a:gd name="T33" fmla="*/ 223 h 379"/>
                <a:gd name="T34" fmla="*/ 482 w 547"/>
                <a:gd name="T35" fmla="*/ 186 h 379"/>
                <a:gd name="T36" fmla="*/ 508 w 547"/>
                <a:gd name="T37" fmla="*/ 148 h 379"/>
                <a:gd name="T38" fmla="*/ 534 w 547"/>
                <a:gd name="T39" fmla="*/ 110 h 379"/>
                <a:gd name="T40" fmla="*/ 534 w 547"/>
                <a:gd name="T41" fmla="*/ 80 h 379"/>
                <a:gd name="T42" fmla="*/ 508 w 547"/>
                <a:gd name="T43" fmla="*/ 57 h 379"/>
                <a:gd name="T44" fmla="*/ 482 w 547"/>
                <a:gd name="T45" fmla="*/ 33 h 379"/>
                <a:gd name="T46" fmla="*/ 454 w 547"/>
                <a:gd name="T47" fmla="*/ 10 h 379"/>
                <a:gd name="T48" fmla="*/ 364 w 547"/>
                <a:gd name="T49" fmla="*/ 2 h 379"/>
                <a:gd name="T50" fmla="*/ 240 w 547"/>
                <a:gd name="T51" fmla="*/ 12 h 379"/>
                <a:gd name="T52" fmla="*/ 151 w 547"/>
                <a:gd name="T53" fmla="*/ 27 h 379"/>
                <a:gd name="T54" fmla="*/ 90 w 547"/>
                <a:gd name="T55" fmla="*/ 51 h 379"/>
                <a:gd name="T56" fmla="*/ 51 w 547"/>
                <a:gd name="T57" fmla="*/ 83 h 379"/>
                <a:gd name="T58" fmla="*/ 28 w 547"/>
                <a:gd name="T59" fmla="*/ 121 h 379"/>
                <a:gd name="T60" fmla="*/ 15 w 547"/>
                <a:gd name="T61" fmla="*/ 168 h 379"/>
                <a:gd name="T62" fmla="*/ 6 w 547"/>
                <a:gd name="T63" fmla="*/ 223 h 3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47"/>
                <a:gd name="T97" fmla="*/ 0 h 379"/>
                <a:gd name="T98" fmla="*/ 547 w 547"/>
                <a:gd name="T99" fmla="*/ 379 h 3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47" h="379">
                  <a:moveTo>
                    <a:pt x="0" y="254"/>
                  </a:moveTo>
                  <a:lnTo>
                    <a:pt x="19" y="261"/>
                  </a:lnTo>
                  <a:lnTo>
                    <a:pt x="38" y="269"/>
                  </a:lnTo>
                  <a:lnTo>
                    <a:pt x="56" y="276"/>
                  </a:lnTo>
                  <a:lnTo>
                    <a:pt x="75" y="285"/>
                  </a:lnTo>
                  <a:lnTo>
                    <a:pt x="95" y="292"/>
                  </a:lnTo>
                  <a:lnTo>
                    <a:pt x="114" y="300"/>
                  </a:lnTo>
                  <a:lnTo>
                    <a:pt x="133" y="308"/>
                  </a:lnTo>
                  <a:lnTo>
                    <a:pt x="152" y="316"/>
                  </a:lnTo>
                  <a:lnTo>
                    <a:pt x="170" y="323"/>
                  </a:lnTo>
                  <a:lnTo>
                    <a:pt x="190" y="332"/>
                  </a:lnTo>
                  <a:lnTo>
                    <a:pt x="209" y="339"/>
                  </a:lnTo>
                  <a:lnTo>
                    <a:pt x="228" y="347"/>
                  </a:lnTo>
                  <a:lnTo>
                    <a:pt x="247" y="355"/>
                  </a:lnTo>
                  <a:lnTo>
                    <a:pt x="265" y="363"/>
                  </a:lnTo>
                  <a:lnTo>
                    <a:pt x="285" y="370"/>
                  </a:lnTo>
                  <a:lnTo>
                    <a:pt x="304" y="379"/>
                  </a:lnTo>
                  <a:lnTo>
                    <a:pt x="314" y="376"/>
                  </a:lnTo>
                  <a:lnTo>
                    <a:pt x="324" y="374"/>
                  </a:lnTo>
                  <a:lnTo>
                    <a:pt x="334" y="370"/>
                  </a:lnTo>
                  <a:lnTo>
                    <a:pt x="345" y="368"/>
                  </a:lnTo>
                  <a:lnTo>
                    <a:pt x="354" y="365"/>
                  </a:lnTo>
                  <a:lnTo>
                    <a:pt x="364" y="363"/>
                  </a:lnTo>
                  <a:lnTo>
                    <a:pt x="375" y="361"/>
                  </a:lnTo>
                  <a:lnTo>
                    <a:pt x="384" y="358"/>
                  </a:lnTo>
                  <a:lnTo>
                    <a:pt x="392" y="344"/>
                  </a:lnTo>
                  <a:lnTo>
                    <a:pt x="399" y="329"/>
                  </a:lnTo>
                  <a:lnTo>
                    <a:pt x="406" y="315"/>
                  </a:lnTo>
                  <a:lnTo>
                    <a:pt x="413" y="300"/>
                  </a:lnTo>
                  <a:lnTo>
                    <a:pt x="421" y="286"/>
                  </a:lnTo>
                  <a:lnTo>
                    <a:pt x="428" y="272"/>
                  </a:lnTo>
                  <a:lnTo>
                    <a:pt x="434" y="257"/>
                  </a:lnTo>
                  <a:lnTo>
                    <a:pt x="441" y="243"/>
                  </a:lnTo>
                  <a:lnTo>
                    <a:pt x="454" y="223"/>
                  </a:lnTo>
                  <a:lnTo>
                    <a:pt x="467" y="204"/>
                  </a:lnTo>
                  <a:lnTo>
                    <a:pt x="482" y="186"/>
                  </a:lnTo>
                  <a:lnTo>
                    <a:pt x="495" y="167"/>
                  </a:lnTo>
                  <a:lnTo>
                    <a:pt x="508" y="148"/>
                  </a:lnTo>
                  <a:lnTo>
                    <a:pt x="522" y="128"/>
                  </a:lnTo>
                  <a:lnTo>
                    <a:pt x="534" y="110"/>
                  </a:lnTo>
                  <a:lnTo>
                    <a:pt x="547" y="91"/>
                  </a:lnTo>
                  <a:lnTo>
                    <a:pt x="534" y="80"/>
                  </a:lnTo>
                  <a:lnTo>
                    <a:pt x="522" y="68"/>
                  </a:lnTo>
                  <a:lnTo>
                    <a:pt x="508" y="57"/>
                  </a:lnTo>
                  <a:lnTo>
                    <a:pt x="495" y="45"/>
                  </a:lnTo>
                  <a:lnTo>
                    <a:pt x="482" y="33"/>
                  </a:lnTo>
                  <a:lnTo>
                    <a:pt x="467" y="22"/>
                  </a:lnTo>
                  <a:lnTo>
                    <a:pt x="454" y="10"/>
                  </a:lnTo>
                  <a:lnTo>
                    <a:pt x="441" y="0"/>
                  </a:lnTo>
                  <a:lnTo>
                    <a:pt x="364" y="2"/>
                  </a:lnTo>
                  <a:lnTo>
                    <a:pt x="298" y="6"/>
                  </a:lnTo>
                  <a:lnTo>
                    <a:pt x="240" y="12"/>
                  </a:lnTo>
                  <a:lnTo>
                    <a:pt x="192" y="19"/>
                  </a:lnTo>
                  <a:lnTo>
                    <a:pt x="151" y="27"/>
                  </a:lnTo>
                  <a:lnTo>
                    <a:pt x="117" y="38"/>
                  </a:lnTo>
                  <a:lnTo>
                    <a:pt x="90" y="51"/>
                  </a:lnTo>
                  <a:lnTo>
                    <a:pt x="68" y="66"/>
                  </a:lnTo>
                  <a:lnTo>
                    <a:pt x="51" y="83"/>
                  </a:lnTo>
                  <a:lnTo>
                    <a:pt x="38" y="101"/>
                  </a:lnTo>
                  <a:lnTo>
                    <a:pt x="28" y="121"/>
                  </a:lnTo>
                  <a:lnTo>
                    <a:pt x="21" y="144"/>
                  </a:lnTo>
                  <a:lnTo>
                    <a:pt x="15" y="168"/>
                  </a:lnTo>
                  <a:lnTo>
                    <a:pt x="10" y="195"/>
                  </a:lnTo>
                  <a:lnTo>
                    <a:pt x="6" y="223"/>
                  </a:lnTo>
                  <a:lnTo>
                    <a:pt x="0" y="254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9" name="Freeform 67"/>
            <p:cNvSpPr>
              <a:spLocks/>
            </p:cNvSpPr>
            <p:nvPr/>
          </p:nvSpPr>
          <p:spPr bwMode="auto">
            <a:xfrm>
              <a:off x="2334" y="1725"/>
              <a:ext cx="541" cy="377"/>
            </a:xfrm>
            <a:custGeom>
              <a:avLst/>
              <a:gdLst>
                <a:gd name="T0" fmla="*/ 19 w 541"/>
                <a:gd name="T1" fmla="*/ 261 h 377"/>
                <a:gd name="T2" fmla="*/ 56 w 541"/>
                <a:gd name="T3" fmla="*/ 277 h 377"/>
                <a:gd name="T4" fmla="*/ 93 w 541"/>
                <a:gd name="T5" fmla="*/ 292 h 377"/>
                <a:gd name="T6" fmla="*/ 131 w 541"/>
                <a:gd name="T7" fmla="*/ 308 h 377"/>
                <a:gd name="T8" fmla="*/ 168 w 541"/>
                <a:gd name="T9" fmla="*/ 323 h 377"/>
                <a:gd name="T10" fmla="*/ 205 w 541"/>
                <a:gd name="T11" fmla="*/ 338 h 377"/>
                <a:gd name="T12" fmla="*/ 243 w 541"/>
                <a:gd name="T13" fmla="*/ 354 h 377"/>
                <a:gd name="T14" fmla="*/ 280 w 541"/>
                <a:gd name="T15" fmla="*/ 369 h 377"/>
                <a:gd name="T16" fmla="*/ 308 w 541"/>
                <a:gd name="T17" fmla="*/ 374 h 377"/>
                <a:gd name="T18" fmla="*/ 328 w 541"/>
                <a:gd name="T19" fmla="*/ 368 h 377"/>
                <a:gd name="T20" fmla="*/ 348 w 541"/>
                <a:gd name="T21" fmla="*/ 363 h 377"/>
                <a:gd name="T22" fmla="*/ 369 w 541"/>
                <a:gd name="T23" fmla="*/ 359 h 377"/>
                <a:gd name="T24" fmla="*/ 386 w 541"/>
                <a:gd name="T25" fmla="*/ 342 h 377"/>
                <a:gd name="T26" fmla="*/ 400 w 541"/>
                <a:gd name="T27" fmla="*/ 313 h 377"/>
                <a:gd name="T28" fmla="*/ 415 w 541"/>
                <a:gd name="T29" fmla="*/ 284 h 377"/>
                <a:gd name="T30" fmla="*/ 428 w 541"/>
                <a:gd name="T31" fmla="*/ 255 h 377"/>
                <a:gd name="T32" fmla="*/ 448 w 541"/>
                <a:gd name="T33" fmla="*/ 221 h 377"/>
                <a:gd name="T34" fmla="*/ 476 w 541"/>
                <a:gd name="T35" fmla="*/ 184 h 377"/>
                <a:gd name="T36" fmla="*/ 502 w 541"/>
                <a:gd name="T37" fmla="*/ 146 h 377"/>
                <a:gd name="T38" fmla="*/ 528 w 541"/>
                <a:gd name="T39" fmla="*/ 108 h 377"/>
                <a:gd name="T40" fmla="*/ 528 w 541"/>
                <a:gd name="T41" fmla="*/ 78 h 377"/>
                <a:gd name="T42" fmla="*/ 502 w 541"/>
                <a:gd name="T43" fmla="*/ 57 h 377"/>
                <a:gd name="T44" fmla="*/ 476 w 541"/>
                <a:gd name="T45" fmla="*/ 34 h 377"/>
                <a:gd name="T46" fmla="*/ 448 w 541"/>
                <a:gd name="T47" fmla="*/ 11 h 377"/>
                <a:gd name="T48" fmla="*/ 359 w 541"/>
                <a:gd name="T49" fmla="*/ 5 h 377"/>
                <a:gd name="T50" fmla="*/ 237 w 541"/>
                <a:gd name="T51" fmla="*/ 18 h 377"/>
                <a:gd name="T52" fmla="*/ 149 w 541"/>
                <a:gd name="T53" fmla="*/ 38 h 377"/>
                <a:gd name="T54" fmla="*/ 89 w 541"/>
                <a:gd name="T55" fmla="*/ 64 h 377"/>
                <a:gd name="T56" fmla="*/ 51 w 541"/>
                <a:gd name="T57" fmla="*/ 96 h 377"/>
                <a:gd name="T58" fmla="*/ 30 w 541"/>
                <a:gd name="T59" fmla="*/ 134 h 377"/>
                <a:gd name="T60" fmla="*/ 16 w 541"/>
                <a:gd name="T61" fmla="*/ 178 h 377"/>
                <a:gd name="T62" fmla="*/ 6 w 541"/>
                <a:gd name="T63" fmla="*/ 227 h 3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41"/>
                <a:gd name="T97" fmla="*/ 0 h 377"/>
                <a:gd name="T98" fmla="*/ 541 w 541"/>
                <a:gd name="T99" fmla="*/ 377 h 3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41" h="377">
                  <a:moveTo>
                    <a:pt x="0" y="254"/>
                  </a:moveTo>
                  <a:lnTo>
                    <a:pt x="19" y="261"/>
                  </a:lnTo>
                  <a:lnTo>
                    <a:pt x="37" y="270"/>
                  </a:lnTo>
                  <a:lnTo>
                    <a:pt x="56" y="277"/>
                  </a:lnTo>
                  <a:lnTo>
                    <a:pt x="74" y="284"/>
                  </a:lnTo>
                  <a:lnTo>
                    <a:pt x="93" y="292"/>
                  </a:lnTo>
                  <a:lnTo>
                    <a:pt x="111" y="300"/>
                  </a:lnTo>
                  <a:lnTo>
                    <a:pt x="131" y="308"/>
                  </a:lnTo>
                  <a:lnTo>
                    <a:pt x="149" y="315"/>
                  </a:lnTo>
                  <a:lnTo>
                    <a:pt x="168" y="323"/>
                  </a:lnTo>
                  <a:lnTo>
                    <a:pt x="186" y="331"/>
                  </a:lnTo>
                  <a:lnTo>
                    <a:pt x="205" y="338"/>
                  </a:lnTo>
                  <a:lnTo>
                    <a:pt x="223" y="345"/>
                  </a:lnTo>
                  <a:lnTo>
                    <a:pt x="243" y="354"/>
                  </a:lnTo>
                  <a:lnTo>
                    <a:pt x="261" y="361"/>
                  </a:lnTo>
                  <a:lnTo>
                    <a:pt x="280" y="369"/>
                  </a:lnTo>
                  <a:lnTo>
                    <a:pt x="298" y="377"/>
                  </a:lnTo>
                  <a:lnTo>
                    <a:pt x="308" y="374"/>
                  </a:lnTo>
                  <a:lnTo>
                    <a:pt x="318" y="372"/>
                  </a:lnTo>
                  <a:lnTo>
                    <a:pt x="328" y="368"/>
                  </a:lnTo>
                  <a:lnTo>
                    <a:pt x="339" y="366"/>
                  </a:lnTo>
                  <a:lnTo>
                    <a:pt x="348" y="363"/>
                  </a:lnTo>
                  <a:lnTo>
                    <a:pt x="358" y="361"/>
                  </a:lnTo>
                  <a:lnTo>
                    <a:pt x="369" y="359"/>
                  </a:lnTo>
                  <a:lnTo>
                    <a:pt x="378" y="356"/>
                  </a:lnTo>
                  <a:lnTo>
                    <a:pt x="386" y="342"/>
                  </a:lnTo>
                  <a:lnTo>
                    <a:pt x="393" y="327"/>
                  </a:lnTo>
                  <a:lnTo>
                    <a:pt x="400" y="313"/>
                  </a:lnTo>
                  <a:lnTo>
                    <a:pt x="407" y="298"/>
                  </a:lnTo>
                  <a:lnTo>
                    <a:pt x="415" y="284"/>
                  </a:lnTo>
                  <a:lnTo>
                    <a:pt x="422" y="270"/>
                  </a:lnTo>
                  <a:lnTo>
                    <a:pt x="428" y="255"/>
                  </a:lnTo>
                  <a:lnTo>
                    <a:pt x="435" y="241"/>
                  </a:lnTo>
                  <a:lnTo>
                    <a:pt x="448" y="221"/>
                  </a:lnTo>
                  <a:lnTo>
                    <a:pt x="461" y="202"/>
                  </a:lnTo>
                  <a:lnTo>
                    <a:pt x="476" y="184"/>
                  </a:lnTo>
                  <a:lnTo>
                    <a:pt x="489" y="165"/>
                  </a:lnTo>
                  <a:lnTo>
                    <a:pt x="502" y="146"/>
                  </a:lnTo>
                  <a:lnTo>
                    <a:pt x="516" y="126"/>
                  </a:lnTo>
                  <a:lnTo>
                    <a:pt x="528" y="108"/>
                  </a:lnTo>
                  <a:lnTo>
                    <a:pt x="541" y="89"/>
                  </a:lnTo>
                  <a:lnTo>
                    <a:pt x="528" y="78"/>
                  </a:lnTo>
                  <a:lnTo>
                    <a:pt x="516" y="67"/>
                  </a:lnTo>
                  <a:lnTo>
                    <a:pt x="502" y="57"/>
                  </a:lnTo>
                  <a:lnTo>
                    <a:pt x="489" y="45"/>
                  </a:lnTo>
                  <a:lnTo>
                    <a:pt x="476" y="34"/>
                  </a:lnTo>
                  <a:lnTo>
                    <a:pt x="461" y="23"/>
                  </a:lnTo>
                  <a:lnTo>
                    <a:pt x="448" y="11"/>
                  </a:lnTo>
                  <a:lnTo>
                    <a:pt x="435" y="0"/>
                  </a:lnTo>
                  <a:lnTo>
                    <a:pt x="359" y="5"/>
                  </a:lnTo>
                  <a:lnTo>
                    <a:pt x="293" y="11"/>
                  </a:lnTo>
                  <a:lnTo>
                    <a:pt x="237" y="18"/>
                  </a:lnTo>
                  <a:lnTo>
                    <a:pt x="188" y="28"/>
                  </a:lnTo>
                  <a:lnTo>
                    <a:pt x="149" y="38"/>
                  </a:lnTo>
                  <a:lnTo>
                    <a:pt x="116" y="51"/>
                  </a:lnTo>
                  <a:lnTo>
                    <a:pt x="89" y="64"/>
                  </a:lnTo>
                  <a:lnTo>
                    <a:pt x="68" y="79"/>
                  </a:lnTo>
                  <a:lnTo>
                    <a:pt x="51" y="96"/>
                  </a:lnTo>
                  <a:lnTo>
                    <a:pt x="39" y="114"/>
                  </a:lnTo>
                  <a:lnTo>
                    <a:pt x="30" y="134"/>
                  </a:lnTo>
                  <a:lnTo>
                    <a:pt x="22" y="155"/>
                  </a:lnTo>
                  <a:lnTo>
                    <a:pt x="16" y="178"/>
                  </a:lnTo>
                  <a:lnTo>
                    <a:pt x="12" y="202"/>
                  </a:lnTo>
                  <a:lnTo>
                    <a:pt x="6" y="227"/>
                  </a:lnTo>
                  <a:lnTo>
                    <a:pt x="0" y="254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0" name="Freeform 68"/>
            <p:cNvSpPr>
              <a:spLocks/>
            </p:cNvSpPr>
            <p:nvPr/>
          </p:nvSpPr>
          <p:spPr bwMode="auto">
            <a:xfrm>
              <a:off x="2340" y="1727"/>
              <a:ext cx="535" cy="375"/>
            </a:xfrm>
            <a:custGeom>
              <a:avLst/>
              <a:gdLst>
                <a:gd name="T0" fmla="*/ 18 w 535"/>
                <a:gd name="T1" fmla="*/ 263 h 375"/>
                <a:gd name="T2" fmla="*/ 55 w 535"/>
                <a:gd name="T3" fmla="*/ 278 h 375"/>
                <a:gd name="T4" fmla="*/ 91 w 535"/>
                <a:gd name="T5" fmla="*/ 293 h 375"/>
                <a:gd name="T6" fmla="*/ 127 w 535"/>
                <a:gd name="T7" fmla="*/ 307 h 375"/>
                <a:gd name="T8" fmla="*/ 164 w 535"/>
                <a:gd name="T9" fmla="*/ 323 h 375"/>
                <a:gd name="T10" fmla="*/ 200 w 535"/>
                <a:gd name="T11" fmla="*/ 337 h 375"/>
                <a:gd name="T12" fmla="*/ 237 w 535"/>
                <a:gd name="T13" fmla="*/ 352 h 375"/>
                <a:gd name="T14" fmla="*/ 274 w 535"/>
                <a:gd name="T15" fmla="*/ 367 h 375"/>
                <a:gd name="T16" fmla="*/ 302 w 535"/>
                <a:gd name="T17" fmla="*/ 372 h 375"/>
                <a:gd name="T18" fmla="*/ 322 w 535"/>
                <a:gd name="T19" fmla="*/ 366 h 375"/>
                <a:gd name="T20" fmla="*/ 342 w 535"/>
                <a:gd name="T21" fmla="*/ 361 h 375"/>
                <a:gd name="T22" fmla="*/ 363 w 535"/>
                <a:gd name="T23" fmla="*/ 357 h 375"/>
                <a:gd name="T24" fmla="*/ 380 w 535"/>
                <a:gd name="T25" fmla="*/ 340 h 375"/>
                <a:gd name="T26" fmla="*/ 394 w 535"/>
                <a:gd name="T27" fmla="*/ 311 h 375"/>
                <a:gd name="T28" fmla="*/ 409 w 535"/>
                <a:gd name="T29" fmla="*/ 282 h 375"/>
                <a:gd name="T30" fmla="*/ 422 w 535"/>
                <a:gd name="T31" fmla="*/ 253 h 375"/>
                <a:gd name="T32" fmla="*/ 442 w 535"/>
                <a:gd name="T33" fmla="*/ 219 h 375"/>
                <a:gd name="T34" fmla="*/ 470 w 535"/>
                <a:gd name="T35" fmla="*/ 182 h 375"/>
                <a:gd name="T36" fmla="*/ 496 w 535"/>
                <a:gd name="T37" fmla="*/ 144 h 375"/>
                <a:gd name="T38" fmla="*/ 522 w 535"/>
                <a:gd name="T39" fmla="*/ 106 h 375"/>
                <a:gd name="T40" fmla="*/ 522 w 535"/>
                <a:gd name="T41" fmla="*/ 76 h 375"/>
                <a:gd name="T42" fmla="*/ 496 w 535"/>
                <a:gd name="T43" fmla="*/ 55 h 375"/>
                <a:gd name="T44" fmla="*/ 470 w 535"/>
                <a:gd name="T45" fmla="*/ 33 h 375"/>
                <a:gd name="T46" fmla="*/ 442 w 535"/>
                <a:gd name="T47" fmla="*/ 11 h 375"/>
                <a:gd name="T48" fmla="*/ 353 w 535"/>
                <a:gd name="T49" fmla="*/ 8 h 375"/>
                <a:gd name="T50" fmla="*/ 232 w 535"/>
                <a:gd name="T51" fmla="*/ 26 h 375"/>
                <a:gd name="T52" fmla="*/ 146 w 535"/>
                <a:gd name="T53" fmla="*/ 49 h 375"/>
                <a:gd name="T54" fmla="*/ 87 w 535"/>
                <a:gd name="T55" fmla="*/ 77 h 375"/>
                <a:gd name="T56" fmla="*/ 51 w 535"/>
                <a:gd name="T57" fmla="*/ 110 h 375"/>
                <a:gd name="T58" fmla="*/ 30 w 535"/>
                <a:gd name="T59" fmla="*/ 147 h 375"/>
                <a:gd name="T60" fmla="*/ 18 w 535"/>
                <a:gd name="T61" fmla="*/ 188 h 375"/>
                <a:gd name="T62" fmla="*/ 7 w 535"/>
                <a:gd name="T63" fmla="*/ 233 h 3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35"/>
                <a:gd name="T97" fmla="*/ 0 h 375"/>
                <a:gd name="T98" fmla="*/ 535 w 535"/>
                <a:gd name="T99" fmla="*/ 375 h 3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35" h="375">
                  <a:moveTo>
                    <a:pt x="0" y="256"/>
                  </a:moveTo>
                  <a:lnTo>
                    <a:pt x="18" y="263"/>
                  </a:lnTo>
                  <a:lnTo>
                    <a:pt x="36" y="270"/>
                  </a:lnTo>
                  <a:lnTo>
                    <a:pt x="55" y="278"/>
                  </a:lnTo>
                  <a:lnTo>
                    <a:pt x="73" y="286"/>
                  </a:lnTo>
                  <a:lnTo>
                    <a:pt x="91" y="293"/>
                  </a:lnTo>
                  <a:lnTo>
                    <a:pt x="109" y="300"/>
                  </a:lnTo>
                  <a:lnTo>
                    <a:pt x="127" y="307"/>
                  </a:lnTo>
                  <a:lnTo>
                    <a:pt x="146" y="315"/>
                  </a:lnTo>
                  <a:lnTo>
                    <a:pt x="164" y="323"/>
                  </a:lnTo>
                  <a:lnTo>
                    <a:pt x="182" y="330"/>
                  </a:lnTo>
                  <a:lnTo>
                    <a:pt x="200" y="337"/>
                  </a:lnTo>
                  <a:lnTo>
                    <a:pt x="219" y="345"/>
                  </a:lnTo>
                  <a:lnTo>
                    <a:pt x="237" y="352"/>
                  </a:lnTo>
                  <a:lnTo>
                    <a:pt x="256" y="360"/>
                  </a:lnTo>
                  <a:lnTo>
                    <a:pt x="274" y="367"/>
                  </a:lnTo>
                  <a:lnTo>
                    <a:pt x="292" y="375"/>
                  </a:lnTo>
                  <a:lnTo>
                    <a:pt x="302" y="372"/>
                  </a:lnTo>
                  <a:lnTo>
                    <a:pt x="312" y="370"/>
                  </a:lnTo>
                  <a:lnTo>
                    <a:pt x="322" y="366"/>
                  </a:lnTo>
                  <a:lnTo>
                    <a:pt x="333" y="364"/>
                  </a:lnTo>
                  <a:lnTo>
                    <a:pt x="342" y="361"/>
                  </a:lnTo>
                  <a:lnTo>
                    <a:pt x="352" y="359"/>
                  </a:lnTo>
                  <a:lnTo>
                    <a:pt x="363" y="357"/>
                  </a:lnTo>
                  <a:lnTo>
                    <a:pt x="372" y="354"/>
                  </a:lnTo>
                  <a:lnTo>
                    <a:pt x="380" y="340"/>
                  </a:lnTo>
                  <a:lnTo>
                    <a:pt x="387" y="325"/>
                  </a:lnTo>
                  <a:lnTo>
                    <a:pt x="394" y="311"/>
                  </a:lnTo>
                  <a:lnTo>
                    <a:pt x="401" y="296"/>
                  </a:lnTo>
                  <a:lnTo>
                    <a:pt x="409" y="282"/>
                  </a:lnTo>
                  <a:lnTo>
                    <a:pt x="416" y="268"/>
                  </a:lnTo>
                  <a:lnTo>
                    <a:pt x="422" y="253"/>
                  </a:lnTo>
                  <a:lnTo>
                    <a:pt x="429" y="239"/>
                  </a:lnTo>
                  <a:lnTo>
                    <a:pt x="442" y="219"/>
                  </a:lnTo>
                  <a:lnTo>
                    <a:pt x="455" y="200"/>
                  </a:lnTo>
                  <a:lnTo>
                    <a:pt x="470" y="182"/>
                  </a:lnTo>
                  <a:lnTo>
                    <a:pt x="483" y="163"/>
                  </a:lnTo>
                  <a:lnTo>
                    <a:pt x="496" y="144"/>
                  </a:lnTo>
                  <a:lnTo>
                    <a:pt x="510" y="124"/>
                  </a:lnTo>
                  <a:lnTo>
                    <a:pt x="522" y="106"/>
                  </a:lnTo>
                  <a:lnTo>
                    <a:pt x="535" y="87"/>
                  </a:lnTo>
                  <a:lnTo>
                    <a:pt x="522" y="76"/>
                  </a:lnTo>
                  <a:lnTo>
                    <a:pt x="510" y="65"/>
                  </a:lnTo>
                  <a:lnTo>
                    <a:pt x="496" y="55"/>
                  </a:lnTo>
                  <a:lnTo>
                    <a:pt x="483" y="44"/>
                  </a:lnTo>
                  <a:lnTo>
                    <a:pt x="470" y="33"/>
                  </a:lnTo>
                  <a:lnTo>
                    <a:pt x="455" y="22"/>
                  </a:lnTo>
                  <a:lnTo>
                    <a:pt x="442" y="11"/>
                  </a:lnTo>
                  <a:lnTo>
                    <a:pt x="429" y="0"/>
                  </a:lnTo>
                  <a:lnTo>
                    <a:pt x="353" y="8"/>
                  </a:lnTo>
                  <a:lnTo>
                    <a:pt x="288" y="16"/>
                  </a:lnTo>
                  <a:lnTo>
                    <a:pt x="232" y="26"/>
                  </a:lnTo>
                  <a:lnTo>
                    <a:pt x="185" y="36"/>
                  </a:lnTo>
                  <a:lnTo>
                    <a:pt x="146" y="49"/>
                  </a:lnTo>
                  <a:lnTo>
                    <a:pt x="114" y="62"/>
                  </a:lnTo>
                  <a:lnTo>
                    <a:pt x="87" y="77"/>
                  </a:lnTo>
                  <a:lnTo>
                    <a:pt x="67" y="93"/>
                  </a:lnTo>
                  <a:lnTo>
                    <a:pt x="51" y="110"/>
                  </a:lnTo>
                  <a:lnTo>
                    <a:pt x="39" y="128"/>
                  </a:lnTo>
                  <a:lnTo>
                    <a:pt x="30" y="147"/>
                  </a:lnTo>
                  <a:lnTo>
                    <a:pt x="24" y="166"/>
                  </a:lnTo>
                  <a:lnTo>
                    <a:pt x="18" y="188"/>
                  </a:lnTo>
                  <a:lnTo>
                    <a:pt x="12" y="210"/>
                  </a:lnTo>
                  <a:lnTo>
                    <a:pt x="7" y="233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1" name="Freeform 69"/>
            <p:cNvSpPr>
              <a:spLocks/>
            </p:cNvSpPr>
            <p:nvPr/>
          </p:nvSpPr>
          <p:spPr bwMode="auto">
            <a:xfrm>
              <a:off x="2346" y="1730"/>
              <a:ext cx="529" cy="372"/>
            </a:xfrm>
            <a:custGeom>
              <a:avLst/>
              <a:gdLst>
                <a:gd name="T0" fmla="*/ 18 w 529"/>
                <a:gd name="T1" fmla="*/ 262 h 372"/>
                <a:gd name="T2" fmla="*/ 54 w 529"/>
                <a:gd name="T3" fmla="*/ 277 h 372"/>
                <a:gd name="T4" fmla="*/ 90 w 529"/>
                <a:gd name="T5" fmla="*/ 292 h 372"/>
                <a:gd name="T6" fmla="*/ 126 w 529"/>
                <a:gd name="T7" fmla="*/ 307 h 372"/>
                <a:gd name="T8" fmla="*/ 161 w 529"/>
                <a:gd name="T9" fmla="*/ 321 h 372"/>
                <a:gd name="T10" fmla="*/ 197 w 529"/>
                <a:gd name="T11" fmla="*/ 336 h 372"/>
                <a:gd name="T12" fmla="*/ 233 w 529"/>
                <a:gd name="T13" fmla="*/ 350 h 372"/>
                <a:gd name="T14" fmla="*/ 268 w 529"/>
                <a:gd name="T15" fmla="*/ 364 h 372"/>
                <a:gd name="T16" fmla="*/ 296 w 529"/>
                <a:gd name="T17" fmla="*/ 369 h 372"/>
                <a:gd name="T18" fmla="*/ 316 w 529"/>
                <a:gd name="T19" fmla="*/ 363 h 372"/>
                <a:gd name="T20" fmla="*/ 336 w 529"/>
                <a:gd name="T21" fmla="*/ 358 h 372"/>
                <a:gd name="T22" fmla="*/ 357 w 529"/>
                <a:gd name="T23" fmla="*/ 354 h 372"/>
                <a:gd name="T24" fmla="*/ 374 w 529"/>
                <a:gd name="T25" fmla="*/ 337 h 372"/>
                <a:gd name="T26" fmla="*/ 388 w 529"/>
                <a:gd name="T27" fmla="*/ 308 h 372"/>
                <a:gd name="T28" fmla="*/ 403 w 529"/>
                <a:gd name="T29" fmla="*/ 279 h 372"/>
                <a:gd name="T30" fmla="*/ 416 w 529"/>
                <a:gd name="T31" fmla="*/ 250 h 372"/>
                <a:gd name="T32" fmla="*/ 436 w 529"/>
                <a:gd name="T33" fmla="*/ 216 h 372"/>
                <a:gd name="T34" fmla="*/ 464 w 529"/>
                <a:gd name="T35" fmla="*/ 179 h 372"/>
                <a:gd name="T36" fmla="*/ 490 w 529"/>
                <a:gd name="T37" fmla="*/ 141 h 372"/>
                <a:gd name="T38" fmla="*/ 516 w 529"/>
                <a:gd name="T39" fmla="*/ 103 h 372"/>
                <a:gd name="T40" fmla="*/ 516 w 529"/>
                <a:gd name="T41" fmla="*/ 73 h 372"/>
                <a:gd name="T42" fmla="*/ 490 w 529"/>
                <a:gd name="T43" fmla="*/ 53 h 372"/>
                <a:gd name="T44" fmla="*/ 464 w 529"/>
                <a:gd name="T45" fmla="*/ 31 h 372"/>
                <a:gd name="T46" fmla="*/ 436 w 529"/>
                <a:gd name="T47" fmla="*/ 11 h 372"/>
                <a:gd name="T48" fmla="*/ 347 w 529"/>
                <a:gd name="T49" fmla="*/ 9 h 372"/>
                <a:gd name="T50" fmla="*/ 228 w 529"/>
                <a:gd name="T51" fmla="*/ 31 h 372"/>
                <a:gd name="T52" fmla="*/ 143 w 529"/>
                <a:gd name="T53" fmla="*/ 58 h 372"/>
                <a:gd name="T54" fmla="*/ 86 w 529"/>
                <a:gd name="T55" fmla="*/ 88 h 372"/>
                <a:gd name="T56" fmla="*/ 51 w 529"/>
                <a:gd name="T57" fmla="*/ 123 h 372"/>
                <a:gd name="T58" fmla="*/ 31 w 529"/>
                <a:gd name="T59" fmla="*/ 159 h 372"/>
                <a:gd name="T60" fmla="*/ 19 w 529"/>
                <a:gd name="T61" fmla="*/ 196 h 372"/>
                <a:gd name="T62" fmla="*/ 7 w 529"/>
                <a:gd name="T63" fmla="*/ 236 h 3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29"/>
                <a:gd name="T97" fmla="*/ 0 h 372"/>
                <a:gd name="T98" fmla="*/ 529 w 529"/>
                <a:gd name="T99" fmla="*/ 372 h 37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29" h="372">
                  <a:moveTo>
                    <a:pt x="0" y="255"/>
                  </a:moveTo>
                  <a:lnTo>
                    <a:pt x="18" y="262"/>
                  </a:lnTo>
                  <a:lnTo>
                    <a:pt x="36" y="269"/>
                  </a:lnTo>
                  <a:lnTo>
                    <a:pt x="54" y="277"/>
                  </a:lnTo>
                  <a:lnTo>
                    <a:pt x="72" y="285"/>
                  </a:lnTo>
                  <a:lnTo>
                    <a:pt x="90" y="292"/>
                  </a:lnTo>
                  <a:lnTo>
                    <a:pt x="108" y="299"/>
                  </a:lnTo>
                  <a:lnTo>
                    <a:pt x="126" y="307"/>
                  </a:lnTo>
                  <a:lnTo>
                    <a:pt x="143" y="314"/>
                  </a:lnTo>
                  <a:lnTo>
                    <a:pt x="161" y="321"/>
                  </a:lnTo>
                  <a:lnTo>
                    <a:pt x="179" y="328"/>
                  </a:lnTo>
                  <a:lnTo>
                    <a:pt x="197" y="336"/>
                  </a:lnTo>
                  <a:lnTo>
                    <a:pt x="215" y="343"/>
                  </a:lnTo>
                  <a:lnTo>
                    <a:pt x="233" y="350"/>
                  </a:lnTo>
                  <a:lnTo>
                    <a:pt x="250" y="357"/>
                  </a:lnTo>
                  <a:lnTo>
                    <a:pt x="268" y="364"/>
                  </a:lnTo>
                  <a:lnTo>
                    <a:pt x="286" y="372"/>
                  </a:lnTo>
                  <a:lnTo>
                    <a:pt x="296" y="369"/>
                  </a:lnTo>
                  <a:lnTo>
                    <a:pt x="306" y="367"/>
                  </a:lnTo>
                  <a:lnTo>
                    <a:pt x="316" y="363"/>
                  </a:lnTo>
                  <a:lnTo>
                    <a:pt x="327" y="361"/>
                  </a:lnTo>
                  <a:lnTo>
                    <a:pt x="336" y="358"/>
                  </a:lnTo>
                  <a:lnTo>
                    <a:pt x="346" y="356"/>
                  </a:lnTo>
                  <a:lnTo>
                    <a:pt x="357" y="354"/>
                  </a:lnTo>
                  <a:lnTo>
                    <a:pt x="366" y="351"/>
                  </a:lnTo>
                  <a:lnTo>
                    <a:pt x="374" y="337"/>
                  </a:lnTo>
                  <a:lnTo>
                    <a:pt x="381" y="322"/>
                  </a:lnTo>
                  <a:lnTo>
                    <a:pt x="388" y="308"/>
                  </a:lnTo>
                  <a:lnTo>
                    <a:pt x="395" y="293"/>
                  </a:lnTo>
                  <a:lnTo>
                    <a:pt x="403" y="279"/>
                  </a:lnTo>
                  <a:lnTo>
                    <a:pt x="410" y="265"/>
                  </a:lnTo>
                  <a:lnTo>
                    <a:pt x="416" y="250"/>
                  </a:lnTo>
                  <a:lnTo>
                    <a:pt x="423" y="236"/>
                  </a:lnTo>
                  <a:lnTo>
                    <a:pt x="436" y="216"/>
                  </a:lnTo>
                  <a:lnTo>
                    <a:pt x="449" y="197"/>
                  </a:lnTo>
                  <a:lnTo>
                    <a:pt x="464" y="179"/>
                  </a:lnTo>
                  <a:lnTo>
                    <a:pt x="477" y="160"/>
                  </a:lnTo>
                  <a:lnTo>
                    <a:pt x="490" y="141"/>
                  </a:lnTo>
                  <a:lnTo>
                    <a:pt x="504" y="121"/>
                  </a:lnTo>
                  <a:lnTo>
                    <a:pt x="516" y="103"/>
                  </a:lnTo>
                  <a:lnTo>
                    <a:pt x="529" y="84"/>
                  </a:lnTo>
                  <a:lnTo>
                    <a:pt x="516" y="73"/>
                  </a:lnTo>
                  <a:lnTo>
                    <a:pt x="504" y="64"/>
                  </a:lnTo>
                  <a:lnTo>
                    <a:pt x="490" y="53"/>
                  </a:lnTo>
                  <a:lnTo>
                    <a:pt x="477" y="42"/>
                  </a:lnTo>
                  <a:lnTo>
                    <a:pt x="464" y="31"/>
                  </a:lnTo>
                  <a:lnTo>
                    <a:pt x="449" y="20"/>
                  </a:lnTo>
                  <a:lnTo>
                    <a:pt x="436" y="11"/>
                  </a:lnTo>
                  <a:lnTo>
                    <a:pt x="423" y="0"/>
                  </a:lnTo>
                  <a:lnTo>
                    <a:pt x="347" y="9"/>
                  </a:lnTo>
                  <a:lnTo>
                    <a:pt x="283" y="19"/>
                  </a:lnTo>
                  <a:lnTo>
                    <a:pt x="228" y="31"/>
                  </a:lnTo>
                  <a:lnTo>
                    <a:pt x="181" y="43"/>
                  </a:lnTo>
                  <a:lnTo>
                    <a:pt x="143" y="58"/>
                  </a:lnTo>
                  <a:lnTo>
                    <a:pt x="112" y="72"/>
                  </a:lnTo>
                  <a:lnTo>
                    <a:pt x="86" y="88"/>
                  </a:lnTo>
                  <a:lnTo>
                    <a:pt x="67" y="105"/>
                  </a:lnTo>
                  <a:lnTo>
                    <a:pt x="51" y="123"/>
                  </a:lnTo>
                  <a:lnTo>
                    <a:pt x="41" y="139"/>
                  </a:lnTo>
                  <a:lnTo>
                    <a:pt x="31" y="159"/>
                  </a:lnTo>
                  <a:lnTo>
                    <a:pt x="25" y="177"/>
                  </a:lnTo>
                  <a:lnTo>
                    <a:pt x="19" y="196"/>
                  </a:lnTo>
                  <a:lnTo>
                    <a:pt x="13" y="215"/>
                  </a:lnTo>
                  <a:lnTo>
                    <a:pt x="7" y="236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2" name="Freeform 70"/>
            <p:cNvSpPr>
              <a:spLocks/>
            </p:cNvSpPr>
            <p:nvPr/>
          </p:nvSpPr>
          <p:spPr bwMode="auto">
            <a:xfrm>
              <a:off x="2352" y="1732"/>
              <a:ext cx="523" cy="370"/>
            </a:xfrm>
            <a:custGeom>
              <a:avLst/>
              <a:gdLst>
                <a:gd name="T0" fmla="*/ 18 w 523"/>
                <a:gd name="T1" fmla="*/ 264 h 370"/>
                <a:gd name="T2" fmla="*/ 53 w 523"/>
                <a:gd name="T3" fmla="*/ 277 h 370"/>
                <a:gd name="T4" fmla="*/ 87 w 523"/>
                <a:gd name="T5" fmla="*/ 291 h 370"/>
                <a:gd name="T6" fmla="*/ 122 w 523"/>
                <a:gd name="T7" fmla="*/ 306 h 370"/>
                <a:gd name="T8" fmla="*/ 157 w 523"/>
                <a:gd name="T9" fmla="*/ 319 h 370"/>
                <a:gd name="T10" fmla="*/ 193 w 523"/>
                <a:gd name="T11" fmla="*/ 334 h 370"/>
                <a:gd name="T12" fmla="*/ 228 w 523"/>
                <a:gd name="T13" fmla="*/ 348 h 370"/>
                <a:gd name="T14" fmla="*/ 263 w 523"/>
                <a:gd name="T15" fmla="*/ 362 h 370"/>
                <a:gd name="T16" fmla="*/ 290 w 523"/>
                <a:gd name="T17" fmla="*/ 367 h 370"/>
                <a:gd name="T18" fmla="*/ 310 w 523"/>
                <a:gd name="T19" fmla="*/ 361 h 370"/>
                <a:gd name="T20" fmla="*/ 330 w 523"/>
                <a:gd name="T21" fmla="*/ 356 h 370"/>
                <a:gd name="T22" fmla="*/ 351 w 523"/>
                <a:gd name="T23" fmla="*/ 352 h 370"/>
                <a:gd name="T24" fmla="*/ 368 w 523"/>
                <a:gd name="T25" fmla="*/ 335 h 370"/>
                <a:gd name="T26" fmla="*/ 382 w 523"/>
                <a:gd name="T27" fmla="*/ 306 h 370"/>
                <a:gd name="T28" fmla="*/ 397 w 523"/>
                <a:gd name="T29" fmla="*/ 277 h 370"/>
                <a:gd name="T30" fmla="*/ 410 w 523"/>
                <a:gd name="T31" fmla="*/ 248 h 370"/>
                <a:gd name="T32" fmla="*/ 430 w 523"/>
                <a:gd name="T33" fmla="*/ 214 h 370"/>
                <a:gd name="T34" fmla="*/ 458 w 523"/>
                <a:gd name="T35" fmla="*/ 177 h 370"/>
                <a:gd name="T36" fmla="*/ 484 w 523"/>
                <a:gd name="T37" fmla="*/ 139 h 370"/>
                <a:gd name="T38" fmla="*/ 510 w 523"/>
                <a:gd name="T39" fmla="*/ 101 h 370"/>
                <a:gd name="T40" fmla="*/ 510 w 523"/>
                <a:gd name="T41" fmla="*/ 72 h 370"/>
                <a:gd name="T42" fmla="*/ 484 w 523"/>
                <a:gd name="T43" fmla="*/ 52 h 370"/>
                <a:gd name="T44" fmla="*/ 458 w 523"/>
                <a:gd name="T45" fmla="*/ 31 h 370"/>
                <a:gd name="T46" fmla="*/ 430 w 523"/>
                <a:gd name="T47" fmla="*/ 11 h 370"/>
                <a:gd name="T48" fmla="*/ 342 w 523"/>
                <a:gd name="T49" fmla="*/ 12 h 370"/>
                <a:gd name="T50" fmla="*/ 223 w 523"/>
                <a:gd name="T51" fmla="*/ 38 h 370"/>
                <a:gd name="T52" fmla="*/ 140 w 523"/>
                <a:gd name="T53" fmla="*/ 68 h 370"/>
                <a:gd name="T54" fmla="*/ 85 w 523"/>
                <a:gd name="T55" fmla="*/ 101 h 370"/>
                <a:gd name="T56" fmla="*/ 51 w 523"/>
                <a:gd name="T57" fmla="*/ 135 h 370"/>
                <a:gd name="T58" fmla="*/ 32 w 523"/>
                <a:gd name="T59" fmla="*/ 171 h 370"/>
                <a:gd name="T60" fmla="*/ 20 w 523"/>
                <a:gd name="T61" fmla="*/ 206 h 370"/>
                <a:gd name="T62" fmla="*/ 8 w 523"/>
                <a:gd name="T63" fmla="*/ 240 h 3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23"/>
                <a:gd name="T97" fmla="*/ 0 h 370"/>
                <a:gd name="T98" fmla="*/ 523 w 523"/>
                <a:gd name="T99" fmla="*/ 370 h 3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23" h="370">
                  <a:moveTo>
                    <a:pt x="0" y="257"/>
                  </a:moveTo>
                  <a:lnTo>
                    <a:pt x="18" y="264"/>
                  </a:lnTo>
                  <a:lnTo>
                    <a:pt x="35" y="271"/>
                  </a:lnTo>
                  <a:lnTo>
                    <a:pt x="53" y="277"/>
                  </a:lnTo>
                  <a:lnTo>
                    <a:pt x="69" y="284"/>
                  </a:lnTo>
                  <a:lnTo>
                    <a:pt x="87" y="291"/>
                  </a:lnTo>
                  <a:lnTo>
                    <a:pt x="106" y="299"/>
                  </a:lnTo>
                  <a:lnTo>
                    <a:pt x="122" y="306"/>
                  </a:lnTo>
                  <a:lnTo>
                    <a:pt x="140" y="313"/>
                  </a:lnTo>
                  <a:lnTo>
                    <a:pt x="157" y="319"/>
                  </a:lnTo>
                  <a:lnTo>
                    <a:pt x="175" y="326"/>
                  </a:lnTo>
                  <a:lnTo>
                    <a:pt x="193" y="334"/>
                  </a:lnTo>
                  <a:lnTo>
                    <a:pt x="210" y="341"/>
                  </a:lnTo>
                  <a:lnTo>
                    <a:pt x="228" y="348"/>
                  </a:lnTo>
                  <a:lnTo>
                    <a:pt x="245" y="355"/>
                  </a:lnTo>
                  <a:lnTo>
                    <a:pt x="263" y="362"/>
                  </a:lnTo>
                  <a:lnTo>
                    <a:pt x="280" y="370"/>
                  </a:lnTo>
                  <a:lnTo>
                    <a:pt x="290" y="367"/>
                  </a:lnTo>
                  <a:lnTo>
                    <a:pt x="300" y="365"/>
                  </a:lnTo>
                  <a:lnTo>
                    <a:pt x="310" y="361"/>
                  </a:lnTo>
                  <a:lnTo>
                    <a:pt x="321" y="359"/>
                  </a:lnTo>
                  <a:lnTo>
                    <a:pt x="330" y="356"/>
                  </a:lnTo>
                  <a:lnTo>
                    <a:pt x="340" y="354"/>
                  </a:lnTo>
                  <a:lnTo>
                    <a:pt x="351" y="352"/>
                  </a:lnTo>
                  <a:lnTo>
                    <a:pt x="360" y="349"/>
                  </a:lnTo>
                  <a:lnTo>
                    <a:pt x="368" y="335"/>
                  </a:lnTo>
                  <a:lnTo>
                    <a:pt x="375" y="320"/>
                  </a:lnTo>
                  <a:lnTo>
                    <a:pt x="382" y="306"/>
                  </a:lnTo>
                  <a:lnTo>
                    <a:pt x="389" y="291"/>
                  </a:lnTo>
                  <a:lnTo>
                    <a:pt x="397" y="277"/>
                  </a:lnTo>
                  <a:lnTo>
                    <a:pt x="404" y="263"/>
                  </a:lnTo>
                  <a:lnTo>
                    <a:pt x="410" y="248"/>
                  </a:lnTo>
                  <a:lnTo>
                    <a:pt x="417" y="234"/>
                  </a:lnTo>
                  <a:lnTo>
                    <a:pt x="430" y="214"/>
                  </a:lnTo>
                  <a:lnTo>
                    <a:pt x="443" y="195"/>
                  </a:lnTo>
                  <a:lnTo>
                    <a:pt x="458" y="177"/>
                  </a:lnTo>
                  <a:lnTo>
                    <a:pt x="471" y="158"/>
                  </a:lnTo>
                  <a:lnTo>
                    <a:pt x="484" y="139"/>
                  </a:lnTo>
                  <a:lnTo>
                    <a:pt x="498" y="119"/>
                  </a:lnTo>
                  <a:lnTo>
                    <a:pt x="510" y="101"/>
                  </a:lnTo>
                  <a:lnTo>
                    <a:pt x="523" y="82"/>
                  </a:lnTo>
                  <a:lnTo>
                    <a:pt x="510" y="72"/>
                  </a:lnTo>
                  <a:lnTo>
                    <a:pt x="498" y="62"/>
                  </a:lnTo>
                  <a:lnTo>
                    <a:pt x="484" y="52"/>
                  </a:lnTo>
                  <a:lnTo>
                    <a:pt x="471" y="41"/>
                  </a:lnTo>
                  <a:lnTo>
                    <a:pt x="458" y="31"/>
                  </a:lnTo>
                  <a:lnTo>
                    <a:pt x="443" y="21"/>
                  </a:lnTo>
                  <a:lnTo>
                    <a:pt x="430" y="11"/>
                  </a:lnTo>
                  <a:lnTo>
                    <a:pt x="417" y="0"/>
                  </a:lnTo>
                  <a:lnTo>
                    <a:pt x="342" y="12"/>
                  </a:lnTo>
                  <a:lnTo>
                    <a:pt x="279" y="24"/>
                  </a:lnTo>
                  <a:lnTo>
                    <a:pt x="223" y="38"/>
                  </a:lnTo>
                  <a:lnTo>
                    <a:pt x="178" y="53"/>
                  </a:lnTo>
                  <a:lnTo>
                    <a:pt x="140" y="68"/>
                  </a:lnTo>
                  <a:lnTo>
                    <a:pt x="110" y="84"/>
                  </a:lnTo>
                  <a:lnTo>
                    <a:pt x="85" y="101"/>
                  </a:lnTo>
                  <a:lnTo>
                    <a:pt x="66" y="118"/>
                  </a:lnTo>
                  <a:lnTo>
                    <a:pt x="51" y="135"/>
                  </a:lnTo>
                  <a:lnTo>
                    <a:pt x="41" y="153"/>
                  </a:lnTo>
                  <a:lnTo>
                    <a:pt x="32" y="171"/>
                  </a:lnTo>
                  <a:lnTo>
                    <a:pt x="25" y="189"/>
                  </a:lnTo>
                  <a:lnTo>
                    <a:pt x="20" y="206"/>
                  </a:lnTo>
                  <a:lnTo>
                    <a:pt x="14" y="223"/>
                  </a:lnTo>
                  <a:lnTo>
                    <a:pt x="8" y="240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3" name="Freeform 71"/>
            <p:cNvSpPr>
              <a:spLocks/>
            </p:cNvSpPr>
            <p:nvPr/>
          </p:nvSpPr>
          <p:spPr bwMode="auto">
            <a:xfrm>
              <a:off x="2358" y="1735"/>
              <a:ext cx="517" cy="367"/>
            </a:xfrm>
            <a:custGeom>
              <a:avLst/>
              <a:gdLst>
                <a:gd name="T0" fmla="*/ 0 w 517"/>
                <a:gd name="T1" fmla="*/ 257 h 367"/>
                <a:gd name="T2" fmla="*/ 274 w 517"/>
                <a:gd name="T3" fmla="*/ 367 h 367"/>
                <a:gd name="T4" fmla="*/ 354 w 517"/>
                <a:gd name="T5" fmla="*/ 346 h 367"/>
                <a:gd name="T6" fmla="*/ 411 w 517"/>
                <a:gd name="T7" fmla="*/ 231 h 367"/>
                <a:gd name="T8" fmla="*/ 517 w 517"/>
                <a:gd name="T9" fmla="*/ 79 h 367"/>
                <a:gd name="T10" fmla="*/ 411 w 517"/>
                <a:gd name="T11" fmla="*/ 0 h 367"/>
                <a:gd name="T12" fmla="*/ 336 w 517"/>
                <a:gd name="T13" fmla="*/ 13 h 367"/>
                <a:gd name="T14" fmla="*/ 274 w 517"/>
                <a:gd name="T15" fmla="*/ 28 h 367"/>
                <a:gd name="T16" fmla="*/ 220 w 517"/>
                <a:gd name="T17" fmla="*/ 44 h 367"/>
                <a:gd name="T18" fmla="*/ 175 w 517"/>
                <a:gd name="T19" fmla="*/ 60 h 367"/>
                <a:gd name="T20" fmla="*/ 138 w 517"/>
                <a:gd name="T21" fmla="*/ 77 h 367"/>
                <a:gd name="T22" fmla="*/ 108 w 517"/>
                <a:gd name="T23" fmla="*/ 95 h 367"/>
                <a:gd name="T24" fmla="*/ 84 w 517"/>
                <a:gd name="T25" fmla="*/ 113 h 367"/>
                <a:gd name="T26" fmla="*/ 66 w 517"/>
                <a:gd name="T27" fmla="*/ 130 h 367"/>
                <a:gd name="T28" fmla="*/ 51 w 517"/>
                <a:gd name="T29" fmla="*/ 148 h 367"/>
                <a:gd name="T30" fmla="*/ 42 w 517"/>
                <a:gd name="T31" fmla="*/ 166 h 367"/>
                <a:gd name="T32" fmla="*/ 33 w 517"/>
                <a:gd name="T33" fmla="*/ 183 h 367"/>
                <a:gd name="T34" fmla="*/ 27 w 517"/>
                <a:gd name="T35" fmla="*/ 199 h 367"/>
                <a:gd name="T36" fmla="*/ 21 w 517"/>
                <a:gd name="T37" fmla="*/ 215 h 367"/>
                <a:gd name="T38" fmla="*/ 15 w 517"/>
                <a:gd name="T39" fmla="*/ 231 h 367"/>
                <a:gd name="T40" fmla="*/ 8 w 517"/>
                <a:gd name="T41" fmla="*/ 244 h 367"/>
                <a:gd name="T42" fmla="*/ 0 w 517"/>
                <a:gd name="T43" fmla="*/ 257 h 36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17"/>
                <a:gd name="T67" fmla="*/ 0 h 367"/>
                <a:gd name="T68" fmla="*/ 517 w 517"/>
                <a:gd name="T69" fmla="*/ 367 h 36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17" h="367">
                  <a:moveTo>
                    <a:pt x="0" y="257"/>
                  </a:moveTo>
                  <a:lnTo>
                    <a:pt x="274" y="367"/>
                  </a:lnTo>
                  <a:lnTo>
                    <a:pt x="354" y="346"/>
                  </a:lnTo>
                  <a:lnTo>
                    <a:pt x="411" y="231"/>
                  </a:lnTo>
                  <a:lnTo>
                    <a:pt x="517" y="79"/>
                  </a:lnTo>
                  <a:lnTo>
                    <a:pt x="411" y="0"/>
                  </a:lnTo>
                  <a:lnTo>
                    <a:pt x="336" y="13"/>
                  </a:lnTo>
                  <a:lnTo>
                    <a:pt x="274" y="28"/>
                  </a:lnTo>
                  <a:lnTo>
                    <a:pt x="220" y="44"/>
                  </a:lnTo>
                  <a:lnTo>
                    <a:pt x="175" y="60"/>
                  </a:lnTo>
                  <a:lnTo>
                    <a:pt x="138" y="77"/>
                  </a:lnTo>
                  <a:lnTo>
                    <a:pt x="108" y="95"/>
                  </a:lnTo>
                  <a:lnTo>
                    <a:pt x="84" y="113"/>
                  </a:lnTo>
                  <a:lnTo>
                    <a:pt x="66" y="130"/>
                  </a:lnTo>
                  <a:lnTo>
                    <a:pt x="51" y="148"/>
                  </a:lnTo>
                  <a:lnTo>
                    <a:pt x="42" y="166"/>
                  </a:lnTo>
                  <a:lnTo>
                    <a:pt x="33" y="183"/>
                  </a:lnTo>
                  <a:lnTo>
                    <a:pt x="27" y="199"/>
                  </a:lnTo>
                  <a:lnTo>
                    <a:pt x="21" y="215"/>
                  </a:lnTo>
                  <a:lnTo>
                    <a:pt x="15" y="231"/>
                  </a:lnTo>
                  <a:lnTo>
                    <a:pt x="8" y="244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4" name="Freeform 72"/>
            <p:cNvSpPr>
              <a:spLocks/>
            </p:cNvSpPr>
            <p:nvPr/>
          </p:nvSpPr>
          <p:spPr bwMode="auto">
            <a:xfrm>
              <a:off x="1795" y="2432"/>
              <a:ext cx="284" cy="505"/>
            </a:xfrm>
            <a:custGeom>
              <a:avLst/>
              <a:gdLst>
                <a:gd name="T0" fmla="*/ 184 w 284"/>
                <a:gd name="T1" fmla="*/ 0 h 505"/>
                <a:gd name="T2" fmla="*/ 194 w 284"/>
                <a:gd name="T3" fmla="*/ 21 h 505"/>
                <a:gd name="T4" fmla="*/ 202 w 284"/>
                <a:gd name="T5" fmla="*/ 44 h 505"/>
                <a:gd name="T6" fmla="*/ 212 w 284"/>
                <a:gd name="T7" fmla="*/ 66 h 505"/>
                <a:gd name="T8" fmla="*/ 221 w 284"/>
                <a:gd name="T9" fmla="*/ 87 h 505"/>
                <a:gd name="T10" fmla="*/ 230 w 284"/>
                <a:gd name="T11" fmla="*/ 110 h 505"/>
                <a:gd name="T12" fmla="*/ 239 w 284"/>
                <a:gd name="T13" fmla="*/ 132 h 505"/>
                <a:gd name="T14" fmla="*/ 249 w 284"/>
                <a:gd name="T15" fmla="*/ 155 h 505"/>
                <a:gd name="T16" fmla="*/ 258 w 284"/>
                <a:gd name="T17" fmla="*/ 176 h 505"/>
                <a:gd name="T18" fmla="*/ 264 w 284"/>
                <a:gd name="T19" fmla="*/ 198 h 505"/>
                <a:gd name="T20" fmla="*/ 272 w 284"/>
                <a:gd name="T21" fmla="*/ 220 h 505"/>
                <a:gd name="T22" fmla="*/ 278 w 284"/>
                <a:gd name="T23" fmla="*/ 243 h 505"/>
                <a:gd name="T24" fmla="*/ 284 w 284"/>
                <a:gd name="T25" fmla="*/ 264 h 505"/>
                <a:gd name="T26" fmla="*/ 276 w 284"/>
                <a:gd name="T27" fmla="*/ 282 h 505"/>
                <a:gd name="T28" fmla="*/ 268 w 284"/>
                <a:gd name="T29" fmla="*/ 299 h 505"/>
                <a:gd name="T30" fmla="*/ 261 w 284"/>
                <a:gd name="T31" fmla="*/ 317 h 505"/>
                <a:gd name="T32" fmla="*/ 252 w 284"/>
                <a:gd name="T33" fmla="*/ 334 h 505"/>
                <a:gd name="T34" fmla="*/ 244 w 284"/>
                <a:gd name="T35" fmla="*/ 351 h 505"/>
                <a:gd name="T36" fmla="*/ 237 w 284"/>
                <a:gd name="T37" fmla="*/ 369 h 505"/>
                <a:gd name="T38" fmla="*/ 228 w 284"/>
                <a:gd name="T39" fmla="*/ 386 h 505"/>
                <a:gd name="T40" fmla="*/ 221 w 284"/>
                <a:gd name="T41" fmla="*/ 404 h 505"/>
                <a:gd name="T42" fmla="*/ 218 w 284"/>
                <a:gd name="T43" fmla="*/ 429 h 505"/>
                <a:gd name="T44" fmla="*/ 215 w 284"/>
                <a:gd name="T45" fmla="*/ 454 h 505"/>
                <a:gd name="T46" fmla="*/ 212 w 284"/>
                <a:gd name="T47" fmla="*/ 480 h 505"/>
                <a:gd name="T48" fmla="*/ 208 w 284"/>
                <a:gd name="T49" fmla="*/ 505 h 505"/>
                <a:gd name="T50" fmla="*/ 194 w 284"/>
                <a:gd name="T51" fmla="*/ 501 h 505"/>
                <a:gd name="T52" fmla="*/ 179 w 284"/>
                <a:gd name="T53" fmla="*/ 499 h 505"/>
                <a:gd name="T54" fmla="*/ 165 w 284"/>
                <a:gd name="T55" fmla="*/ 495 h 505"/>
                <a:gd name="T56" fmla="*/ 149 w 284"/>
                <a:gd name="T57" fmla="*/ 492 h 505"/>
                <a:gd name="T58" fmla="*/ 135 w 284"/>
                <a:gd name="T59" fmla="*/ 488 h 505"/>
                <a:gd name="T60" fmla="*/ 120 w 284"/>
                <a:gd name="T61" fmla="*/ 485 h 505"/>
                <a:gd name="T62" fmla="*/ 105 w 284"/>
                <a:gd name="T63" fmla="*/ 482 h 505"/>
                <a:gd name="T64" fmla="*/ 90 w 284"/>
                <a:gd name="T65" fmla="*/ 479 h 505"/>
                <a:gd name="T66" fmla="*/ 79 w 284"/>
                <a:gd name="T67" fmla="*/ 453 h 505"/>
                <a:gd name="T68" fmla="*/ 67 w 284"/>
                <a:gd name="T69" fmla="*/ 428 h 505"/>
                <a:gd name="T70" fmla="*/ 56 w 284"/>
                <a:gd name="T71" fmla="*/ 403 h 505"/>
                <a:gd name="T72" fmla="*/ 46 w 284"/>
                <a:gd name="T73" fmla="*/ 377 h 505"/>
                <a:gd name="T74" fmla="*/ 34 w 284"/>
                <a:gd name="T75" fmla="*/ 352 h 505"/>
                <a:gd name="T76" fmla="*/ 23 w 284"/>
                <a:gd name="T77" fmla="*/ 327 h 505"/>
                <a:gd name="T78" fmla="*/ 11 w 284"/>
                <a:gd name="T79" fmla="*/ 303 h 505"/>
                <a:gd name="T80" fmla="*/ 0 w 284"/>
                <a:gd name="T81" fmla="*/ 278 h 505"/>
                <a:gd name="T82" fmla="*/ 7 w 284"/>
                <a:gd name="T83" fmla="*/ 247 h 505"/>
                <a:gd name="T84" fmla="*/ 13 w 284"/>
                <a:gd name="T85" fmla="*/ 216 h 505"/>
                <a:gd name="T86" fmla="*/ 20 w 284"/>
                <a:gd name="T87" fmla="*/ 186 h 505"/>
                <a:gd name="T88" fmla="*/ 28 w 284"/>
                <a:gd name="T89" fmla="*/ 156 h 505"/>
                <a:gd name="T90" fmla="*/ 35 w 284"/>
                <a:gd name="T91" fmla="*/ 125 h 505"/>
                <a:gd name="T92" fmla="*/ 42 w 284"/>
                <a:gd name="T93" fmla="*/ 95 h 505"/>
                <a:gd name="T94" fmla="*/ 49 w 284"/>
                <a:gd name="T95" fmla="*/ 65 h 505"/>
                <a:gd name="T96" fmla="*/ 56 w 284"/>
                <a:gd name="T97" fmla="*/ 34 h 505"/>
                <a:gd name="T98" fmla="*/ 72 w 284"/>
                <a:gd name="T99" fmla="*/ 30 h 505"/>
                <a:gd name="T100" fmla="*/ 88 w 284"/>
                <a:gd name="T101" fmla="*/ 26 h 505"/>
                <a:gd name="T102" fmla="*/ 103 w 284"/>
                <a:gd name="T103" fmla="*/ 21 h 505"/>
                <a:gd name="T104" fmla="*/ 120 w 284"/>
                <a:gd name="T105" fmla="*/ 16 h 505"/>
                <a:gd name="T106" fmla="*/ 136 w 284"/>
                <a:gd name="T107" fmla="*/ 12 h 505"/>
                <a:gd name="T108" fmla="*/ 151 w 284"/>
                <a:gd name="T109" fmla="*/ 8 h 505"/>
                <a:gd name="T110" fmla="*/ 168 w 284"/>
                <a:gd name="T111" fmla="*/ 3 h 505"/>
                <a:gd name="T112" fmla="*/ 184 w 284"/>
                <a:gd name="T113" fmla="*/ 0 h 5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4"/>
                <a:gd name="T172" fmla="*/ 0 h 505"/>
                <a:gd name="T173" fmla="*/ 284 w 284"/>
                <a:gd name="T174" fmla="*/ 505 h 50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4" h="505">
                  <a:moveTo>
                    <a:pt x="184" y="0"/>
                  </a:moveTo>
                  <a:lnTo>
                    <a:pt x="194" y="21"/>
                  </a:lnTo>
                  <a:lnTo>
                    <a:pt x="202" y="44"/>
                  </a:lnTo>
                  <a:lnTo>
                    <a:pt x="212" y="66"/>
                  </a:lnTo>
                  <a:lnTo>
                    <a:pt x="221" y="87"/>
                  </a:lnTo>
                  <a:lnTo>
                    <a:pt x="230" y="110"/>
                  </a:lnTo>
                  <a:lnTo>
                    <a:pt x="239" y="132"/>
                  </a:lnTo>
                  <a:lnTo>
                    <a:pt x="249" y="155"/>
                  </a:lnTo>
                  <a:lnTo>
                    <a:pt x="258" y="176"/>
                  </a:lnTo>
                  <a:lnTo>
                    <a:pt x="264" y="198"/>
                  </a:lnTo>
                  <a:lnTo>
                    <a:pt x="272" y="220"/>
                  </a:lnTo>
                  <a:lnTo>
                    <a:pt x="278" y="243"/>
                  </a:lnTo>
                  <a:lnTo>
                    <a:pt x="284" y="264"/>
                  </a:lnTo>
                  <a:lnTo>
                    <a:pt x="276" y="282"/>
                  </a:lnTo>
                  <a:lnTo>
                    <a:pt x="268" y="299"/>
                  </a:lnTo>
                  <a:lnTo>
                    <a:pt x="261" y="317"/>
                  </a:lnTo>
                  <a:lnTo>
                    <a:pt x="252" y="334"/>
                  </a:lnTo>
                  <a:lnTo>
                    <a:pt x="244" y="351"/>
                  </a:lnTo>
                  <a:lnTo>
                    <a:pt x="237" y="369"/>
                  </a:lnTo>
                  <a:lnTo>
                    <a:pt x="228" y="386"/>
                  </a:lnTo>
                  <a:lnTo>
                    <a:pt x="221" y="404"/>
                  </a:lnTo>
                  <a:lnTo>
                    <a:pt x="218" y="429"/>
                  </a:lnTo>
                  <a:lnTo>
                    <a:pt x="215" y="454"/>
                  </a:lnTo>
                  <a:lnTo>
                    <a:pt x="212" y="480"/>
                  </a:lnTo>
                  <a:lnTo>
                    <a:pt x="208" y="505"/>
                  </a:lnTo>
                  <a:lnTo>
                    <a:pt x="194" y="501"/>
                  </a:lnTo>
                  <a:lnTo>
                    <a:pt x="179" y="499"/>
                  </a:lnTo>
                  <a:lnTo>
                    <a:pt x="165" y="495"/>
                  </a:lnTo>
                  <a:lnTo>
                    <a:pt x="149" y="492"/>
                  </a:lnTo>
                  <a:lnTo>
                    <a:pt x="135" y="488"/>
                  </a:lnTo>
                  <a:lnTo>
                    <a:pt x="120" y="485"/>
                  </a:lnTo>
                  <a:lnTo>
                    <a:pt x="105" y="482"/>
                  </a:lnTo>
                  <a:lnTo>
                    <a:pt x="90" y="479"/>
                  </a:lnTo>
                  <a:lnTo>
                    <a:pt x="79" y="453"/>
                  </a:lnTo>
                  <a:lnTo>
                    <a:pt x="67" y="428"/>
                  </a:lnTo>
                  <a:lnTo>
                    <a:pt x="56" y="403"/>
                  </a:lnTo>
                  <a:lnTo>
                    <a:pt x="46" y="377"/>
                  </a:lnTo>
                  <a:lnTo>
                    <a:pt x="34" y="352"/>
                  </a:lnTo>
                  <a:lnTo>
                    <a:pt x="23" y="327"/>
                  </a:lnTo>
                  <a:lnTo>
                    <a:pt x="11" y="303"/>
                  </a:lnTo>
                  <a:lnTo>
                    <a:pt x="0" y="278"/>
                  </a:lnTo>
                  <a:lnTo>
                    <a:pt x="7" y="247"/>
                  </a:lnTo>
                  <a:lnTo>
                    <a:pt x="13" y="216"/>
                  </a:lnTo>
                  <a:lnTo>
                    <a:pt x="20" y="186"/>
                  </a:lnTo>
                  <a:lnTo>
                    <a:pt x="28" y="156"/>
                  </a:lnTo>
                  <a:lnTo>
                    <a:pt x="35" y="125"/>
                  </a:lnTo>
                  <a:lnTo>
                    <a:pt x="42" y="95"/>
                  </a:lnTo>
                  <a:lnTo>
                    <a:pt x="49" y="65"/>
                  </a:lnTo>
                  <a:lnTo>
                    <a:pt x="56" y="34"/>
                  </a:lnTo>
                  <a:lnTo>
                    <a:pt x="72" y="30"/>
                  </a:lnTo>
                  <a:lnTo>
                    <a:pt x="88" y="26"/>
                  </a:lnTo>
                  <a:lnTo>
                    <a:pt x="103" y="21"/>
                  </a:lnTo>
                  <a:lnTo>
                    <a:pt x="120" y="16"/>
                  </a:lnTo>
                  <a:lnTo>
                    <a:pt x="136" y="12"/>
                  </a:lnTo>
                  <a:lnTo>
                    <a:pt x="151" y="8"/>
                  </a:lnTo>
                  <a:lnTo>
                    <a:pt x="168" y="3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5" name="Freeform 73"/>
            <p:cNvSpPr>
              <a:spLocks/>
            </p:cNvSpPr>
            <p:nvPr/>
          </p:nvSpPr>
          <p:spPr bwMode="auto">
            <a:xfrm>
              <a:off x="1818" y="2432"/>
              <a:ext cx="261" cy="505"/>
            </a:xfrm>
            <a:custGeom>
              <a:avLst/>
              <a:gdLst>
                <a:gd name="T0" fmla="*/ 161 w 261"/>
                <a:gd name="T1" fmla="*/ 0 h 505"/>
                <a:gd name="T2" fmla="*/ 171 w 261"/>
                <a:gd name="T3" fmla="*/ 21 h 505"/>
                <a:gd name="T4" fmla="*/ 179 w 261"/>
                <a:gd name="T5" fmla="*/ 44 h 505"/>
                <a:gd name="T6" fmla="*/ 189 w 261"/>
                <a:gd name="T7" fmla="*/ 66 h 505"/>
                <a:gd name="T8" fmla="*/ 198 w 261"/>
                <a:gd name="T9" fmla="*/ 87 h 505"/>
                <a:gd name="T10" fmla="*/ 207 w 261"/>
                <a:gd name="T11" fmla="*/ 110 h 505"/>
                <a:gd name="T12" fmla="*/ 216 w 261"/>
                <a:gd name="T13" fmla="*/ 132 h 505"/>
                <a:gd name="T14" fmla="*/ 226 w 261"/>
                <a:gd name="T15" fmla="*/ 155 h 505"/>
                <a:gd name="T16" fmla="*/ 235 w 261"/>
                <a:gd name="T17" fmla="*/ 176 h 505"/>
                <a:gd name="T18" fmla="*/ 241 w 261"/>
                <a:gd name="T19" fmla="*/ 198 h 505"/>
                <a:gd name="T20" fmla="*/ 249 w 261"/>
                <a:gd name="T21" fmla="*/ 220 h 505"/>
                <a:gd name="T22" fmla="*/ 255 w 261"/>
                <a:gd name="T23" fmla="*/ 243 h 505"/>
                <a:gd name="T24" fmla="*/ 261 w 261"/>
                <a:gd name="T25" fmla="*/ 264 h 505"/>
                <a:gd name="T26" fmla="*/ 253 w 261"/>
                <a:gd name="T27" fmla="*/ 282 h 505"/>
                <a:gd name="T28" fmla="*/ 245 w 261"/>
                <a:gd name="T29" fmla="*/ 299 h 505"/>
                <a:gd name="T30" fmla="*/ 238 w 261"/>
                <a:gd name="T31" fmla="*/ 317 h 505"/>
                <a:gd name="T32" fmla="*/ 229 w 261"/>
                <a:gd name="T33" fmla="*/ 334 h 505"/>
                <a:gd name="T34" fmla="*/ 221 w 261"/>
                <a:gd name="T35" fmla="*/ 351 h 505"/>
                <a:gd name="T36" fmla="*/ 214 w 261"/>
                <a:gd name="T37" fmla="*/ 369 h 505"/>
                <a:gd name="T38" fmla="*/ 205 w 261"/>
                <a:gd name="T39" fmla="*/ 386 h 505"/>
                <a:gd name="T40" fmla="*/ 198 w 261"/>
                <a:gd name="T41" fmla="*/ 404 h 505"/>
                <a:gd name="T42" fmla="*/ 195 w 261"/>
                <a:gd name="T43" fmla="*/ 429 h 505"/>
                <a:gd name="T44" fmla="*/ 192 w 261"/>
                <a:gd name="T45" fmla="*/ 454 h 505"/>
                <a:gd name="T46" fmla="*/ 189 w 261"/>
                <a:gd name="T47" fmla="*/ 480 h 505"/>
                <a:gd name="T48" fmla="*/ 185 w 261"/>
                <a:gd name="T49" fmla="*/ 505 h 505"/>
                <a:gd name="T50" fmla="*/ 172 w 261"/>
                <a:gd name="T51" fmla="*/ 501 h 505"/>
                <a:gd name="T52" fmla="*/ 157 w 261"/>
                <a:gd name="T53" fmla="*/ 497 h 505"/>
                <a:gd name="T54" fmla="*/ 144 w 261"/>
                <a:gd name="T55" fmla="*/ 493 h 505"/>
                <a:gd name="T56" fmla="*/ 130 w 261"/>
                <a:gd name="T57" fmla="*/ 488 h 505"/>
                <a:gd name="T58" fmla="*/ 116 w 261"/>
                <a:gd name="T59" fmla="*/ 485 h 505"/>
                <a:gd name="T60" fmla="*/ 102 w 261"/>
                <a:gd name="T61" fmla="*/ 481 h 505"/>
                <a:gd name="T62" fmla="*/ 89 w 261"/>
                <a:gd name="T63" fmla="*/ 476 h 505"/>
                <a:gd name="T64" fmla="*/ 74 w 261"/>
                <a:gd name="T65" fmla="*/ 473 h 505"/>
                <a:gd name="T66" fmla="*/ 65 w 261"/>
                <a:gd name="T67" fmla="*/ 448 h 505"/>
                <a:gd name="T68" fmla="*/ 56 w 261"/>
                <a:gd name="T69" fmla="*/ 423 h 505"/>
                <a:gd name="T70" fmla="*/ 47 w 261"/>
                <a:gd name="T71" fmla="*/ 399 h 505"/>
                <a:gd name="T72" fmla="*/ 37 w 261"/>
                <a:gd name="T73" fmla="*/ 375 h 505"/>
                <a:gd name="T74" fmla="*/ 29 w 261"/>
                <a:gd name="T75" fmla="*/ 351 h 505"/>
                <a:gd name="T76" fmla="*/ 19 w 261"/>
                <a:gd name="T77" fmla="*/ 326 h 505"/>
                <a:gd name="T78" fmla="*/ 9 w 261"/>
                <a:gd name="T79" fmla="*/ 302 h 505"/>
                <a:gd name="T80" fmla="*/ 0 w 261"/>
                <a:gd name="T81" fmla="*/ 278 h 505"/>
                <a:gd name="T82" fmla="*/ 6 w 261"/>
                <a:gd name="T83" fmla="*/ 247 h 505"/>
                <a:gd name="T84" fmla="*/ 12 w 261"/>
                <a:gd name="T85" fmla="*/ 217 h 505"/>
                <a:gd name="T86" fmla="*/ 18 w 261"/>
                <a:gd name="T87" fmla="*/ 187 h 505"/>
                <a:gd name="T88" fmla="*/ 24 w 261"/>
                <a:gd name="T89" fmla="*/ 157 h 505"/>
                <a:gd name="T90" fmla="*/ 29 w 261"/>
                <a:gd name="T91" fmla="*/ 128 h 505"/>
                <a:gd name="T92" fmla="*/ 35 w 261"/>
                <a:gd name="T93" fmla="*/ 98 h 505"/>
                <a:gd name="T94" fmla="*/ 41 w 261"/>
                <a:gd name="T95" fmla="*/ 68 h 505"/>
                <a:gd name="T96" fmla="*/ 47 w 261"/>
                <a:gd name="T97" fmla="*/ 38 h 505"/>
                <a:gd name="T98" fmla="*/ 61 w 261"/>
                <a:gd name="T99" fmla="*/ 33 h 505"/>
                <a:gd name="T100" fmla="*/ 74 w 261"/>
                <a:gd name="T101" fmla="*/ 28 h 505"/>
                <a:gd name="T102" fmla="*/ 89 w 261"/>
                <a:gd name="T103" fmla="*/ 24 h 505"/>
                <a:gd name="T104" fmla="*/ 103 w 261"/>
                <a:gd name="T105" fmla="*/ 19 h 505"/>
                <a:gd name="T106" fmla="*/ 118 w 261"/>
                <a:gd name="T107" fmla="*/ 14 h 505"/>
                <a:gd name="T108" fmla="*/ 132 w 261"/>
                <a:gd name="T109" fmla="*/ 9 h 505"/>
                <a:gd name="T110" fmla="*/ 146 w 261"/>
                <a:gd name="T111" fmla="*/ 4 h 505"/>
                <a:gd name="T112" fmla="*/ 161 w 261"/>
                <a:gd name="T113" fmla="*/ 0 h 5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1"/>
                <a:gd name="T172" fmla="*/ 0 h 505"/>
                <a:gd name="T173" fmla="*/ 261 w 261"/>
                <a:gd name="T174" fmla="*/ 505 h 50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1" h="505">
                  <a:moveTo>
                    <a:pt x="161" y="0"/>
                  </a:moveTo>
                  <a:lnTo>
                    <a:pt x="171" y="21"/>
                  </a:lnTo>
                  <a:lnTo>
                    <a:pt x="179" y="44"/>
                  </a:lnTo>
                  <a:lnTo>
                    <a:pt x="189" y="66"/>
                  </a:lnTo>
                  <a:lnTo>
                    <a:pt x="198" y="87"/>
                  </a:lnTo>
                  <a:lnTo>
                    <a:pt x="207" y="110"/>
                  </a:lnTo>
                  <a:lnTo>
                    <a:pt x="216" y="132"/>
                  </a:lnTo>
                  <a:lnTo>
                    <a:pt x="226" y="155"/>
                  </a:lnTo>
                  <a:lnTo>
                    <a:pt x="235" y="176"/>
                  </a:lnTo>
                  <a:lnTo>
                    <a:pt x="241" y="198"/>
                  </a:lnTo>
                  <a:lnTo>
                    <a:pt x="249" y="220"/>
                  </a:lnTo>
                  <a:lnTo>
                    <a:pt x="255" y="243"/>
                  </a:lnTo>
                  <a:lnTo>
                    <a:pt x="261" y="264"/>
                  </a:lnTo>
                  <a:lnTo>
                    <a:pt x="253" y="282"/>
                  </a:lnTo>
                  <a:lnTo>
                    <a:pt x="245" y="299"/>
                  </a:lnTo>
                  <a:lnTo>
                    <a:pt x="238" y="317"/>
                  </a:lnTo>
                  <a:lnTo>
                    <a:pt x="229" y="334"/>
                  </a:lnTo>
                  <a:lnTo>
                    <a:pt x="221" y="351"/>
                  </a:lnTo>
                  <a:lnTo>
                    <a:pt x="214" y="369"/>
                  </a:lnTo>
                  <a:lnTo>
                    <a:pt x="205" y="386"/>
                  </a:lnTo>
                  <a:lnTo>
                    <a:pt x="198" y="404"/>
                  </a:lnTo>
                  <a:lnTo>
                    <a:pt x="195" y="429"/>
                  </a:lnTo>
                  <a:lnTo>
                    <a:pt x="192" y="454"/>
                  </a:lnTo>
                  <a:lnTo>
                    <a:pt x="189" y="480"/>
                  </a:lnTo>
                  <a:lnTo>
                    <a:pt x="185" y="505"/>
                  </a:lnTo>
                  <a:lnTo>
                    <a:pt x="172" y="501"/>
                  </a:lnTo>
                  <a:lnTo>
                    <a:pt x="157" y="497"/>
                  </a:lnTo>
                  <a:lnTo>
                    <a:pt x="144" y="493"/>
                  </a:lnTo>
                  <a:lnTo>
                    <a:pt x="130" y="488"/>
                  </a:lnTo>
                  <a:lnTo>
                    <a:pt x="116" y="485"/>
                  </a:lnTo>
                  <a:lnTo>
                    <a:pt x="102" y="481"/>
                  </a:lnTo>
                  <a:lnTo>
                    <a:pt x="89" y="476"/>
                  </a:lnTo>
                  <a:lnTo>
                    <a:pt x="74" y="473"/>
                  </a:lnTo>
                  <a:lnTo>
                    <a:pt x="65" y="448"/>
                  </a:lnTo>
                  <a:lnTo>
                    <a:pt x="56" y="423"/>
                  </a:lnTo>
                  <a:lnTo>
                    <a:pt x="47" y="399"/>
                  </a:lnTo>
                  <a:lnTo>
                    <a:pt x="37" y="375"/>
                  </a:lnTo>
                  <a:lnTo>
                    <a:pt x="29" y="351"/>
                  </a:lnTo>
                  <a:lnTo>
                    <a:pt x="19" y="326"/>
                  </a:lnTo>
                  <a:lnTo>
                    <a:pt x="9" y="302"/>
                  </a:lnTo>
                  <a:lnTo>
                    <a:pt x="0" y="278"/>
                  </a:lnTo>
                  <a:lnTo>
                    <a:pt x="6" y="247"/>
                  </a:lnTo>
                  <a:lnTo>
                    <a:pt x="12" y="217"/>
                  </a:lnTo>
                  <a:lnTo>
                    <a:pt x="18" y="187"/>
                  </a:lnTo>
                  <a:lnTo>
                    <a:pt x="24" y="157"/>
                  </a:lnTo>
                  <a:lnTo>
                    <a:pt x="29" y="128"/>
                  </a:lnTo>
                  <a:lnTo>
                    <a:pt x="35" y="98"/>
                  </a:lnTo>
                  <a:lnTo>
                    <a:pt x="41" y="68"/>
                  </a:lnTo>
                  <a:lnTo>
                    <a:pt x="47" y="38"/>
                  </a:lnTo>
                  <a:lnTo>
                    <a:pt x="61" y="33"/>
                  </a:lnTo>
                  <a:lnTo>
                    <a:pt x="74" y="28"/>
                  </a:lnTo>
                  <a:lnTo>
                    <a:pt x="89" y="24"/>
                  </a:lnTo>
                  <a:lnTo>
                    <a:pt x="103" y="19"/>
                  </a:lnTo>
                  <a:lnTo>
                    <a:pt x="118" y="14"/>
                  </a:lnTo>
                  <a:lnTo>
                    <a:pt x="132" y="9"/>
                  </a:lnTo>
                  <a:lnTo>
                    <a:pt x="146" y="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6" name="Freeform 74"/>
            <p:cNvSpPr>
              <a:spLocks/>
            </p:cNvSpPr>
            <p:nvPr/>
          </p:nvSpPr>
          <p:spPr bwMode="auto">
            <a:xfrm>
              <a:off x="1842" y="2432"/>
              <a:ext cx="237" cy="505"/>
            </a:xfrm>
            <a:custGeom>
              <a:avLst/>
              <a:gdLst>
                <a:gd name="T0" fmla="*/ 137 w 237"/>
                <a:gd name="T1" fmla="*/ 0 h 505"/>
                <a:gd name="T2" fmla="*/ 147 w 237"/>
                <a:gd name="T3" fmla="*/ 21 h 505"/>
                <a:gd name="T4" fmla="*/ 155 w 237"/>
                <a:gd name="T5" fmla="*/ 44 h 505"/>
                <a:gd name="T6" fmla="*/ 165 w 237"/>
                <a:gd name="T7" fmla="*/ 66 h 505"/>
                <a:gd name="T8" fmla="*/ 174 w 237"/>
                <a:gd name="T9" fmla="*/ 87 h 505"/>
                <a:gd name="T10" fmla="*/ 183 w 237"/>
                <a:gd name="T11" fmla="*/ 110 h 505"/>
                <a:gd name="T12" fmla="*/ 192 w 237"/>
                <a:gd name="T13" fmla="*/ 132 h 505"/>
                <a:gd name="T14" fmla="*/ 202 w 237"/>
                <a:gd name="T15" fmla="*/ 155 h 505"/>
                <a:gd name="T16" fmla="*/ 211 w 237"/>
                <a:gd name="T17" fmla="*/ 176 h 505"/>
                <a:gd name="T18" fmla="*/ 217 w 237"/>
                <a:gd name="T19" fmla="*/ 198 h 505"/>
                <a:gd name="T20" fmla="*/ 225 w 237"/>
                <a:gd name="T21" fmla="*/ 220 h 505"/>
                <a:gd name="T22" fmla="*/ 231 w 237"/>
                <a:gd name="T23" fmla="*/ 243 h 505"/>
                <a:gd name="T24" fmla="*/ 237 w 237"/>
                <a:gd name="T25" fmla="*/ 264 h 505"/>
                <a:gd name="T26" fmla="*/ 229 w 237"/>
                <a:gd name="T27" fmla="*/ 282 h 505"/>
                <a:gd name="T28" fmla="*/ 221 w 237"/>
                <a:gd name="T29" fmla="*/ 299 h 505"/>
                <a:gd name="T30" fmla="*/ 214 w 237"/>
                <a:gd name="T31" fmla="*/ 317 h 505"/>
                <a:gd name="T32" fmla="*/ 205 w 237"/>
                <a:gd name="T33" fmla="*/ 334 h 505"/>
                <a:gd name="T34" fmla="*/ 197 w 237"/>
                <a:gd name="T35" fmla="*/ 351 h 505"/>
                <a:gd name="T36" fmla="*/ 190 w 237"/>
                <a:gd name="T37" fmla="*/ 369 h 505"/>
                <a:gd name="T38" fmla="*/ 181 w 237"/>
                <a:gd name="T39" fmla="*/ 386 h 505"/>
                <a:gd name="T40" fmla="*/ 174 w 237"/>
                <a:gd name="T41" fmla="*/ 404 h 505"/>
                <a:gd name="T42" fmla="*/ 171 w 237"/>
                <a:gd name="T43" fmla="*/ 429 h 505"/>
                <a:gd name="T44" fmla="*/ 168 w 237"/>
                <a:gd name="T45" fmla="*/ 454 h 505"/>
                <a:gd name="T46" fmla="*/ 165 w 237"/>
                <a:gd name="T47" fmla="*/ 480 h 505"/>
                <a:gd name="T48" fmla="*/ 161 w 237"/>
                <a:gd name="T49" fmla="*/ 505 h 505"/>
                <a:gd name="T50" fmla="*/ 148 w 237"/>
                <a:gd name="T51" fmla="*/ 500 h 505"/>
                <a:gd name="T52" fmla="*/ 136 w 237"/>
                <a:gd name="T53" fmla="*/ 495 h 505"/>
                <a:gd name="T54" fmla="*/ 122 w 237"/>
                <a:gd name="T55" fmla="*/ 491 h 505"/>
                <a:gd name="T56" fmla="*/ 110 w 237"/>
                <a:gd name="T57" fmla="*/ 485 h 505"/>
                <a:gd name="T58" fmla="*/ 97 w 237"/>
                <a:gd name="T59" fmla="*/ 480 h 505"/>
                <a:gd name="T60" fmla="*/ 85 w 237"/>
                <a:gd name="T61" fmla="*/ 475 h 505"/>
                <a:gd name="T62" fmla="*/ 72 w 237"/>
                <a:gd name="T63" fmla="*/ 470 h 505"/>
                <a:gd name="T64" fmla="*/ 59 w 237"/>
                <a:gd name="T65" fmla="*/ 465 h 505"/>
                <a:gd name="T66" fmla="*/ 51 w 237"/>
                <a:gd name="T67" fmla="*/ 441 h 505"/>
                <a:gd name="T68" fmla="*/ 44 w 237"/>
                <a:gd name="T69" fmla="*/ 418 h 505"/>
                <a:gd name="T70" fmla="*/ 37 w 237"/>
                <a:gd name="T71" fmla="*/ 394 h 505"/>
                <a:gd name="T72" fmla="*/ 30 w 237"/>
                <a:gd name="T73" fmla="*/ 371 h 505"/>
                <a:gd name="T74" fmla="*/ 21 w 237"/>
                <a:gd name="T75" fmla="*/ 347 h 505"/>
                <a:gd name="T76" fmla="*/ 14 w 237"/>
                <a:gd name="T77" fmla="*/ 324 h 505"/>
                <a:gd name="T78" fmla="*/ 7 w 237"/>
                <a:gd name="T79" fmla="*/ 300 h 505"/>
                <a:gd name="T80" fmla="*/ 0 w 237"/>
                <a:gd name="T81" fmla="*/ 278 h 505"/>
                <a:gd name="T82" fmla="*/ 8 w 237"/>
                <a:gd name="T83" fmla="*/ 219 h 505"/>
                <a:gd name="T84" fmla="*/ 17 w 237"/>
                <a:gd name="T85" fmla="*/ 160 h 505"/>
                <a:gd name="T86" fmla="*/ 26 w 237"/>
                <a:gd name="T87" fmla="*/ 101 h 505"/>
                <a:gd name="T88" fmla="*/ 35 w 237"/>
                <a:gd name="T89" fmla="*/ 42 h 505"/>
                <a:gd name="T90" fmla="*/ 48 w 237"/>
                <a:gd name="T91" fmla="*/ 37 h 505"/>
                <a:gd name="T92" fmla="*/ 60 w 237"/>
                <a:gd name="T93" fmla="*/ 32 h 505"/>
                <a:gd name="T94" fmla="*/ 73 w 237"/>
                <a:gd name="T95" fmla="*/ 26 h 505"/>
                <a:gd name="T96" fmla="*/ 85 w 237"/>
                <a:gd name="T97" fmla="*/ 21 h 505"/>
                <a:gd name="T98" fmla="*/ 98 w 237"/>
                <a:gd name="T99" fmla="*/ 15 h 505"/>
                <a:gd name="T100" fmla="*/ 110 w 237"/>
                <a:gd name="T101" fmla="*/ 10 h 505"/>
                <a:gd name="T102" fmla="*/ 124 w 237"/>
                <a:gd name="T103" fmla="*/ 4 h 505"/>
                <a:gd name="T104" fmla="*/ 137 w 237"/>
                <a:gd name="T105" fmla="*/ 0 h 50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7"/>
                <a:gd name="T160" fmla="*/ 0 h 505"/>
                <a:gd name="T161" fmla="*/ 237 w 237"/>
                <a:gd name="T162" fmla="*/ 505 h 50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7" h="505">
                  <a:moveTo>
                    <a:pt x="137" y="0"/>
                  </a:moveTo>
                  <a:lnTo>
                    <a:pt x="147" y="21"/>
                  </a:lnTo>
                  <a:lnTo>
                    <a:pt x="155" y="44"/>
                  </a:lnTo>
                  <a:lnTo>
                    <a:pt x="165" y="66"/>
                  </a:lnTo>
                  <a:lnTo>
                    <a:pt x="174" y="87"/>
                  </a:lnTo>
                  <a:lnTo>
                    <a:pt x="183" y="110"/>
                  </a:lnTo>
                  <a:lnTo>
                    <a:pt x="192" y="132"/>
                  </a:lnTo>
                  <a:lnTo>
                    <a:pt x="202" y="155"/>
                  </a:lnTo>
                  <a:lnTo>
                    <a:pt x="211" y="176"/>
                  </a:lnTo>
                  <a:lnTo>
                    <a:pt x="217" y="198"/>
                  </a:lnTo>
                  <a:lnTo>
                    <a:pt x="225" y="220"/>
                  </a:lnTo>
                  <a:lnTo>
                    <a:pt x="231" y="243"/>
                  </a:lnTo>
                  <a:lnTo>
                    <a:pt x="237" y="264"/>
                  </a:lnTo>
                  <a:lnTo>
                    <a:pt x="229" y="282"/>
                  </a:lnTo>
                  <a:lnTo>
                    <a:pt x="221" y="299"/>
                  </a:lnTo>
                  <a:lnTo>
                    <a:pt x="214" y="317"/>
                  </a:lnTo>
                  <a:lnTo>
                    <a:pt x="205" y="334"/>
                  </a:lnTo>
                  <a:lnTo>
                    <a:pt x="197" y="351"/>
                  </a:lnTo>
                  <a:lnTo>
                    <a:pt x="190" y="369"/>
                  </a:lnTo>
                  <a:lnTo>
                    <a:pt x="181" y="386"/>
                  </a:lnTo>
                  <a:lnTo>
                    <a:pt x="174" y="404"/>
                  </a:lnTo>
                  <a:lnTo>
                    <a:pt x="171" y="429"/>
                  </a:lnTo>
                  <a:lnTo>
                    <a:pt x="168" y="454"/>
                  </a:lnTo>
                  <a:lnTo>
                    <a:pt x="165" y="480"/>
                  </a:lnTo>
                  <a:lnTo>
                    <a:pt x="161" y="505"/>
                  </a:lnTo>
                  <a:lnTo>
                    <a:pt x="148" y="500"/>
                  </a:lnTo>
                  <a:lnTo>
                    <a:pt x="136" y="495"/>
                  </a:lnTo>
                  <a:lnTo>
                    <a:pt x="122" y="491"/>
                  </a:lnTo>
                  <a:lnTo>
                    <a:pt x="110" y="485"/>
                  </a:lnTo>
                  <a:lnTo>
                    <a:pt x="97" y="480"/>
                  </a:lnTo>
                  <a:lnTo>
                    <a:pt x="85" y="475"/>
                  </a:lnTo>
                  <a:lnTo>
                    <a:pt x="72" y="470"/>
                  </a:lnTo>
                  <a:lnTo>
                    <a:pt x="59" y="465"/>
                  </a:lnTo>
                  <a:lnTo>
                    <a:pt x="51" y="441"/>
                  </a:lnTo>
                  <a:lnTo>
                    <a:pt x="44" y="418"/>
                  </a:lnTo>
                  <a:lnTo>
                    <a:pt x="37" y="394"/>
                  </a:lnTo>
                  <a:lnTo>
                    <a:pt x="30" y="371"/>
                  </a:lnTo>
                  <a:lnTo>
                    <a:pt x="21" y="347"/>
                  </a:lnTo>
                  <a:lnTo>
                    <a:pt x="14" y="324"/>
                  </a:lnTo>
                  <a:lnTo>
                    <a:pt x="7" y="300"/>
                  </a:lnTo>
                  <a:lnTo>
                    <a:pt x="0" y="278"/>
                  </a:lnTo>
                  <a:lnTo>
                    <a:pt x="8" y="219"/>
                  </a:lnTo>
                  <a:lnTo>
                    <a:pt x="17" y="160"/>
                  </a:lnTo>
                  <a:lnTo>
                    <a:pt x="26" y="101"/>
                  </a:lnTo>
                  <a:lnTo>
                    <a:pt x="35" y="42"/>
                  </a:lnTo>
                  <a:lnTo>
                    <a:pt x="48" y="37"/>
                  </a:lnTo>
                  <a:lnTo>
                    <a:pt x="60" y="32"/>
                  </a:lnTo>
                  <a:lnTo>
                    <a:pt x="73" y="26"/>
                  </a:lnTo>
                  <a:lnTo>
                    <a:pt x="85" y="21"/>
                  </a:lnTo>
                  <a:lnTo>
                    <a:pt x="98" y="15"/>
                  </a:lnTo>
                  <a:lnTo>
                    <a:pt x="110" y="10"/>
                  </a:lnTo>
                  <a:lnTo>
                    <a:pt x="124" y="4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7" name="Freeform 75"/>
            <p:cNvSpPr>
              <a:spLocks/>
            </p:cNvSpPr>
            <p:nvPr/>
          </p:nvSpPr>
          <p:spPr bwMode="auto">
            <a:xfrm>
              <a:off x="1865" y="2432"/>
              <a:ext cx="214" cy="505"/>
            </a:xfrm>
            <a:custGeom>
              <a:avLst/>
              <a:gdLst>
                <a:gd name="T0" fmla="*/ 114 w 214"/>
                <a:gd name="T1" fmla="*/ 0 h 505"/>
                <a:gd name="T2" fmla="*/ 124 w 214"/>
                <a:gd name="T3" fmla="*/ 21 h 505"/>
                <a:gd name="T4" fmla="*/ 132 w 214"/>
                <a:gd name="T5" fmla="*/ 44 h 505"/>
                <a:gd name="T6" fmla="*/ 142 w 214"/>
                <a:gd name="T7" fmla="*/ 66 h 505"/>
                <a:gd name="T8" fmla="*/ 151 w 214"/>
                <a:gd name="T9" fmla="*/ 87 h 505"/>
                <a:gd name="T10" fmla="*/ 160 w 214"/>
                <a:gd name="T11" fmla="*/ 110 h 505"/>
                <a:gd name="T12" fmla="*/ 169 w 214"/>
                <a:gd name="T13" fmla="*/ 132 h 505"/>
                <a:gd name="T14" fmla="*/ 179 w 214"/>
                <a:gd name="T15" fmla="*/ 155 h 505"/>
                <a:gd name="T16" fmla="*/ 188 w 214"/>
                <a:gd name="T17" fmla="*/ 176 h 505"/>
                <a:gd name="T18" fmla="*/ 194 w 214"/>
                <a:gd name="T19" fmla="*/ 198 h 505"/>
                <a:gd name="T20" fmla="*/ 202 w 214"/>
                <a:gd name="T21" fmla="*/ 220 h 505"/>
                <a:gd name="T22" fmla="*/ 208 w 214"/>
                <a:gd name="T23" fmla="*/ 243 h 505"/>
                <a:gd name="T24" fmla="*/ 214 w 214"/>
                <a:gd name="T25" fmla="*/ 264 h 505"/>
                <a:gd name="T26" fmla="*/ 206 w 214"/>
                <a:gd name="T27" fmla="*/ 282 h 505"/>
                <a:gd name="T28" fmla="*/ 198 w 214"/>
                <a:gd name="T29" fmla="*/ 299 h 505"/>
                <a:gd name="T30" fmla="*/ 191 w 214"/>
                <a:gd name="T31" fmla="*/ 317 h 505"/>
                <a:gd name="T32" fmla="*/ 182 w 214"/>
                <a:gd name="T33" fmla="*/ 334 h 505"/>
                <a:gd name="T34" fmla="*/ 174 w 214"/>
                <a:gd name="T35" fmla="*/ 351 h 505"/>
                <a:gd name="T36" fmla="*/ 167 w 214"/>
                <a:gd name="T37" fmla="*/ 369 h 505"/>
                <a:gd name="T38" fmla="*/ 158 w 214"/>
                <a:gd name="T39" fmla="*/ 386 h 505"/>
                <a:gd name="T40" fmla="*/ 151 w 214"/>
                <a:gd name="T41" fmla="*/ 404 h 505"/>
                <a:gd name="T42" fmla="*/ 148 w 214"/>
                <a:gd name="T43" fmla="*/ 429 h 505"/>
                <a:gd name="T44" fmla="*/ 145 w 214"/>
                <a:gd name="T45" fmla="*/ 454 h 505"/>
                <a:gd name="T46" fmla="*/ 142 w 214"/>
                <a:gd name="T47" fmla="*/ 480 h 505"/>
                <a:gd name="T48" fmla="*/ 138 w 214"/>
                <a:gd name="T49" fmla="*/ 505 h 505"/>
                <a:gd name="T50" fmla="*/ 126 w 214"/>
                <a:gd name="T51" fmla="*/ 499 h 505"/>
                <a:gd name="T52" fmla="*/ 115 w 214"/>
                <a:gd name="T53" fmla="*/ 493 h 505"/>
                <a:gd name="T54" fmla="*/ 103 w 214"/>
                <a:gd name="T55" fmla="*/ 488 h 505"/>
                <a:gd name="T56" fmla="*/ 91 w 214"/>
                <a:gd name="T57" fmla="*/ 482 h 505"/>
                <a:gd name="T58" fmla="*/ 79 w 214"/>
                <a:gd name="T59" fmla="*/ 476 h 505"/>
                <a:gd name="T60" fmla="*/ 68 w 214"/>
                <a:gd name="T61" fmla="*/ 471 h 505"/>
                <a:gd name="T62" fmla="*/ 56 w 214"/>
                <a:gd name="T63" fmla="*/ 465 h 505"/>
                <a:gd name="T64" fmla="*/ 44 w 214"/>
                <a:gd name="T65" fmla="*/ 459 h 505"/>
                <a:gd name="T66" fmla="*/ 38 w 214"/>
                <a:gd name="T67" fmla="*/ 436 h 505"/>
                <a:gd name="T68" fmla="*/ 33 w 214"/>
                <a:gd name="T69" fmla="*/ 414 h 505"/>
                <a:gd name="T70" fmla="*/ 27 w 214"/>
                <a:gd name="T71" fmla="*/ 391 h 505"/>
                <a:gd name="T72" fmla="*/ 22 w 214"/>
                <a:gd name="T73" fmla="*/ 368 h 505"/>
                <a:gd name="T74" fmla="*/ 16 w 214"/>
                <a:gd name="T75" fmla="*/ 346 h 505"/>
                <a:gd name="T76" fmla="*/ 10 w 214"/>
                <a:gd name="T77" fmla="*/ 323 h 505"/>
                <a:gd name="T78" fmla="*/ 6 w 214"/>
                <a:gd name="T79" fmla="*/ 300 h 505"/>
                <a:gd name="T80" fmla="*/ 0 w 214"/>
                <a:gd name="T81" fmla="*/ 278 h 505"/>
                <a:gd name="T82" fmla="*/ 6 w 214"/>
                <a:gd name="T83" fmla="*/ 220 h 505"/>
                <a:gd name="T84" fmla="*/ 13 w 214"/>
                <a:gd name="T85" fmla="*/ 162 h 505"/>
                <a:gd name="T86" fmla="*/ 19 w 214"/>
                <a:gd name="T87" fmla="*/ 104 h 505"/>
                <a:gd name="T88" fmla="*/ 25 w 214"/>
                <a:gd name="T89" fmla="*/ 46 h 505"/>
                <a:gd name="T90" fmla="*/ 36 w 214"/>
                <a:gd name="T91" fmla="*/ 40 h 505"/>
                <a:gd name="T92" fmla="*/ 47 w 214"/>
                <a:gd name="T93" fmla="*/ 34 h 505"/>
                <a:gd name="T94" fmla="*/ 57 w 214"/>
                <a:gd name="T95" fmla="*/ 28 h 505"/>
                <a:gd name="T96" fmla="*/ 69 w 214"/>
                <a:gd name="T97" fmla="*/ 22 h 505"/>
                <a:gd name="T98" fmla="*/ 80 w 214"/>
                <a:gd name="T99" fmla="*/ 18 h 505"/>
                <a:gd name="T100" fmla="*/ 91 w 214"/>
                <a:gd name="T101" fmla="*/ 12 h 505"/>
                <a:gd name="T102" fmla="*/ 103 w 214"/>
                <a:gd name="T103" fmla="*/ 6 h 505"/>
                <a:gd name="T104" fmla="*/ 114 w 214"/>
                <a:gd name="T105" fmla="*/ 0 h 50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14"/>
                <a:gd name="T160" fmla="*/ 0 h 505"/>
                <a:gd name="T161" fmla="*/ 214 w 214"/>
                <a:gd name="T162" fmla="*/ 505 h 50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14" h="505">
                  <a:moveTo>
                    <a:pt x="114" y="0"/>
                  </a:moveTo>
                  <a:lnTo>
                    <a:pt x="124" y="21"/>
                  </a:lnTo>
                  <a:lnTo>
                    <a:pt x="132" y="44"/>
                  </a:lnTo>
                  <a:lnTo>
                    <a:pt x="142" y="66"/>
                  </a:lnTo>
                  <a:lnTo>
                    <a:pt x="151" y="87"/>
                  </a:lnTo>
                  <a:lnTo>
                    <a:pt x="160" y="110"/>
                  </a:lnTo>
                  <a:lnTo>
                    <a:pt x="169" y="132"/>
                  </a:lnTo>
                  <a:lnTo>
                    <a:pt x="179" y="155"/>
                  </a:lnTo>
                  <a:lnTo>
                    <a:pt x="188" y="176"/>
                  </a:lnTo>
                  <a:lnTo>
                    <a:pt x="194" y="198"/>
                  </a:lnTo>
                  <a:lnTo>
                    <a:pt x="202" y="220"/>
                  </a:lnTo>
                  <a:lnTo>
                    <a:pt x="208" y="243"/>
                  </a:lnTo>
                  <a:lnTo>
                    <a:pt x="214" y="264"/>
                  </a:lnTo>
                  <a:lnTo>
                    <a:pt x="206" y="282"/>
                  </a:lnTo>
                  <a:lnTo>
                    <a:pt x="198" y="299"/>
                  </a:lnTo>
                  <a:lnTo>
                    <a:pt x="191" y="317"/>
                  </a:lnTo>
                  <a:lnTo>
                    <a:pt x="182" y="334"/>
                  </a:lnTo>
                  <a:lnTo>
                    <a:pt x="174" y="351"/>
                  </a:lnTo>
                  <a:lnTo>
                    <a:pt x="167" y="369"/>
                  </a:lnTo>
                  <a:lnTo>
                    <a:pt x="158" y="386"/>
                  </a:lnTo>
                  <a:lnTo>
                    <a:pt x="151" y="404"/>
                  </a:lnTo>
                  <a:lnTo>
                    <a:pt x="148" y="429"/>
                  </a:lnTo>
                  <a:lnTo>
                    <a:pt x="145" y="454"/>
                  </a:lnTo>
                  <a:lnTo>
                    <a:pt x="142" y="480"/>
                  </a:lnTo>
                  <a:lnTo>
                    <a:pt x="138" y="505"/>
                  </a:lnTo>
                  <a:lnTo>
                    <a:pt x="126" y="499"/>
                  </a:lnTo>
                  <a:lnTo>
                    <a:pt x="115" y="493"/>
                  </a:lnTo>
                  <a:lnTo>
                    <a:pt x="103" y="488"/>
                  </a:lnTo>
                  <a:lnTo>
                    <a:pt x="91" y="482"/>
                  </a:lnTo>
                  <a:lnTo>
                    <a:pt x="79" y="476"/>
                  </a:lnTo>
                  <a:lnTo>
                    <a:pt x="68" y="471"/>
                  </a:lnTo>
                  <a:lnTo>
                    <a:pt x="56" y="465"/>
                  </a:lnTo>
                  <a:lnTo>
                    <a:pt x="44" y="459"/>
                  </a:lnTo>
                  <a:lnTo>
                    <a:pt x="38" y="436"/>
                  </a:lnTo>
                  <a:lnTo>
                    <a:pt x="33" y="414"/>
                  </a:lnTo>
                  <a:lnTo>
                    <a:pt x="27" y="391"/>
                  </a:lnTo>
                  <a:lnTo>
                    <a:pt x="22" y="368"/>
                  </a:lnTo>
                  <a:lnTo>
                    <a:pt x="16" y="346"/>
                  </a:lnTo>
                  <a:lnTo>
                    <a:pt x="10" y="323"/>
                  </a:lnTo>
                  <a:lnTo>
                    <a:pt x="6" y="300"/>
                  </a:lnTo>
                  <a:lnTo>
                    <a:pt x="0" y="278"/>
                  </a:lnTo>
                  <a:lnTo>
                    <a:pt x="6" y="220"/>
                  </a:lnTo>
                  <a:lnTo>
                    <a:pt x="13" y="162"/>
                  </a:lnTo>
                  <a:lnTo>
                    <a:pt x="19" y="104"/>
                  </a:lnTo>
                  <a:lnTo>
                    <a:pt x="25" y="46"/>
                  </a:lnTo>
                  <a:lnTo>
                    <a:pt x="36" y="40"/>
                  </a:lnTo>
                  <a:lnTo>
                    <a:pt x="47" y="34"/>
                  </a:lnTo>
                  <a:lnTo>
                    <a:pt x="57" y="28"/>
                  </a:lnTo>
                  <a:lnTo>
                    <a:pt x="69" y="22"/>
                  </a:lnTo>
                  <a:lnTo>
                    <a:pt x="80" y="18"/>
                  </a:lnTo>
                  <a:lnTo>
                    <a:pt x="91" y="12"/>
                  </a:lnTo>
                  <a:lnTo>
                    <a:pt x="103" y="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8" name="Freeform 76"/>
            <p:cNvSpPr>
              <a:spLocks/>
            </p:cNvSpPr>
            <p:nvPr/>
          </p:nvSpPr>
          <p:spPr bwMode="auto">
            <a:xfrm>
              <a:off x="1889" y="2432"/>
              <a:ext cx="190" cy="505"/>
            </a:xfrm>
            <a:custGeom>
              <a:avLst/>
              <a:gdLst>
                <a:gd name="T0" fmla="*/ 90 w 190"/>
                <a:gd name="T1" fmla="*/ 0 h 505"/>
                <a:gd name="T2" fmla="*/ 100 w 190"/>
                <a:gd name="T3" fmla="*/ 21 h 505"/>
                <a:gd name="T4" fmla="*/ 108 w 190"/>
                <a:gd name="T5" fmla="*/ 44 h 505"/>
                <a:gd name="T6" fmla="*/ 118 w 190"/>
                <a:gd name="T7" fmla="*/ 66 h 505"/>
                <a:gd name="T8" fmla="*/ 127 w 190"/>
                <a:gd name="T9" fmla="*/ 87 h 505"/>
                <a:gd name="T10" fmla="*/ 136 w 190"/>
                <a:gd name="T11" fmla="*/ 110 h 505"/>
                <a:gd name="T12" fmla="*/ 145 w 190"/>
                <a:gd name="T13" fmla="*/ 132 h 505"/>
                <a:gd name="T14" fmla="*/ 155 w 190"/>
                <a:gd name="T15" fmla="*/ 155 h 505"/>
                <a:gd name="T16" fmla="*/ 164 w 190"/>
                <a:gd name="T17" fmla="*/ 176 h 505"/>
                <a:gd name="T18" fmla="*/ 170 w 190"/>
                <a:gd name="T19" fmla="*/ 198 h 505"/>
                <a:gd name="T20" fmla="*/ 178 w 190"/>
                <a:gd name="T21" fmla="*/ 220 h 505"/>
                <a:gd name="T22" fmla="*/ 184 w 190"/>
                <a:gd name="T23" fmla="*/ 243 h 505"/>
                <a:gd name="T24" fmla="*/ 190 w 190"/>
                <a:gd name="T25" fmla="*/ 264 h 505"/>
                <a:gd name="T26" fmla="*/ 182 w 190"/>
                <a:gd name="T27" fmla="*/ 282 h 505"/>
                <a:gd name="T28" fmla="*/ 174 w 190"/>
                <a:gd name="T29" fmla="*/ 299 h 505"/>
                <a:gd name="T30" fmla="*/ 167 w 190"/>
                <a:gd name="T31" fmla="*/ 317 h 505"/>
                <a:gd name="T32" fmla="*/ 158 w 190"/>
                <a:gd name="T33" fmla="*/ 334 h 505"/>
                <a:gd name="T34" fmla="*/ 150 w 190"/>
                <a:gd name="T35" fmla="*/ 351 h 505"/>
                <a:gd name="T36" fmla="*/ 143 w 190"/>
                <a:gd name="T37" fmla="*/ 369 h 505"/>
                <a:gd name="T38" fmla="*/ 134 w 190"/>
                <a:gd name="T39" fmla="*/ 386 h 505"/>
                <a:gd name="T40" fmla="*/ 127 w 190"/>
                <a:gd name="T41" fmla="*/ 404 h 505"/>
                <a:gd name="T42" fmla="*/ 124 w 190"/>
                <a:gd name="T43" fmla="*/ 429 h 505"/>
                <a:gd name="T44" fmla="*/ 121 w 190"/>
                <a:gd name="T45" fmla="*/ 454 h 505"/>
                <a:gd name="T46" fmla="*/ 118 w 190"/>
                <a:gd name="T47" fmla="*/ 480 h 505"/>
                <a:gd name="T48" fmla="*/ 114 w 190"/>
                <a:gd name="T49" fmla="*/ 505 h 505"/>
                <a:gd name="T50" fmla="*/ 103 w 190"/>
                <a:gd name="T51" fmla="*/ 499 h 505"/>
                <a:gd name="T52" fmla="*/ 93 w 190"/>
                <a:gd name="T53" fmla="*/ 492 h 505"/>
                <a:gd name="T54" fmla="*/ 83 w 190"/>
                <a:gd name="T55" fmla="*/ 486 h 505"/>
                <a:gd name="T56" fmla="*/ 72 w 190"/>
                <a:gd name="T57" fmla="*/ 479 h 505"/>
                <a:gd name="T58" fmla="*/ 61 w 190"/>
                <a:gd name="T59" fmla="*/ 473 h 505"/>
                <a:gd name="T60" fmla="*/ 50 w 190"/>
                <a:gd name="T61" fmla="*/ 467 h 505"/>
                <a:gd name="T62" fmla="*/ 39 w 190"/>
                <a:gd name="T63" fmla="*/ 459 h 505"/>
                <a:gd name="T64" fmla="*/ 29 w 190"/>
                <a:gd name="T65" fmla="*/ 453 h 505"/>
                <a:gd name="T66" fmla="*/ 21 w 190"/>
                <a:gd name="T67" fmla="*/ 409 h 505"/>
                <a:gd name="T68" fmla="*/ 14 w 190"/>
                <a:gd name="T69" fmla="*/ 365 h 505"/>
                <a:gd name="T70" fmla="*/ 7 w 190"/>
                <a:gd name="T71" fmla="*/ 322 h 505"/>
                <a:gd name="T72" fmla="*/ 0 w 190"/>
                <a:gd name="T73" fmla="*/ 278 h 505"/>
                <a:gd name="T74" fmla="*/ 2 w 190"/>
                <a:gd name="T75" fmla="*/ 221 h 505"/>
                <a:gd name="T76" fmla="*/ 6 w 190"/>
                <a:gd name="T77" fmla="*/ 163 h 505"/>
                <a:gd name="T78" fmla="*/ 9 w 190"/>
                <a:gd name="T79" fmla="*/ 107 h 505"/>
                <a:gd name="T80" fmla="*/ 13 w 190"/>
                <a:gd name="T81" fmla="*/ 50 h 505"/>
                <a:gd name="T82" fmla="*/ 23 w 190"/>
                <a:gd name="T83" fmla="*/ 44 h 505"/>
                <a:gd name="T84" fmla="*/ 32 w 190"/>
                <a:gd name="T85" fmla="*/ 37 h 505"/>
                <a:gd name="T86" fmla="*/ 42 w 190"/>
                <a:gd name="T87" fmla="*/ 31 h 505"/>
                <a:gd name="T88" fmla="*/ 51 w 190"/>
                <a:gd name="T89" fmla="*/ 25 h 505"/>
                <a:gd name="T90" fmla="*/ 61 w 190"/>
                <a:gd name="T91" fmla="*/ 19 h 505"/>
                <a:gd name="T92" fmla="*/ 71 w 190"/>
                <a:gd name="T93" fmla="*/ 12 h 505"/>
                <a:gd name="T94" fmla="*/ 80 w 190"/>
                <a:gd name="T95" fmla="*/ 6 h 505"/>
                <a:gd name="T96" fmla="*/ 90 w 190"/>
                <a:gd name="T97" fmla="*/ 0 h 5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0"/>
                <a:gd name="T148" fmla="*/ 0 h 505"/>
                <a:gd name="T149" fmla="*/ 190 w 190"/>
                <a:gd name="T150" fmla="*/ 505 h 5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0" h="505">
                  <a:moveTo>
                    <a:pt x="90" y="0"/>
                  </a:moveTo>
                  <a:lnTo>
                    <a:pt x="100" y="21"/>
                  </a:lnTo>
                  <a:lnTo>
                    <a:pt x="108" y="44"/>
                  </a:lnTo>
                  <a:lnTo>
                    <a:pt x="118" y="66"/>
                  </a:lnTo>
                  <a:lnTo>
                    <a:pt x="127" y="87"/>
                  </a:lnTo>
                  <a:lnTo>
                    <a:pt x="136" y="110"/>
                  </a:lnTo>
                  <a:lnTo>
                    <a:pt x="145" y="132"/>
                  </a:lnTo>
                  <a:lnTo>
                    <a:pt x="155" y="155"/>
                  </a:lnTo>
                  <a:lnTo>
                    <a:pt x="164" y="176"/>
                  </a:lnTo>
                  <a:lnTo>
                    <a:pt x="170" y="198"/>
                  </a:lnTo>
                  <a:lnTo>
                    <a:pt x="178" y="220"/>
                  </a:lnTo>
                  <a:lnTo>
                    <a:pt x="184" y="243"/>
                  </a:lnTo>
                  <a:lnTo>
                    <a:pt x="190" y="264"/>
                  </a:lnTo>
                  <a:lnTo>
                    <a:pt x="182" y="282"/>
                  </a:lnTo>
                  <a:lnTo>
                    <a:pt x="174" y="299"/>
                  </a:lnTo>
                  <a:lnTo>
                    <a:pt x="167" y="317"/>
                  </a:lnTo>
                  <a:lnTo>
                    <a:pt x="158" y="334"/>
                  </a:lnTo>
                  <a:lnTo>
                    <a:pt x="150" y="351"/>
                  </a:lnTo>
                  <a:lnTo>
                    <a:pt x="143" y="369"/>
                  </a:lnTo>
                  <a:lnTo>
                    <a:pt x="134" y="386"/>
                  </a:lnTo>
                  <a:lnTo>
                    <a:pt x="127" y="404"/>
                  </a:lnTo>
                  <a:lnTo>
                    <a:pt x="124" y="429"/>
                  </a:lnTo>
                  <a:lnTo>
                    <a:pt x="121" y="454"/>
                  </a:lnTo>
                  <a:lnTo>
                    <a:pt x="118" y="480"/>
                  </a:lnTo>
                  <a:lnTo>
                    <a:pt x="114" y="505"/>
                  </a:lnTo>
                  <a:lnTo>
                    <a:pt x="103" y="499"/>
                  </a:lnTo>
                  <a:lnTo>
                    <a:pt x="93" y="492"/>
                  </a:lnTo>
                  <a:lnTo>
                    <a:pt x="83" y="486"/>
                  </a:lnTo>
                  <a:lnTo>
                    <a:pt x="72" y="479"/>
                  </a:lnTo>
                  <a:lnTo>
                    <a:pt x="61" y="473"/>
                  </a:lnTo>
                  <a:lnTo>
                    <a:pt x="50" y="467"/>
                  </a:lnTo>
                  <a:lnTo>
                    <a:pt x="39" y="459"/>
                  </a:lnTo>
                  <a:lnTo>
                    <a:pt x="29" y="453"/>
                  </a:lnTo>
                  <a:lnTo>
                    <a:pt x="21" y="409"/>
                  </a:lnTo>
                  <a:lnTo>
                    <a:pt x="14" y="365"/>
                  </a:lnTo>
                  <a:lnTo>
                    <a:pt x="7" y="322"/>
                  </a:lnTo>
                  <a:lnTo>
                    <a:pt x="0" y="278"/>
                  </a:lnTo>
                  <a:lnTo>
                    <a:pt x="2" y="221"/>
                  </a:lnTo>
                  <a:lnTo>
                    <a:pt x="6" y="163"/>
                  </a:lnTo>
                  <a:lnTo>
                    <a:pt x="9" y="107"/>
                  </a:lnTo>
                  <a:lnTo>
                    <a:pt x="13" y="50"/>
                  </a:lnTo>
                  <a:lnTo>
                    <a:pt x="23" y="44"/>
                  </a:lnTo>
                  <a:lnTo>
                    <a:pt x="32" y="37"/>
                  </a:lnTo>
                  <a:lnTo>
                    <a:pt x="42" y="31"/>
                  </a:lnTo>
                  <a:lnTo>
                    <a:pt x="51" y="25"/>
                  </a:lnTo>
                  <a:lnTo>
                    <a:pt x="61" y="19"/>
                  </a:lnTo>
                  <a:lnTo>
                    <a:pt x="71" y="12"/>
                  </a:lnTo>
                  <a:lnTo>
                    <a:pt x="80" y="6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9" name="Freeform 77"/>
            <p:cNvSpPr>
              <a:spLocks/>
            </p:cNvSpPr>
            <p:nvPr/>
          </p:nvSpPr>
          <p:spPr bwMode="auto">
            <a:xfrm>
              <a:off x="1912" y="2432"/>
              <a:ext cx="167" cy="505"/>
            </a:xfrm>
            <a:custGeom>
              <a:avLst/>
              <a:gdLst>
                <a:gd name="T0" fmla="*/ 67 w 167"/>
                <a:gd name="T1" fmla="*/ 0 h 505"/>
                <a:gd name="T2" fmla="*/ 77 w 167"/>
                <a:gd name="T3" fmla="*/ 21 h 505"/>
                <a:gd name="T4" fmla="*/ 85 w 167"/>
                <a:gd name="T5" fmla="*/ 44 h 505"/>
                <a:gd name="T6" fmla="*/ 95 w 167"/>
                <a:gd name="T7" fmla="*/ 66 h 505"/>
                <a:gd name="T8" fmla="*/ 104 w 167"/>
                <a:gd name="T9" fmla="*/ 87 h 505"/>
                <a:gd name="T10" fmla="*/ 113 w 167"/>
                <a:gd name="T11" fmla="*/ 110 h 505"/>
                <a:gd name="T12" fmla="*/ 122 w 167"/>
                <a:gd name="T13" fmla="*/ 132 h 505"/>
                <a:gd name="T14" fmla="*/ 132 w 167"/>
                <a:gd name="T15" fmla="*/ 155 h 505"/>
                <a:gd name="T16" fmla="*/ 141 w 167"/>
                <a:gd name="T17" fmla="*/ 176 h 505"/>
                <a:gd name="T18" fmla="*/ 147 w 167"/>
                <a:gd name="T19" fmla="*/ 198 h 505"/>
                <a:gd name="T20" fmla="*/ 155 w 167"/>
                <a:gd name="T21" fmla="*/ 220 h 505"/>
                <a:gd name="T22" fmla="*/ 161 w 167"/>
                <a:gd name="T23" fmla="*/ 243 h 505"/>
                <a:gd name="T24" fmla="*/ 167 w 167"/>
                <a:gd name="T25" fmla="*/ 264 h 505"/>
                <a:gd name="T26" fmla="*/ 159 w 167"/>
                <a:gd name="T27" fmla="*/ 282 h 505"/>
                <a:gd name="T28" fmla="*/ 151 w 167"/>
                <a:gd name="T29" fmla="*/ 299 h 505"/>
                <a:gd name="T30" fmla="*/ 144 w 167"/>
                <a:gd name="T31" fmla="*/ 317 h 505"/>
                <a:gd name="T32" fmla="*/ 135 w 167"/>
                <a:gd name="T33" fmla="*/ 334 h 505"/>
                <a:gd name="T34" fmla="*/ 127 w 167"/>
                <a:gd name="T35" fmla="*/ 351 h 505"/>
                <a:gd name="T36" fmla="*/ 120 w 167"/>
                <a:gd name="T37" fmla="*/ 369 h 505"/>
                <a:gd name="T38" fmla="*/ 111 w 167"/>
                <a:gd name="T39" fmla="*/ 386 h 505"/>
                <a:gd name="T40" fmla="*/ 104 w 167"/>
                <a:gd name="T41" fmla="*/ 404 h 505"/>
                <a:gd name="T42" fmla="*/ 101 w 167"/>
                <a:gd name="T43" fmla="*/ 429 h 505"/>
                <a:gd name="T44" fmla="*/ 98 w 167"/>
                <a:gd name="T45" fmla="*/ 454 h 505"/>
                <a:gd name="T46" fmla="*/ 95 w 167"/>
                <a:gd name="T47" fmla="*/ 480 h 505"/>
                <a:gd name="T48" fmla="*/ 91 w 167"/>
                <a:gd name="T49" fmla="*/ 505 h 505"/>
                <a:gd name="T50" fmla="*/ 81 w 167"/>
                <a:gd name="T51" fmla="*/ 498 h 505"/>
                <a:gd name="T52" fmla="*/ 72 w 167"/>
                <a:gd name="T53" fmla="*/ 491 h 505"/>
                <a:gd name="T54" fmla="*/ 62 w 167"/>
                <a:gd name="T55" fmla="*/ 483 h 505"/>
                <a:gd name="T56" fmla="*/ 52 w 167"/>
                <a:gd name="T57" fmla="*/ 476 h 505"/>
                <a:gd name="T58" fmla="*/ 43 w 167"/>
                <a:gd name="T59" fmla="*/ 469 h 505"/>
                <a:gd name="T60" fmla="*/ 32 w 167"/>
                <a:gd name="T61" fmla="*/ 462 h 505"/>
                <a:gd name="T62" fmla="*/ 22 w 167"/>
                <a:gd name="T63" fmla="*/ 454 h 505"/>
                <a:gd name="T64" fmla="*/ 13 w 167"/>
                <a:gd name="T65" fmla="*/ 447 h 505"/>
                <a:gd name="T66" fmla="*/ 10 w 167"/>
                <a:gd name="T67" fmla="*/ 405 h 505"/>
                <a:gd name="T68" fmla="*/ 7 w 167"/>
                <a:gd name="T69" fmla="*/ 362 h 505"/>
                <a:gd name="T70" fmla="*/ 3 w 167"/>
                <a:gd name="T71" fmla="*/ 320 h 505"/>
                <a:gd name="T72" fmla="*/ 0 w 167"/>
                <a:gd name="T73" fmla="*/ 278 h 505"/>
                <a:gd name="T74" fmla="*/ 1 w 167"/>
                <a:gd name="T75" fmla="*/ 222 h 505"/>
                <a:gd name="T76" fmla="*/ 2 w 167"/>
                <a:gd name="T77" fmla="*/ 166 h 505"/>
                <a:gd name="T78" fmla="*/ 2 w 167"/>
                <a:gd name="T79" fmla="*/ 110 h 505"/>
                <a:gd name="T80" fmla="*/ 3 w 167"/>
                <a:gd name="T81" fmla="*/ 55 h 505"/>
                <a:gd name="T82" fmla="*/ 10 w 167"/>
                <a:gd name="T83" fmla="*/ 48 h 505"/>
                <a:gd name="T84" fmla="*/ 19 w 167"/>
                <a:gd name="T85" fmla="*/ 40 h 505"/>
                <a:gd name="T86" fmla="*/ 26 w 167"/>
                <a:gd name="T87" fmla="*/ 33 h 505"/>
                <a:gd name="T88" fmla="*/ 34 w 167"/>
                <a:gd name="T89" fmla="*/ 27 h 505"/>
                <a:gd name="T90" fmla="*/ 43 w 167"/>
                <a:gd name="T91" fmla="*/ 20 h 505"/>
                <a:gd name="T92" fmla="*/ 51 w 167"/>
                <a:gd name="T93" fmla="*/ 13 h 505"/>
                <a:gd name="T94" fmla="*/ 58 w 167"/>
                <a:gd name="T95" fmla="*/ 7 h 505"/>
                <a:gd name="T96" fmla="*/ 67 w 167"/>
                <a:gd name="T97" fmla="*/ 0 h 5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67"/>
                <a:gd name="T148" fmla="*/ 0 h 505"/>
                <a:gd name="T149" fmla="*/ 167 w 167"/>
                <a:gd name="T150" fmla="*/ 505 h 5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67" h="505">
                  <a:moveTo>
                    <a:pt x="67" y="0"/>
                  </a:moveTo>
                  <a:lnTo>
                    <a:pt x="77" y="21"/>
                  </a:lnTo>
                  <a:lnTo>
                    <a:pt x="85" y="44"/>
                  </a:lnTo>
                  <a:lnTo>
                    <a:pt x="95" y="66"/>
                  </a:lnTo>
                  <a:lnTo>
                    <a:pt x="104" y="87"/>
                  </a:lnTo>
                  <a:lnTo>
                    <a:pt x="113" y="110"/>
                  </a:lnTo>
                  <a:lnTo>
                    <a:pt x="122" y="132"/>
                  </a:lnTo>
                  <a:lnTo>
                    <a:pt x="132" y="155"/>
                  </a:lnTo>
                  <a:lnTo>
                    <a:pt x="141" y="176"/>
                  </a:lnTo>
                  <a:lnTo>
                    <a:pt x="147" y="198"/>
                  </a:lnTo>
                  <a:lnTo>
                    <a:pt x="155" y="220"/>
                  </a:lnTo>
                  <a:lnTo>
                    <a:pt x="161" y="243"/>
                  </a:lnTo>
                  <a:lnTo>
                    <a:pt x="167" y="264"/>
                  </a:lnTo>
                  <a:lnTo>
                    <a:pt x="159" y="282"/>
                  </a:lnTo>
                  <a:lnTo>
                    <a:pt x="151" y="299"/>
                  </a:lnTo>
                  <a:lnTo>
                    <a:pt x="144" y="317"/>
                  </a:lnTo>
                  <a:lnTo>
                    <a:pt x="135" y="334"/>
                  </a:lnTo>
                  <a:lnTo>
                    <a:pt x="127" y="351"/>
                  </a:lnTo>
                  <a:lnTo>
                    <a:pt x="120" y="369"/>
                  </a:lnTo>
                  <a:lnTo>
                    <a:pt x="111" y="386"/>
                  </a:lnTo>
                  <a:lnTo>
                    <a:pt x="104" y="404"/>
                  </a:lnTo>
                  <a:lnTo>
                    <a:pt x="101" y="429"/>
                  </a:lnTo>
                  <a:lnTo>
                    <a:pt x="98" y="454"/>
                  </a:lnTo>
                  <a:lnTo>
                    <a:pt x="95" y="480"/>
                  </a:lnTo>
                  <a:lnTo>
                    <a:pt x="91" y="505"/>
                  </a:lnTo>
                  <a:lnTo>
                    <a:pt x="81" y="498"/>
                  </a:lnTo>
                  <a:lnTo>
                    <a:pt x="72" y="491"/>
                  </a:lnTo>
                  <a:lnTo>
                    <a:pt x="62" y="483"/>
                  </a:lnTo>
                  <a:lnTo>
                    <a:pt x="52" y="476"/>
                  </a:lnTo>
                  <a:lnTo>
                    <a:pt x="43" y="469"/>
                  </a:lnTo>
                  <a:lnTo>
                    <a:pt x="32" y="462"/>
                  </a:lnTo>
                  <a:lnTo>
                    <a:pt x="22" y="454"/>
                  </a:lnTo>
                  <a:lnTo>
                    <a:pt x="13" y="447"/>
                  </a:lnTo>
                  <a:lnTo>
                    <a:pt x="10" y="405"/>
                  </a:lnTo>
                  <a:lnTo>
                    <a:pt x="7" y="362"/>
                  </a:lnTo>
                  <a:lnTo>
                    <a:pt x="3" y="320"/>
                  </a:lnTo>
                  <a:lnTo>
                    <a:pt x="0" y="278"/>
                  </a:lnTo>
                  <a:lnTo>
                    <a:pt x="1" y="222"/>
                  </a:lnTo>
                  <a:lnTo>
                    <a:pt x="2" y="166"/>
                  </a:lnTo>
                  <a:lnTo>
                    <a:pt x="2" y="110"/>
                  </a:lnTo>
                  <a:lnTo>
                    <a:pt x="3" y="55"/>
                  </a:lnTo>
                  <a:lnTo>
                    <a:pt x="10" y="48"/>
                  </a:lnTo>
                  <a:lnTo>
                    <a:pt x="19" y="40"/>
                  </a:lnTo>
                  <a:lnTo>
                    <a:pt x="26" y="33"/>
                  </a:lnTo>
                  <a:lnTo>
                    <a:pt x="34" y="27"/>
                  </a:lnTo>
                  <a:lnTo>
                    <a:pt x="43" y="20"/>
                  </a:lnTo>
                  <a:lnTo>
                    <a:pt x="51" y="13"/>
                  </a:lnTo>
                  <a:lnTo>
                    <a:pt x="58" y="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0" name="Freeform 78"/>
            <p:cNvSpPr>
              <a:spLocks/>
            </p:cNvSpPr>
            <p:nvPr/>
          </p:nvSpPr>
          <p:spPr bwMode="auto">
            <a:xfrm>
              <a:off x="1927" y="2432"/>
              <a:ext cx="152" cy="505"/>
            </a:xfrm>
            <a:custGeom>
              <a:avLst/>
              <a:gdLst>
                <a:gd name="T0" fmla="*/ 52 w 152"/>
                <a:gd name="T1" fmla="*/ 0 h 505"/>
                <a:gd name="T2" fmla="*/ 62 w 152"/>
                <a:gd name="T3" fmla="*/ 21 h 505"/>
                <a:gd name="T4" fmla="*/ 70 w 152"/>
                <a:gd name="T5" fmla="*/ 44 h 505"/>
                <a:gd name="T6" fmla="*/ 80 w 152"/>
                <a:gd name="T7" fmla="*/ 66 h 505"/>
                <a:gd name="T8" fmla="*/ 89 w 152"/>
                <a:gd name="T9" fmla="*/ 87 h 505"/>
                <a:gd name="T10" fmla="*/ 98 w 152"/>
                <a:gd name="T11" fmla="*/ 110 h 505"/>
                <a:gd name="T12" fmla="*/ 107 w 152"/>
                <a:gd name="T13" fmla="*/ 132 h 505"/>
                <a:gd name="T14" fmla="*/ 117 w 152"/>
                <a:gd name="T15" fmla="*/ 155 h 505"/>
                <a:gd name="T16" fmla="*/ 126 w 152"/>
                <a:gd name="T17" fmla="*/ 176 h 505"/>
                <a:gd name="T18" fmla="*/ 132 w 152"/>
                <a:gd name="T19" fmla="*/ 198 h 505"/>
                <a:gd name="T20" fmla="*/ 140 w 152"/>
                <a:gd name="T21" fmla="*/ 220 h 505"/>
                <a:gd name="T22" fmla="*/ 146 w 152"/>
                <a:gd name="T23" fmla="*/ 243 h 505"/>
                <a:gd name="T24" fmla="*/ 152 w 152"/>
                <a:gd name="T25" fmla="*/ 264 h 505"/>
                <a:gd name="T26" fmla="*/ 144 w 152"/>
                <a:gd name="T27" fmla="*/ 282 h 505"/>
                <a:gd name="T28" fmla="*/ 136 w 152"/>
                <a:gd name="T29" fmla="*/ 299 h 505"/>
                <a:gd name="T30" fmla="*/ 129 w 152"/>
                <a:gd name="T31" fmla="*/ 317 h 505"/>
                <a:gd name="T32" fmla="*/ 120 w 152"/>
                <a:gd name="T33" fmla="*/ 334 h 505"/>
                <a:gd name="T34" fmla="*/ 112 w 152"/>
                <a:gd name="T35" fmla="*/ 351 h 505"/>
                <a:gd name="T36" fmla="*/ 105 w 152"/>
                <a:gd name="T37" fmla="*/ 369 h 505"/>
                <a:gd name="T38" fmla="*/ 96 w 152"/>
                <a:gd name="T39" fmla="*/ 386 h 505"/>
                <a:gd name="T40" fmla="*/ 89 w 152"/>
                <a:gd name="T41" fmla="*/ 404 h 505"/>
                <a:gd name="T42" fmla="*/ 86 w 152"/>
                <a:gd name="T43" fmla="*/ 429 h 505"/>
                <a:gd name="T44" fmla="*/ 83 w 152"/>
                <a:gd name="T45" fmla="*/ 454 h 505"/>
                <a:gd name="T46" fmla="*/ 80 w 152"/>
                <a:gd name="T47" fmla="*/ 480 h 505"/>
                <a:gd name="T48" fmla="*/ 76 w 152"/>
                <a:gd name="T49" fmla="*/ 505 h 505"/>
                <a:gd name="T50" fmla="*/ 68 w 152"/>
                <a:gd name="T51" fmla="*/ 497 h 505"/>
                <a:gd name="T52" fmla="*/ 59 w 152"/>
                <a:gd name="T53" fmla="*/ 489 h 505"/>
                <a:gd name="T54" fmla="*/ 51 w 152"/>
                <a:gd name="T55" fmla="*/ 481 h 505"/>
                <a:gd name="T56" fmla="*/ 41 w 152"/>
                <a:gd name="T57" fmla="*/ 473 h 505"/>
                <a:gd name="T58" fmla="*/ 33 w 152"/>
                <a:gd name="T59" fmla="*/ 465 h 505"/>
                <a:gd name="T60" fmla="*/ 24 w 152"/>
                <a:gd name="T61" fmla="*/ 457 h 505"/>
                <a:gd name="T62" fmla="*/ 15 w 152"/>
                <a:gd name="T63" fmla="*/ 450 h 505"/>
                <a:gd name="T64" fmla="*/ 6 w 152"/>
                <a:gd name="T65" fmla="*/ 441 h 505"/>
                <a:gd name="T66" fmla="*/ 7 w 152"/>
                <a:gd name="T67" fmla="*/ 400 h 505"/>
                <a:gd name="T68" fmla="*/ 7 w 152"/>
                <a:gd name="T69" fmla="*/ 359 h 505"/>
                <a:gd name="T70" fmla="*/ 7 w 152"/>
                <a:gd name="T71" fmla="*/ 318 h 505"/>
                <a:gd name="T72" fmla="*/ 7 w 152"/>
                <a:gd name="T73" fmla="*/ 278 h 505"/>
                <a:gd name="T74" fmla="*/ 6 w 152"/>
                <a:gd name="T75" fmla="*/ 222 h 505"/>
                <a:gd name="T76" fmla="*/ 4 w 152"/>
                <a:gd name="T77" fmla="*/ 168 h 505"/>
                <a:gd name="T78" fmla="*/ 3 w 152"/>
                <a:gd name="T79" fmla="*/ 114 h 505"/>
                <a:gd name="T80" fmla="*/ 0 w 152"/>
                <a:gd name="T81" fmla="*/ 58 h 505"/>
                <a:gd name="T82" fmla="*/ 6 w 152"/>
                <a:gd name="T83" fmla="*/ 51 h 505"/>
                <a:gd name="T84" fmla="*/ 13 w 152"/>
                <a:gd name="T85" fmla="*/ 44 h 505"/>
                <a:gd name="T86" fmla="*/ 19 w 152"/>
                <a:gd name="T87" fmla="*/ 37 h 505"/>
                <a:gd name="T88" fmla="*/ 27 w 152"/>
                <a:gd name="T89" fmla="*/ 28 h 505"/>
                <a:gd name="T90" fmla="*/ 33 w 152"/>
                <a:gd name="T91" fmla="*/ 21 h 505"/>
                <a:gd name="T92" fmla="*/ 39 w 152"/>
                <a:gd name="T93" fmla="*/ 14 h 505"/>
                <a:gd name="T94" fmla="*/ 46 w 152"/>
                <a:gd name="T95" fmla="*/ 7 h 505"/>
                <a:gd name="T96" fmla="*/ 52 w 152"/>
                <a:gd name="T97" fmla="*/ 0 h 5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2"/>
                <a:gd name="T148" fmla="*/ 0 h 505"/>
                <a:gd name="T149" fmla="*/ 152 w 152"/>
                <a:gd name="T150" fmla="*/ 505 h 5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2" h="505">
                  <a:moveTo>
                    <a:pt x="52" y="0"/>
                  </a:moveTo>
                  <a:lnTo>
                    <a:pt x="62" y="21"/>
                  </a:lnTo>
                  <a:lnTo>
                    <a:pt x="70" y="44"/>
                  </a:lnTo>
                  <a:lnTo>
                    <a:pt x="80" y="66"/>
                  </a:lnTo>
                  <a:lnTo>
                    <a:pt x="89" y="87"/>
                  </a:lnTo>
                  <a:lnTo>
                    <a:pt x="98" y="110"/>
                  </a:lnTo>
                  <a:lnTo>
                    <a:pt x="107" y="132"/>
                  </a:lnTo>
                  <a:lnTo>
                    <a:pt x="117" y="155"/>
                  </a:lnTo>
                  <a:lnTo>
                    <a:pt x="126" y="176"/>
                  </a:lnTo>
                  <a:lnTo>
                    <a:pt x="132" y="198"/>
                  </a:lnTo>
                  <a:lnTo>
                    <a:pt x="140" y="220"/>
                  </a:lnTo>
                  <a:lnTo>
                    <a:pt x="146" y="243"/>
                  </a:lnTo>
                  <a:lnTo>
                    <a:pt x="152" y="264"/>
                  </a:lnTo>
                  <a:lnTo>
                    <a:pt x="144" y="282"/>
                  </a:lnTo>
                  <a:lnTo>
                    <a:pt x="136" y="299"/>
                  </a:lnTo>
                  <a:lnTo>
                    <a:pt x="129" y="317"/>
                  </a:lnTo>
                  <a:lnTo>
                    <a:pt x="120" y="334"/>
                  </a:lnTo>
                  <a:lnTo>
                    <a:pt x="112" y="351"/>
                  </a:lnTo>
                  <a:lnTo>
                    <a:pt x="105" y="369"/>
                  </a:lnTo>
                  <a:lnTo>
                    <a:pt x="96" y="386"/>
                  </a:lnTo>
                  <a:lnTo>
                    <a:pt x="89" y="404"/>
                  </a:lnTo>
                  <a:lnTo>
                    <a:pt x="86" y="429"/>
                  </a:lnTo>
                  <a:lnTo>
                    <a:pt x="83" y="454"/>
                  </a:lnTo>
                  <a:lnTo>
                    <a:pt x="80" y="480"/>
                  </a:lnTo>
                  <a:lnTo>
                    <a:pt x="76" y="505"/>
                  </a:lnTo>
                  <a:lnTo>
                    <a:pt x="68" y="497"/>
                  </a:lnTo>
                  <a:lnTo>
                    <a:pt x="59" y="489"/>
                  </a:lnTo>
                  <a:lnTo>
                    <a:pt x="51" y="481"/>
                  </a:lnTo>
                  <a:lnTo>
                    <a:pt x="41" y="473"/>
                  </a:lnTo>
                  <a:lnTo>
                    <a:pt x="33" y="465"/>
                  </a:lnTo>
                  <a:lnTo>
                    <a:pt x="24" y="457"/>
                  </a:lnTo>
                  <a:lnTo>
                    <a:pt x="15" y="450"/>
                  </a:lnTo>
                  <a:lnTo>
                    <a:pt x="6" y="441"/>
                  </a:lnTo>
                  <a:lnTo>
                    <a:pt x="7" y="400"/>
                  </a:lnTo>
                  <a:lnTo>
                    <a:pt x="7" y="359"/>
                  </a:lnTo>
                  <a:lnTo>
                    <a:pt x="7" y="318"/>
                  </a:lnTo>
                  <a:lnTo>
                    <a:pt x="7" y="278"/>
                  </a:lnTo>
                  <a:lnTo>
                    <a:pt x="6" y="222"/>
                  </a:lnTo>
                  <a:lnTo>
                    <a:pt x="4" y="168"/>
                  </a:lnTo>
                  <a:lnTo>
                    <a:pt x="3" y="114"/>
                  </a:lnTo>
                  <a:lnTo>
                    <a:pt x="0" y="58"/>
                  </a:lnTo>
                  <a:lnTo>
                    <a:pt x="6" y="51"/>
                  </a:lnTo>
                  <a:lnTo>
                    <a:pt x="13" y="44"/>
                  </a:lnTo>
                  <a:lnTo>
                    <a:pt x="19" y="37"/>
                  </a:lnTo>
                  <a:lnTo>
                    <a:pt x="27" y="28"/>
                  </a:lnTo>
                  <a:lnTo>
                    <a:pt x="33" y="21"/>
                  </a:lnTo>
                  <a:lnTo>
                    <a:pt x="39" y="14"/>
                  </a:lnTo>
                  <a:lnTo>
                    <a:pt x="46" y="7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1" name="Freeform 79"/>
            <p:cNvSpPr>
              <a:spLocks/>
            </p:cNvSpPr>
            <p:nvPr/>
          </p:nvSpPr>
          <p:spPr bwMode="auto">
            <a:xfrm>
              <a:off x="1940" y="2432"/>
              <a:ext cx="139" cy="505"/>
            </a:xfrm>
            <a:custGeom>
              <a:avLst/>
              <a:gdLst>
                <a:gd name="T0" fmla="*/ 39 w 139"/>
                <a:gd name="T1" fmla="*/ 0 h 505"/>
                <a:gd name="T2" fmla="*/ 49 w 139"/>
                <a:gd name="T3" fmla="*/ 21 h 505"/>
                <a:gd name="T4" fmla="*/ 57 w 139"/>
                <a:gd name="T5" fmla="*/ 44 h 505"/>
                <a:gd name="T6" fmla="*/ 67 w 139"/>
                <a:gd name="T7" fmla="*/ 66 h 505"/>
                <a:gd name="T8" fmla="*/ 76 w 139"/>
                <a:gd name="T9" fmla="*/ 87 h 505"/>
                <a:gd name="T10" fmla="*/ 85 w 139"/>
                <a:gd name="T11" fmla="*/ 110 h 505"/>
                <a:gd name="T12" fmla="*/ 94 w 139"/>
                <a:gd name="T13" fmla="*/ 132 h 505"/>
                <a:gd name="T14" fmla="*/ 104 w 139"/>
                <a:gd name="T15" fmla="*/ 155 h 505"/>
                <a:gd name="T16" fmla="*/ 113 w 139"/>
                <a:gd name="T17" fmla="*/ 176 h 505"/>
                <a:gd name="T18" fmla="*/ 119 w 139"/>
                <a:gd name="T19" fmla="*/ 198 h 505"/>
                <a:gd name="T20" fmla="*/ 127 w 139"/>
                <a:gd name="T21" fmla="*/ 220 h 505"/>
                <a:gd name="T22" fmla="*/ 133 w 139"/>
                <a:gd name="T23" fmla="*/ 243 h 505"/>
                <a:gd name="T24" fmla="*/ 139 w 139"/>
                <a:gd name="T25" fmla="*/ 264 h 505"/>
                <a:gd name="T26" fmla="*/ 131 w 139"/>
                <a:gd name="T27" fmla="*/ 282 h 505"/>
                <a:gd name="T28" fmla="*/ 123 w 139"/>
                <a:gd name="T29" fmla="*/ 299 h 505"/>
                <a:gd name="T30" fmla="*/ 116 w 139"/>
                <a:gd name="T31" fmla="*/ 317 h 505"/>
                <a:gd name="T32" fmla="*/ 107 w 139"/>
                <a:gd name="T33" fmla="*/ 334 h 505"/>
                <a:gd name="T34" fmla="*/ 99 w 139"/>
                <a:gd name="T35" fmla="*/ 351 h 505"/>
                <a:gd name="T36" fmla="*/ 92 w 139"/>
                <a:gd name="T37" fmla="*/ 369 h 505"/>
                <a:gd name="T38" fmla="*/ 83 w 139"/>
                <a:gd name="T39" fmla="*/ 386 h 505"/>
                <a:gd name="T40" fmla="*/ 76 w 139"/>
                <a:gd name="T41" fmla="*/ 404 h 505"/>
                <a:gd name="T42" fmla="*/ 73 w 139"/>
                <a:gd name="T43" fmla="*/ 429 h 505"/>
                <a:gd name="T44" fmla="*/ 70 w 139"/>
                <a:gd name="T45" fmla="*/ 454 h 505"/>
                <a:gd name="T46" fmla="*/ 67 w 139"/>
                <a:gd name="T47" fmla="*/ 480 h 505"/>
                <a:gd name="T48" fmla="*/ 63 w 139"/>
                <a:gd name="T49" fmla="*/ 505 h 505"/>
                <a:gd name="T50" fmla="*/ 56 w 139"/>
                <a:gd name="T51" fmla="*/ 497 h 505"/>
                <a:gd name="T52" fmla="*/ 47 w 139"/>
                <a:gd name="T53" fmla="*/ 488 h 505"/>
                <a:gd name="T54" fmla="*/ 40 w 139"/>
                <a:gd name="T55" fmla="*/ 479 h 505"/>
                <a:gd name="T56" fmla="*/ 33 w 139"/>
                <a:gd name="T57" fmla="*/ 470 h 505"/>
                <a:gd name="T58" fmla="*/ 24 w 139"/>
                <a:gd name="T59" fmla="*/ 462 h 505"/>
                <a:gd name="T60" fmla="*/ 17 w 139"/>
                <a:gd name="T61" fmla="*/ 452 h 505"/>
                <a:gd name="T62" fmla="*/ 9 w 139"/>
                <a:gd name="T63" fmla="*/ 444 h 505"/>
                <a:gd name="T64" fmla="*/ 2 w 139"/>
                <a:gd name="T65" fmla="*/ 435 h 505"/>
                <a:gd name="T66" fmla="*/ 6 w 139"/>
                <a:gd name="T67" fmla="*/ 396 h 505"/>
                <a:gd name="T68" fmla="*/ 10 w 139"/>
                <a:gd name="T69" fmla="*/ 356 h 505"/>
                <a:gd name="T70" fmla="*/ 14 w 139"/>
                <a:gd name="T71" fmla="*/ 316 h 505"/>
                <a:gd name="T72" fmla="*/ 18 w 139"/>
                <a:gd name="T73" fmla="*/ 278 h 505"/>
                <a:gd name="T74" fmla="*/ 14 w 139"/>
                <a:gd name="T75" fmla="*/ 223 h 505"/>
                <a:gd name="T76" fmla="*/ 10 w 139"/>
                <a:gd name="T77" fmla="*/ 170 h 505"/>
                <a:gd name="T78" fmla="*/ 5 w 139"/>
                <a:gd name="T79" fmla="*/ 116 h 505"/>
                <a:gd name="T80" fmla="*/ 0 w 139"/>
                <a:gd name="T81" fmla="*/ 63 h 505"/>
                <a:gd name="T82" fmla="*/ 5 w 139"/>
                <a:gd name="T83" fmla="*/ 55 h 505"/>
                <a:gd name="T84" fmla="*/ 10 w 139"/>
                <a:gd name="T85" fmla="*/ 48 h 505"/>
                <a:gd name="T86" fmla="*/ 15 w 139"/>
                <a:gd name="T87" fmla="*/ 39 h 505"/>
                <a:gd name="T88" fmla="*/ 20 w 139"/>
                <a:gd name="T89" fmla="*/ 31 h 505"/>
                <a:gd name="T90" fmla="*/ 24 w 139"/>
                <a:gd name="T91" fmla="*/ 22 h 505"/>
                <a:gd name="T92" fmla="*/ 29 w 139"/>
                <a:gd name="T93" fmla="*/ 15 h 505"/>
                <a:gd name="T94" fmla="*/ 34 w 139"/>
                <a:gd name="T95" fmla="*/ 7 h 505"/>
                <a:gd name="T96" fmla="*/ 39 w 139"/>
                <a:gd name="T97" fmla="*/ 0 h 5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9"/>
                <a:gd name="T148" fmla="*/ 0 h 505"/>
                <a:gd name="T149" fmla="*/ 139 w 139"/>
                <a:gd name="T150" fmla="*/ 505 h 5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9" h="505">
                  <a:moveTo>
                    <a:pt x="39" y="0"/>
                  </a:moveTo>
                  <a:lnTo>
                    <a:pt x="49" y="21"/>
                  </a:lnTo>
                  <a:lnTo>
                    <a:pt x="57" y="44"/>
                  </a:lnTo>
                  <a:lnTo>
                    <a:pt x="67" y="66"/>
                  </a:lnTo>
                  <a:lnTo>
                    <a:pt x="76" y="87"/>
                  </a:lnTo>
                  <a:lnTo>
                    <a:pt x="85" y="110"/>
                  </a:lnTo>
                  <a:lnTo>
                    <a:pt x="94" y="132"/>
                  </a:lnTo>
                  <a:lnTo>
                    <a:pt x="104" y="155"/>
                  </a:lnTo>
                  <a:lnTo>
                    <a:pt x="113" y="176"/>
                  </a:lnTo>
                  <a:lnTo>
                    <a:pt x="119" y="198"/>
                  </a:lnTo>
                  <a:lnTo>
                    <a:pt x="127" y="220"/>
                  </a:lnTo>
                  <a:lnTo>
                    <a:pt x="133" y="243"/>
                  </a:lnTo>
                  <a:lnTo>
                    <a:pt x="139" y="264"/>
                  </a:lnTo>
                  <a:lnTo>
                    <a:pt x="131" y="282"/>
                  </a:lnTo>
                  <a:lnTo>
                    <a:pt x="123" y="299"/>
                  </a:lnTo>
                  <a:lnTo>
                    <a:pt x="116" y="317"/>
                  </a:lnTo>
                  <a:lnTo>
                    <a:pt x="107" y="334"/>
                  </a:lnTo>
                  <a:lnTo>
                    <a:pt x="99" y="351"/>
                  </a:lnTo>
                  <a:lnTo>
                    <a:pt x="92" y="369"/>
                  </a:lnTo>
                  <a:lnTo>
                    <a:pt x="83" y="386"/>
                  </a:lnTo>
                  <a:lnTo>
                    <a:pt x="76" y="404"/>
                  </a:lnTo>
                  <a:lnTo>
                    <a:pt x="73" y="429"/>
                  </a:lnTo>
                  <a:lnTo>
                    <a:pt x="70" y="454"/>
                  </a:lnTo>
                  <a:lnTo>
                    <a:pt x="67" y="480"/>
                  </a:lnTo>
                  <a:lnTo>
                    <a:pt x="63" y="505"/>
                  </a:lnTo>
                  <a:lnTo>
                    <a:pt x="56" y="497"/>
                  </a:lnTo>
                  <a:lnTo>
                    <a:pt x="47" y="488"/>
                  </a:lnTo>
                  <a:lnTo>
                    <a:pt x="40" y="479"/>
                  </a:lnTo>
                  <a:lnTo>
                    <a:pt x="33" y="470"/>
                  </a:lnTo>
                  <a:lnTo>
                    <a:pt x="24" y="462"/>
                  </a:lnTo>
                  <a:lnTo>
                    <a:pt x="17" y="452"/>
                  </a:lnTo>
                  <a:lnTo>
                    <a:pt x="9" y="444"/>
                  </a:lnTo>
                  <a:lnTo>
                    <a:pt x="2" y="435"/>
                  </a:lnTo>
                  <a:lnTo>
                    <a:pt x="6" y="396"/>
                  </a:lnTo>
                  <a:lnTo>
                    <a:pt x="10" y="356"/>
                  </a:lnTo>
                  <a:lnTo>
                    <a:pt x="14" y="316"/>
                  </a:lnTo>
                  <a:lnTo>
                    <a:pt x="18" y="278"/>
                  </a:lnTo>
                  <a:lnTo>
                    <a:pt x="14" y="223"/>
                  </a:lnTo>
                  <a:lnTo>
                    <a:pt x="10" y="170"/>
                  </a:lnTo>
                  <a:lnTo>
                    <a:pt x="5" y="116"/>
                  </a:lnTo>
                  <a:lnTo>
                    <a:pt x="0" y="63"/>
                  </a:lnTo>
                  <a:lnTo>
                    <a:pt x="5" y="55"/>
                  </a:lnTo>
                  <a:lnTo>
                    <a:pt x="10" y="48"/>
                  </a:lnTo>
                  <a:lnTo>
                    <a:pt x="15" y="39"/>
                  </a:lnTo>
                  <a:lnTo>
                    <a:pt x="20" y="31"/>
                  </a:lnTo>
                  <a:lnTo>
                    <a:pt x="24" y="22"/>
                  </a:lnTo>
                  <a:lnTo>
                    <a:pt x="29" y="15"/>
                  </a:lnTo>
                  <a:lnTo>
                    <a:pt x="34" y="7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2" name="Freeform 80"/>
            <p:cNvSpPr>
              <a:spLocks/>
            </p:cNvSpPr>
            <p:nvPr/>
          </p:nvSpPr>
          <p:spPr bwMode="auto">
            <a:xfrm>
              <a:off x="1950" y="2432"/>
              <a:ext cx="129" cy="505"/>
            </a:xfrm>
            <a:custGeom>
              <a:avLst/>
              <a:gdLst>
                <a:gd name="T0" fmla="*/ 29 w 129"/>
                <a:gd name="T1" fmla="*/ 0 h 505"/>
                <a:gd name="T2" fmla="*/ 39 w 129"/>
                <a:gd name="T3" fmla="*/ 21 h 505"/>
                <a:gd name="T4" fmla="*/ 47 w 129"/>
                <a:gd name="T5" fmla="*/ 44 h 505"/>
                <a:gd name="T6" fmla="*/ 57 w 129"/>
                <a:gd name="T7" fmla="*/ 66 h 505"/>
                <a:gd name="T8" fmla="*/ 66 w 129"/>
                <a:gd name="T9" fmla="*/ 87 h 505"/>
                <a:gd name="T10" fmla="*/ 75 w 129"/>
                <a:gd name="T11" fmla="*/ 110 h 505"/>
                <a:gd name="T12" fmla="*/ 84 w 129"/>
                <a:gd name="T13" fmla="*/ 132 h 505"/>
                <a:gd name="T14" fmla="*/ 94 w 129"/>
                <a:gd name="T15" fmla="*/ 155 h 505"/>
                <a:gd name="T16" fmla="*/ 103 w 129"/>
                <a:gd name="T17" fmla="*/ 176 h 505"/>
                <a:gd name="T18" fmla="*/ 109 w 129"/>
                <a:gd name="T19" fmla="*/ 198 h 505"/>
                <a:gd name="T20" fmla="*/ 117 w 129"/>
                <a:gd name="T21" fmla="*/ 220 h 505"/>
                <a:gd name="T22" fmla="*/ 123 w 129"/>
                <a:gd name="T23" fmla="*/ 243 h 505"/>
                <a:gd name="T24" fmla="*/ 129 w 129"/>
                <a:gd name="T25" fmla="*/ 264 h 505"/>
                <a:gd name="T26" fmla="*/ 121 w 129"/>
                <a:gd name="T27" fmla="*/ 282 h 505"/>
                <a:gd name="T28" fmla="*/ 113 w 129"/>
                <a:gd name="T29" fmla="*/ 299 h 505"/>
                <a:gd name="T30" fmla="*/ 106 w 129"/>
                <a:gd name="T31" fmla="*/ 317 h 505"/>
                <a:gd name="T32" fmla="*/ 97 w 129"/>
                <a:gd name="T33" fmla="*/ 334 h 505"/>
                <a:gd name="T34" fmla="*/ 89 w 129"/>
                <a:gd name="T35" fmla="*/ 351 h 505"/>
                <a:gd name="T36" fmla="*/ 82 w 129"/>
                <a:gd name="T37" fmla="*/ 369 h 505"/>
                <a:gd name="T38" fmla="*/ 73 w 129"/>
                <a:gd name="T39" fmla="*/ 386 h 505"/>
                <a:gd name="T40" fmla="*/ 66 w 129"/>
                <a:gd name="T41" fmla="*/ 404 h 505"/>
                <a:gd name="T42" fmla="*/ 63 w 129"/>
                <a:gd name="T43" fmla="*/ 429 h 505"/>
                <a:gd name="T44" fmla="*/ 60 w 129"/>
                <a:gd name="T45" fmla="*/ 454 h 505"/>
                <a:gd name="T46" fmla="*/ 57 w 129"/>
                <a:gd name="T47" fmla="*/ 480 h 505"/>
                <a:gd name="T48" fmla="*/ 53 w 129"/>
                <a:gd name="T49" fmla="*/ 505 h 505"/>
                <a:gd name="T50" fmla="*/ 47 w 129"/>
                <a:gd name="T51" fmla="*/ 495 h 505"/>
                <a:gd name="T52" fmla="*/ 40 w 129"/>
                <a:gd name="T53" fmla="*/ 486 h 505"/>
                <a:gd name="T54" fmla="*/ 34 w 129"/>
                <a:gd name="T55" fmla="*/ 476 h 505"/>
                <a:gd name="T56" fmla="*/ 26 w 129"/>
                <a:gd name="T57" fmla="*/ 467 h 505"/>
                <a:gd name="T58" fmla="*/ 20 w 129"/>
                <a:gd name="T59" fmla="*/ 458 h 505"/>
                <a:gd name="T60" fmla="*/ 13 w 129"/>
                <a:gd name="T61" fmla="*/ 448 h 505"/>
                <a:gd name="T62" fmla="*/ 7 w 129"/>
                <a:gd name="T63" fmla="*/ 439 h 505"/>
                <a:gd name="T64" fmla="*/ 0 w 129"/>
                <a:gd name="T65" fmla="*/ 429 h 505"/>
                <a:gd name="T66" fmla="*/ 8 w 129"/>
                <a:gd name="T67" fmla="*/ 391 h 505"/>
                <a:gd name="T68" fmla="*/ 16 w 129"/>
                <a:gd name="T69" fmla="*/ 353 h 505"/>
                <a:gd name="T70" fmla="*/ 24 w 129"/>
                <a:gd name="T71" fmla="*/ 315 h 505"/>
                <a:gd name="T72" fmla="*/ 31 w 129"/>
                <a:gd name="T73" fmla="*/ 278 h 505"/>
                <a:gd name="T74" fmla="*/ 24 w 129"/>
                <a:gd name="T75" fmla="*/ 225 h 505"/>
                <a:gd name="T76" fmla="*/ 17 w 129"/>
                <a:gd name="T77" fmla="*/ 172 h 505"/>
                <a:gd name="T78" fmla="*/ 10 w 129"/>
                <a:gd name="T79" fmla="*/ 120 h 505"/>
                <a:gd name="T80" fmla="*/ 4 w 129"/>
                <a:gd name="T81" fmla="*/ 67 h 505"/>
                <a:gd name="T82" fmla="*/ 10 w 129"/>
                <a:gd name="T83" fmla="*/ 50 h 505"/>
                <a:gd name="T84" fmla="*/ 17 w 129"/>
                <a:gd name="T85" fmla="*/ 33 h 505"/>
                <a:gd name="T86" fmla="*/ 23 w 129"/>
                <a:gd name="T87" fmla="*/ 16 h 505"/>
                <a:gd name="T88" fmla="*/ 29 w 129"/>
                <a:gd name="T89" fmla="*/ 0 h 50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9"/>
                <a:gd name="T136" fmla="*/ 0 h 505"/>
                <a:gd name="T137" fmla="*/ 129 w 129"/>
                <a:gd name="T138" fmla="*/ 505 h 50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9" h="505">
                  <a:moveTo>
                    <a:pt x="29" y="0"/>
                  </a:moveTo>
                  <a:lnTo>
                    <a:pt x="39" y="21"/>
                  </a:lnTo>
                  <a:lnTo>
                    <a:pt x="47" y="44"/>
                  </a:lnTo>
                  <a:lnTo>
                    <a:pt x="57" y="66"/>
                  </a:lnTo>
                  <a:lnTo>
                    <a:pt x="66" y="87"/>
                  </a:lnTo>
                  <a:lnTo>
                    <a:pt x="75" y="110"/>
                  </a:lnTo>
                  <a:lnTo>
                    <a:pt x="84" y="132"/>
                  </a:lnTo>
                  <a:lnTo>
                    <a:pt x="94" y="155"/>
                  </a:lnTo>
                  <a:lnTo>
                    <a:pt x="103" y="176"/>
                  </a:lnTo>
                  <a:lnTo>
                    <a:pt x="109" y="198"/>
                  </a:lnTo>
                  <a:lnTo>
                    <a:pt x="117" y="220"/>
                  </a:lnTo>
                  <a:lnTo>
                    <a:pt x="123" y="243"/>
                  </a:lnTo>
                  <a:lnTo>
                    <a:pt x="129" y="264"/>
                  </a:lnTo>
                  <a:lnTo>
                    <a:pt x="121" y="282"/>
                  </a:lnTo>
                  <a:lnTo>
                    <a:pt x="113" y="299"/>
                  </a:lnTo>
                  <a:lnTo>
                    <a:pt x="106" y="317"/>
                  </a:lnTo>
                  <a:lnTo>
                    <a:pt x="97" y="334"/>
                  </a:lnTo>
                  <a:lnTo>
                    <a:pt x="89" y="351"/>
                  </a:lnTo>
                  <a:lnTo>
                    <a:pt x="82" y="369"/>
                  </a:lnTo>
                  <a:lnTo>
                    <a:pt x="73" y="386"/>
                  </a:lnTo>
                  <a:lnTo>
                    <a:pt x="66" y="404"/>
                  </a:lnTo>
                  <a:lnTo>
                    <a:pt x="63" y="429"/>
                  </a:lnTo>
                  <a:lnTo>
                    <a:pt x="60" y="454"/>
                  </a:lnTo>
                  <a:lnTo>
                    <a:pt x="57" y="480"/>
                  </a:lnTo>
                  <a:lnTo>
                    <a:pt x="53" y="505"/>
                  </a:lnTo>
                  <a:lnTo>
                    <a:pt x="47" y="495"/>
                  </a:lnTo>
                  <a:lnTo>
                    <a:pt x="40" y="486"/>
                  </a:lnTo>
                  <a:lnTo>
                    <a:pt x="34" y="476"/>
                  </a:lnTo>
                  <a:lnTo>
                    <a:pt x="26" y="467"/>
                  </a:lnTo>
                  <a:lnTo>
                    <a:pt x="20" y="458"/>
                  </a:lnTo>
                  <a:lnTo>
                    <a:pt x="13" y="448"/>
                  </a:lnTo>
                  <a:lnTo>
                    <a:pt x="7" y="439"/>
                  </a:lnTo>
                  <a:lnTo>
                    <a:pt x="0" y="429"/>
                  </a:lnTo>
                  <a:lnTo>
                    <a:pt x="8" y="391"/>
                  </a:lnTo>
                  <a:lnTo>
                    <a:pt x="16" y="353"/>
                  </a:lnTo>
                  <a:lnTo>
                    <a:pt x="24" y="315"/>
                  </a:lnTo>
                  <a:lnTo>
                    <a:pt x="31" y="278"/>
                  </a:lnTo>
                  <a:lnTo>
                    <a:pt x="24" y="225"/>
                  </a:lnTo>
                  <a:lnTo>
                    <a:pt x="17" y="172"/>
                  </a:lnTo>
                  <a:lnTo>
                    <a:pt x="10" y="120"/>
                  </a:lnTo>
                  <a:lnTo>
                    <a:pt x="4" y="67"/>
                  </a:lnTo>
                  <a:lnTo>
                    <a:pt x="10" y="50"/>
                  </a:lnTo>
                  <a:lnTo>
                    <a:pt x="17" y="33"/>
                  </a:lnTo>
                  <a:lnTo>
                    <a:pt x="23" y="16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3" name="Freeform 81"/>
            <p:cNvSpPr>
              <a:spLocks/>
            </p:cNvSpPr>
            <p:nvPr/>
          </p:nvSpPr>
          <p:spPr bwMode="auto">
            <a:xfrm>
              <a:off x="1958" y="2432"/>
              <a:ext cx="121" cy="505"/>
            </a:xfrm>
            <a:custGeom>
              <a:avLst/>
              <a:gdLst>
                <a:gd name="T0" fmla="*/ 21 w 121"/>
                <a:gd name="T1" fmla="*/ 0 h 505"/>
                <a:gd name="T2" fmla="*/ 31 w 121"/>
                <a:gd name="T3" fmla="*/ 21 h 505"/>
                <a:gd name="T4" fmla="*/ 39 w 121"/>
                <a:gd name="T5" fmla="*/ 44 h 505"/>
                <a:gd name="T6" fmla="*/ 49 w 121"/>
                <a:gd name="T7" fmla="*/ 66 h 505"/>
                <a:gd name="T8" fmla="*/ 58 w 121"/>
                <a:gd name="T9" fmla="*/ 87 h 505"/>
                <a:gd name="T10" fmla="*/ 67 w 121"/>
                <a:gd name="T11" fmla="*/ 110 h 505"/>
                <a:gd name="T12" fmla="*/ 76 w 121"/>
                <a:gd name="T13" fmla="*/ 132 h 505"/>
                <a:gd name="T14" fmla="*/ 86 w 121"/>
                <a:gd name="T15" fmla="*/ 155 h 505"/>
                <a:gd name="T16" fmla="*/ 95 w 121"/>
                <a:gd name="T17" fmla="*/ 176 h 505"/>
                <a:gd name="T18" fmla="*/ 101 w 121"/>
                <a:gd name="T19" fmla="*/ 198 h 505"/>
                <a:gd name="T20" fmla="*/ 109 w 121"/>
                <a:gd name="T21" fmla="*/ 220 h 505"/>
                <a:gd name="T22" fmla="*/ 115 w 121"/>
                <a:gd name="T23" fmla="*/ 243 h 505"/>
                <a:gd name="T24" fmla="*/ 121 w 121"/>
                <a:gd name="T25" fmla="*/ 264 h 505"/>
                <a:gd name="T26" fmla="*/ 113 w 121"/>
                <a:gd name="T27" fmla="*/ 282 h 505"/>
                <a:gd name="T28" fmla="*/ 105 w 121"/>
                <a:gd name="T29" fmla="*/ 299 h 505"/>
                <a:gd name="T30" fmla="*/ 98 w 121"/>
                <a:gd name="T31" fmla="*/ 317 h 505"/>
                <a:gd name="T32" fmla="*/ 89 w 121"/>
                <a:gd name="T33" fmla="*/ 334 h 505"/>
                <a:gd name="T34" fmla="*/ 81 w 121"/>
                <a:gd name="T35" fmla="*/ 351 h 505"/>
                <a:gd name="T36" fmla="*/ 74 w 121"/>
                <a:gd name="T37" fmla="*/ 369 h 505"/>
                <a:gd name="T38" fmla="*/ 65 w 121"/>
                <a:gd name="T39" fmla="*/ 386 h 505"/>
                <a:gd name="T40" fmla="*/ 58 w 121"/>
                <a:gd name="T41" fmla="*/ 404 h 505"/>
                <a:gd name="T42" fmla="*/ 55 w 121"/>
                <a:gd name="T43" fmla="*/ 429 h 505"/>
                <a:gd name="T44" fmla="*/ 52 w 121"/>
                <a:gd name="T45" fmla="*/ 454 h 505"/>
                <a:gd name="T46" fmla="*/ 49 w 121"/>
                <a:gd name="T47" fmla="*/ 480 h 505"/>
                <a:gd name="T48" fmla="*/ 45 w 121"/>
                <a:gd name="T49" fmla="*/ 505 h 505"/>
                <a:gd name="T50" fmla="*/ 39 w 121"/>
                <a:gd name="T51" fmla="*/ 494 h 505"/>
                <a:gd name="T52" fmla="*/ 34 w 121"/>
                <a:gd name="T53" fmla="*/ 485 h 505"/>
                <a:gd name="T54" fmla="*/ 28 w 121"/>
                <a:gd name="T55" fmla="*/ 474 h 505"/>
                <a:gd name="T56" fmla="*/ 23 w 121"/>
                <a:gd name="T57" fmla="*/ 464 h 505"/>
                <a:gd name="T58" fmla="*/ 17 w 121"/>
                <a:gd name="T59" fmla="*/ 453 h 505"/>
                <a:gd name="T60" fmla="*/ 11 w 121"/>
                <a:gd name="T61" fmla="*/ 444 h 505"/>
                <a:gd name="T62" fmla="*/ 6 w 121"/>
                <a:gd name="T63" fmla="*/ 433 h 505"/>
                <a:gd name="T64" fmla="*/ 0 w 121"/>
                <a:gd name="T65" fmla="*/ 423 h 505"/>
                <a:gd name="T66" fmla="*/ 6 w 121"/>
                <a:gd name="T67" fmla="*/ 405 h 505"/>
                <a:gd name="T68" fmla="*/ 12 w 121"/>
                <a:gd name="T69" fmla="*/ 386 h 505"/>
                <a:gd name="T70" fmla="*/ 18 w 121"/>
                <a:gd name="T71" fmla="*/ 368 h 505"/>
                <a:gd name="T72" fmla="*/ 24 w 121"/>
                <a:gd name="T73" fmla="*/ 350 h 505"/>
                <a:gd name="T74" fmla="*/ 29 w 121"/>
                <a:gd name="T75" fmla="*/ 332 h 505"/>
                <a:gd name="T76" fmla="*/ 35 w 121"/>
                <a:gd name="T77" fmla="*/ 314 h 505"/>
                <a:gd name="T78" fmla="*/ 41 w 121"/>
                <a:gd name="T79" fmla="*/ 296 h 505"/>
                <a:gd name="T80" fmla="*/ 47 w 121"/>
                <a:gd name="T81" fmla="*/ 278 h 505"/>
                <a:gd name="T82" fmla="*/ 43 w 121"/>
                <a:gd name="T83" fmla="*/ 252 h 505"/>
                <a:gd name="T84" fmla="*/ 38 w 121"/>
                <a:gd name="T85" fmla="*/ 226 h 505"/>
                <a:gd name="T86" fmla="*/ 33 w 121"/>
                <a:gd name="T87" fmla="*/ 201 h 505"/>
                <a:gd name="T88" fmla="*/ 28 w 121"/>
                <a:gd name="T89" fmla="*/ 174 h 505"/>
                <a:gd name="T90" fmla="*/ 22 w 121"/>
                <a:gd name="T91" fmla="*/ 149 h 505"/>
                <a:gd name="T92" fmla="*/ 17 w 121"/>
                <a:gd name="T93" fmla="*/ 122 h 505"/>
                <a:gd name="T94" fmla="*/ 12 w 121"/>
                <a:gd name="T95" fmla="*/ 97 h 505"/>
                <a:gd name="T96" fmla="*/ 8 w 121"/>
                <a:gd name="T97" fmla="*/ 71 h 505"/>
                <a:gd name="T98" fmla="*/ 11 w 121"/>
                <a:gd name="T99" fmla="*/ 54 h 505"/>
                <a:gd name="T100" fmla="*/ 15 w 121"/>
                <a:gd name="T101" fmla="*/ 36 h 505"/>
                <a:gd name="T102" fmla="*/ 17 w 121"/>
                <a:gd name="T103" fmla="*/ 18 h 505"/>
                <a:gd name="T104" fmla="*/ 21 w 121"/>
                <a:gd name="T105" fmla="*/ 0 h 50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1"/>
                <a:gd name="T160" fmla="*/ 0 h 505"/>
                <a:gd name="T161" fmla="*/ 121 w 121"/>
                <a:gd name="T162" fmla="*/ 505 h 50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1" h="505">
                  <a:moveTo>
                    <a:pt x="21" y="0"/>
                  </a:moveTo>
                  <a:lnTo>
                    <a:pt x="31" y="21"/>
                  </a:lnTo>
                  <a:lnTo>
                    <a:pt x="39" y="44"/>
                  </a:lnTo>
                  <a:lnTo>
                    <a:pt x="49" y="66"/>
                  </a:lnTo>
                  <a:lnTo>
                    <a:pt x="58" y="87"/>
                  </a:lnTo>
                  <a:lnTo>
                    <a:pt x="67" y="110"/>
                  </a:lnTo>
                  <a:lnTo>
                    <a:pt x="76" y="132"/>
                  </a:lnTo>
                  <a:lnTo>
                    <a:pt x="86" y="155"/>
                  </a:lnTo>
                  <a:lnTo>
                    <a:pt x="95" y="176"/>
                  </a:lnTo>
                  <a:lnTo>
                    <a:pt x="101" y="198"/>
                  </a:lnTo>
                  <a:lnTo>
                    <a:pt x="109" y="220"/>
                  </a:lnTo>
                  <a:lnTo>
                    <a:pt x="115" y="243"/>
                  </a:lnTo>
                  <a:lnTo>
                    <a:pt x="121" y="264"/>
                  </a:lnTo>
                  <a:lnTo>
                    <a:pt x="113" y="282"/>
                  </a:lnTo>
                  <a:lnTo>
                    <a:pt x="105" y="299"/>
                  </a:lnTo>
                  <a:lnTo>
                    <a:pt x="98" y="317"/>
                  </a:lnTo>
                  <a:lnTo>
                    <a:pt x="89" y="334"/>
                  </a:lnTo>
                  <a:lnTo>
                    <a:pt x="81" y="351"/>
                  </a:lnTo>
                  <a:lnTo>
                    <a:pt x="74" y="369"/>
                  </a:lnTo>
                  <a:lnTo>
                    <a:pt x="65" y="386"/>
                  </a:lnTo>
                  <a:lnTo>
                    <a:pt x="58" y="404"/>
                  </a:lnTo>
                  <a:lnTo>
                    <a:pt x="55" y="429"/>
                  </a:lnTo>
                  <a:lnTo>
                    <a:pt x="52" y="454"/>
                  </a:lnTo>
                  <a:lnTo>
                    <a:pt x="49" y="480"/>
                  </a:lnTo>
                  <a:lnTo>
                    <a:pt x="45" y="505"/>
                  </a:lnTo>
                  <a:lnTo>
                    <a:pt x="39" y="494"/>
                  </a:lnTo>
                  <a:lnTo>
                    <a:pt x="34" y="485"/>
                  </a:lnTo>
                  <a:lnTo>
                    <a:pt x="28" y="474"/>
                  </a:lnTo>
                  <a:lnTo>
                    <a:pt x="23" y="464"/>
                  </a:lnTo>
                  <a:lnTo>
                    <a:pt x="17" y="453"/>
                  </a:lnTo>
                  <a:lnTo>
                    <a:pt x="11" y="444"/>
                  </a:lnTo>
                  <a:lnTo>
                    <a:pt x="6" y="433"/>
                  </a:lnTo>
                  <a:lnTo>
                    <a:pt x="0" y="423"/>
                  </a:lnTo>
                  <a:lnTo>
                    <a:pt x="6" y="405"/>
                  </a:lnTo>
                  <a:lnTo>
                    <a:pt x="12" y="386"/>
                  </a:lnTo>
                  <a:lnTo>
                    <a:pt x="18" y="368"/>
                  </a:lnTo>
                  <a:lnTo>
                    <a:pt x="24" y="350"/>
                  </a:lnTo>
                  <a:lnTo>
                    <a:pt x="29" y="332"/>
                  </a:lnTo>
                  <a:lnTo>
                    <a:pt x="35" y="314"/>
                  </a:lnTo>
                  <a:lnTo>
                    <a:pt x="41" y="296"/>
                  </a:lnTo>
                  <a:lnTo>
                    <a:pt x="47" y="278"/>
                  </a:lnTo>
                  <a:lnTo>
                    <a:pt x="43" y="252"/>
                  </a:lnTo>
                  <a:lnTo>
                    <a:pt x="38" y="226"/>
                  </a:lnTo>
                  <a:lnTo>
                    <a:pt x="33" y="201"/>
                  </a:lnTo>
                  <a:lnTo>
                    <a:pt x="28" y="174"/>
                  </a:lnTo>
                  <a:lnTo>
                    <a:pt x="22" y="149"/>
                  </a:lnTo>
                  <a:lnTo>
                    <a:pt x="17" y="122"/>
                  </a:lnTo>
                  <a:lnTo>
                    <a:pt x="12" y="97"/>
                  </a:lnTo>
                  <a:lnTo>
                    <a:pt x="8" y="71"/>
                  </a:lnTo>
                  <a:lnTo>
                    <a:pt x="11" y="54"/>
                  </a:lnTo>
                  <a:lnTo>
                    <a:pt x="15" y="36"/>
                  </a:lnTo>
                  <a:lnTo>
                    <a:pt x="17" y="18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4" name="Freeform 82"/>
            <p:cNvSpPr>
              <a:spLocks/>
            </p:cNvSpPr>
            <p:nvPr/>
          </p:nvSpPr>
          <p:spPr bwMode="auto">
            <a:xfrm>
              <a:off x="1966" y="2432"/>
              <a:ext cx="113" cy="505"/>
            </a:xfrm>
            <a:custGeom>
              <a:avLst/>
              <a:gdLst>
                <a:gd name="T0" fmla="*/ 13 w 113"/>
                <a:gd name="T1" fmla="*/ 0 h 505"/>
                <a:gd name="T2" fmla="*/ 87 w 113"/>
                <a:gd name="T3" fmla="*/ 176 h 505"/>
                <a:gd name="T4" fmla="*/ 113 w 113"/>
                <a:gd name="T5" fmla="*/ 264 h 505"/>
                <a:gd name="T6" fmla="*/ 50 w 113"/>
                <a:gd name="T7" fmla="*/ 404 h 505"/>
                <a:gd name="T8" fmla="*/ 37 w 113"/>
                <a:gd name="T9" fmla="*/ 505 h 505"/>
                <a:gd name="T10" fmla="*/ 0 w 113"/>
                <a:gd name="T11" fmla="*/ 416 h 505"/>
                <a:gd name="T12" fmla="*/ 62 w 113"/>
                <a:gd name="T13" fmla="*/ 278 h 505"/>
                <a:gd name="T14" fmla="*/ 13 w 113"/>
                <a:gd name="T15" fmla="*/ 75 h 505"/>
                <a:gd name="T16" fmla="*/ 13 w 113"/>
                <a:gd name="T17" fmla="*/ 0 h 5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3"/>
                <a:gd name="T28" fmla="*/ 0 h 505"/>
                <a:gd name="T29" fmla="*/ 113 w 113"/>
                <a:gd name="T30" fmla="*/ 505 h 5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3" h="505">
                  <a:moveTo>
                    <a:pt x="13" y="0"/>
                  </a:moveTo>
                  <a:lnTo>
                    <a:pt x="87" y="176"/>
                  </a:lnTo>
                  <a:lnTo>
                    <a:pt x="113" y="264"/>
                  </a:lnTo>
                  <a:lnTo>
                    <a:pt x="50" y="404"/>
                  </a:lnTo>
                  <a:lnTo>
                    <a:pt x="37" y="505"/>
                  </a:lnTo>
                  <a:lnTo>
                    <a:pt x="0" y="416"/>
                  </a:lnTo>
                  <a:lnTo>
                    <a:pt x="62" y="278"/>
                  </a:lnTo>
                  <a:lnTo>
                    <a:pt x="13" y="7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80" name="Таблица 79"/>
          <p:cNvGraphicFramePr>
            <a:graphicFrameLocks noGrp="1"/>
          </p:cNvGraphicFramePr>
          <p:nvPr/>
        </p:nvGraphicFramePr>
        <p:xfrm>
          <a:off x="285750" y="3071813"/>
          <a:ext cx="4071935" cy="3286126"/>
        </p:xfrm>
        <a:graphic>
          <a:graphicData uri="http://schemas.openxmlformats.org/drawingml/2006/table">
            <a:tbl>
              <a:tblPr/>
              <a:tblGrid>
                <a:gridCol w="581705"/>
                <a:gridCol w="581705"/>
                <a:gridCol w="581705"/>
                <a:gridCol w="581705"/>
                <a:gridCol w="581705"/>
                <a:gridCol w="581705"/>
                <a:gridCol w="581705"/>
              </a:tblGrid>
              <a:tr h="64212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8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880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8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8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Таблица 80"/>
          <p:cNvGraphicFramePr>
            <a:graphicFrameLocks noGrp="1"/>
          </p:cNvGraphicFramePr>
          <p:nvPr/>
        </p:nvGraphicFramePr>
        <p:xfrm>
          <a:off x="3987800" y="3143250"/>
          <a:ext cx="5156200" cy="2690814"/>
        </p:xfrm>
        <a:graphic>
          <a:graphicData uri="http://schemas.openxmlformats.org/drawingml/2006/table">
            <a:tbl>
              <a:tblPr/>
              <a:tblGrid>
                <a:gridCol w="368300"/>
                <a:gridCol w="2209800"/>
                <a:gridCol w="368300"/>
                <a:gridCol w="368300"/>
                <a:gridCol w="368300"/>
                <a:gridCol w="368300"/>
                <a:gridCol w="368300"/>
                <a:gridCol w="368300"/>
                <a:gridCol w="368300"/>
              </a:tblGrid>
              <a:tr h="3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1.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Учебное помещение для занятий.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2.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latin typeface="Arial"/>
                        </a:rPr>
                        <a:t>Верхняя женская или мужская одежда.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3.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latin typeface="Arial"/>
                        </a:rPr>
                        <a:t>Корм для лошади.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4.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latin typeface="Arial"/>
                        </a:rPr>
                        <a:t>Защитник Отечества.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5.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Лиственное дерево с белым стволом.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6.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Красна девица сидит в темнице,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40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а коса - на улице.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85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5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1500188" y="857250"/>
            <a:ext cx="6215062" cy="20002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778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КРОССВОРД</a:t>
            </a:r>
          </a:p>
        </p:txBody>
      </p:sp>
      <p:grpSp>
        <p:nvGrpSpPr>
          <p:cNvPr id="10243" name="Group 6"/>
          <p:cNvGrpSpPr>
            <a:grpSpLocks/>
          </p:cNvGrpSpPr>
          <p:nvPr/>
        </p:nvGrpSpPr>
        <p:grpSpPr bwMode="auto">
          <a:xfrm>
            <a:off x="7488238" y="0"/>
            <a:ext cx="1655762" cy="1296988"/>
            <a:chOff x="1202" y="1536"/>
            <a:chExt cx="2404" cy="1980"/>
          </a:xfrm>
        </p:grpSpPr>
        <p:sp>
          <p:nvSpPr>
            <p:cNvPr id="10344" name="AutoShape 7"/>
            <p:cNvSpPr>
              <a:spLocks noChangeAspect="1" noChangeArrowheads="1" noTextEdit="1"/>
            </p:cNvSpPr>
            <p:nvPr/>
          </p:nvSpPr>
          <p:spPr bwMode="auto">
            <a:xfrm>
              <a:off x="1202" y="1536"/>
              <a:ext cx="2404" cy="1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5" name="Freeform 8"/>
            <p:cNvSpPr>
              <a:spLocks/>
            </p:cNvSpPr>
            <p:nvPr/>
          </p:nvSpPr>
          <p:spPr bwMode="auto">
            <a:xfrm>
              <a:off x="1665" y="1571"/>
              <a:ext cx="1941" cy="1945"/>
            </a:xfrm>
            <a:custGeom>
              <a:avLst/>
              <a:gdLst>
                <a:gd name="T0" fmla="*/ 1069 w 1941"/>
                <a:gd name="T1" fmla="*/ 5 h 1945"/>
                <a:gd name="T2" fmla="*/ 1212 w 1941"/>
                <a:gd name="T3" fmla="*/ 31 h 1945"/>
                <a:gd name="T4" fmla="*/ 1347 w 1941"/>
                <a:gd name="T5" fmla="*/ 77 h 1945"/>
                <a:gd name="T6" fmla="*/ 1473 w 1941"/>
                <a:gd name="T7" fmla="*/ 142 h 1945"/>
                <a:gd name="T8" fmla="*/ 1587 w 1941"/>
                <a:gd name="T9" fmla="*/ 223 h 1945"/>
                <a:gd name="T10" fmla="*/ 1688 w 1941"/>
                <a:gd name="T11" fmla="*/ 320 h 1945"/>
                <a:gd name="T12" fmla="*/ 1775 w 1941"/>
                <a:gd name="T13" fmla="*/ 430 h 1945"/>
                <a:gd name="T14" fmla="*/ 1845 w 1941"/>
                <a:gd name="T15" fmla="*/ 552 h 1945"/>
                <a:gd name="T16" fmla="*/ 1898 w 1941"/>
                <a:gd name="T17" fmla="*/ 685 h 1945"/>
                <a:gd name="T18" fmla="*/ 1930 w 1941"/>
                <a:gd name="T19" fmla="*/ 826 h 1945"/>
                <a:gd name="T20" fmla="*/ 1941 w 1941"/>
                <a:gd name="T21" fmla="*/ 974 h 1945"/>
                <a:gd name="T22" fmla="*/ 1930 w 1941"/>
                <a:gd name="T23" fmla="*/ 1122 h 1945"/>
                <a:gd name="T24" fmla="*/ 1898 w 1941"/>
                <a:gd name="T25" fmla="*/ 1263 h 1945"/>
                <a:gd name="T26" fmla="*/ 1845 w 1941"/>
                <a:gd name="T27" fmla="*/ 1395 h 1945"/>
                <a:gd name="T28" fmla="*/ 1775 w 1941"/>
                <a:gd name="T29" fmla="*/ 1517 h 1945"/>
                <a:gd name="T30" fmla="*/ 1688 w 1941"/>
                <a:gd name="T31" fmla="*/ 1627 h 1945"/>
                <a:gd name="T32" fmla="*/ 1587 w 1941"/>
                <a:gd name="T33" fmla="*/ 1724 h 1945"/>
                <a:gd name="T34" fmla="*/ 1473 w 1941"/>
                <a:gd name="T35" fmla="*/ 1804 h 1945"/>
                <a:gd name="T36" fmla="*/ 1347 w 1941"/>
                <a:gd name="T37" fmla="*/ 1869 h 1945"/>
                <a:gd name="T38" fmla="*/ 1212 w 1941"/>
                <a:gd name="T39" fmla="*/ 1915 h 1945"/>
                <a:gd name="T40" fmla="*/ 1069 w 1941"/>
                <a:gd name="T41" fmla="*/ 1940 h 1945"/>
                <a:gd name="T42" fmla="*/ 921 w 1941"/>
                <a:gd name="T43" fmla="*/ 1944 h 1945"/>
                <a:gd name="T44" fmla="*/ 776 w 1941"/>
                <a:gd name="T45" fmla="*/ 1926 h 1945"/>
                <a:gd name="T46" fmla="*/ 637 w 1941"/>
                <a:gd name="T47" fmla="*/ 1886 h 1945"/>
                <a:gd name="T48" fmla="*/ 509 w 1941"/>
                <a:gd name="T49" fmla="*/ 1828 h 1945"/>
                <a:gd name="T50" fmla="*/ 391 w 1941"/>
                <a:gd name="T51" fmla="*/ 1752 h 1945"/>
                <a:gd name="T52" fmla="*/ 285 w 1941"/>
                <a:gd name="T53" fmla="*/ 1661 h 1945"/>
                <a:gd name="T54" fmla="*/ 194 w 1941"/>
                <a:gd name="T55" fmla="*/ 1555 h 1945"/>
                <a:gd name="T56" fmla="*/ 118 w 1941"/>
                <a:gd name="T57" fmla="*/ 1437 h 1945"/>
                <a:gd name="T58" fmla="*/ 59 w 1941"/>
                <a:gd name="T59" fmla="*/ 1308 h 1945"/>
                <a:gd name="T60" fmla="*/ 19 w 1941"/>
                <a:gd name="T61" fmla="*/ 1170 h 1945"/>
                <a:gd name="T62" fmla="*/ 1 w 1941"/>
                <a:gd name="T63" fmla="*/ 1024 h 1945"/>
                <a:gd name="T64" fmla="*/ 5 w 1941"/>
                <a:gd name="T65" fmla="*/ 875 h 1945"/>
                <a:gd name="T66" fmla="*/ 31 w 1941"/>
                <a:gd name="T67" fmla="*/ 731 h 1945"/>
                <a:gd name="T68" fmla="*/ 77 w 1941"/>
                <a:gd name="T69" fmla="*/ 596 h 1945"/>
                <a:gd name="T70" fmla="*/ 141 w 1941"/>
                <a:gd name="T71" fmla="*/ 469 h 1945"/>
                <a:gd name="T72" fmla="*/ 222 w 1941"/>
                <a:gd name="T73" fmla="*/ 355 h 1945"/>
                <a:gd name="T74" fmla="*/ 319 w 1941"/>
                <a:gd name="T75" fmla="*/ 254 h 1945"/>
                <a:gd name="T76" fmla="*/ 429 w 1941"/>
                <a:gd name="T77" fmla="*/ 167 h 1945"/>
                <a:gd name="T78" fmla="*/ 551 w 1941"/>
                <a:gd name="T79" fmla="*/ 96 h 1945"/>
                <a:gd name="T80" fmla="*/ 683 w 1941"/>
                <a:gd name="T81" fmla="*/ 44 h 1945"/>
                <a:gd name="T82" fmla="*/ 823 w 1941"/>
                <a:gd name="T83" fmla="*/ 11 h 1945"/>
                <a:gd name="T84" fmla="*/ 971 w 1941"/>
                <a:gd name="T85" fmla="*/ 0 h 194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41"/>
                <a:gd name="T130" fmla="*/ 0 h 1945"/>
                <a:gd name="T131" fmla="*/ 1941 w 1941"/>
                <a:gd name="T132" fmla="*/ 1945 h 194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41" h="1945">
                  <a:moveTo>
                    <a:pt x="971" y="0"/>
                  </a:moveTo>
                  <a:lnTo>
                    <a:pt x="1020" y="1"/>
                  </a:lnTo>
                  <a:lnTo>
                    <a:pt x="1069" y="5"/>
                  </a:lnTo>
                  <a:lnTo>
                    <a:pt x="1118" y="11"/>
                  </a:lnTo>
                  <a:lnTo>
                    <a:pt x="1165" y="20"/>
                  </a:lnTo>
                  <a:lnTo>
                    <a:pt x="1212" y="31"/>
                  </a:lnTo>
                  <a:lnTo>
                    <a:pt x="1258" y="44"/>
                  </a:lnTo>
                  <a:lnTo>
                    <a:pt x="1304" y="59"/>
                  </a:lnTo>
                  <a:lnTo>
                    <a:pt x="1347" y="77"/>
                  </a:lnTo>
                  <a:lnTo>
                    <a:pt x="1390" y="96"/>
                  </a:lnTo>
                  <a:lnTo>
                    <a:pt x="1432" y="118"/>
                  </a:lnTo>
                  <a:lnTo>
                    <a:pt x="1473" y="142"/>
                  </a:lnTo>
                  <a:lnTo>
                    <a:pt x="1512" y="167"/>
                  </a:lnTo>
                  <a:lnTo>
                    <a:pt x="1550" y="194"/>
                  </a:lnTo>
                  <a:lnTo>
                    <a:pt x="1587" y="223"/>
                  </a:lnTo>
                  <a:lnTo>
                    <a:pt x="1622" y="254"/>
                  </a:lnTo>
                  <a:lnTo>
                    <a:pt x="1656" y="286"/>
                  </a:lnTo>
                  <a:lnTo>
                    <a:pt x="1688" y="320"/>
                  </a:lnTo>
                  <a:lnTo>
                    <a:pt x="1719" y="355"/>
                  </a:lnTo>
                  <a:lnTo>
                    <a:pt x="1747" y="392"/>
                  </a:lnTo>
                  <a:lnTo>
                    <a:pt x="1775" y="430"/>
                  </a:lnTo>
                  <a:lnTo>
                    <a:pt x="1800" y="469"/>
                  </a:lnTo>
                  <a:lnTo>
                    <a:pt x="1823" y="510"/>
                  </a:lnTo>
                  <a:lnTo>
                    <a:pt x="1845" y="552"/>
                  </a:lnTo>
                  <a:lnTo>
                    <a:pt x="1864" y="596"/>
                  </a:lnTo>
                  <a:lnTo>
                    <a:pt x="1882" y="640"/>
                  </a:lnTo>
                  <a:lnTo>
                    <a:pt x="1898" y="685"/>
                  </a:lnTo>
                  <a:lnTo>
                    <a:pt x="1910" y="731"/>
                  </a:lnTo>
                  <a:lnTo>
                    <a:pt x="1922" y="777"/>
                  </a:lnTo>
                  <a:lnTo>
                    <a:pt x="1930" y="826"/>
                  </a:lnTo>
                  <a:lnTo>
                    <a:pt x="1936" y="875"/>
                  </a:lnTo>
                  <a:lnTo>
                    <a:pt x="1940" y="924"/>
                  </a:lnTo>
                  <a:lnTo>
                    <a:pt x="1941" y="974"/>
                  </a:lnTo>
                  <a:lnTo>
                    <a:pt x="1940" y="1024"/>
                  </a:lnTo>
                  <a:lnTo>
                    <a:pt x="1936" y="1074"/>
                  </a:lnTo>
                  <a:lnTo>
                    <a:pt x="1930" y="1122"/>
                  </a:lnTo>
                  <a:lnTo>
                    <a:pt x="1922" y="1170"/>
                  </a:lnTo>
                  <a:lnTo>
                    <a:pt x="1910" y="1217"/>
                  </a:lnTo>
                  <a:lnTo>
                    <a:pt x="1898" y="1263"/>
                  </a:lnTo>
                  <a:lnTo>
                    <a:pt x="1882" y="1308"/>
                  </a:lnTo>
                  <a:lnTo>
                    <a:pt x="1864" y="1352"/>
                  </a:lnTo>
                  <a:lnTo>
                    <a:pt x="1845" y="1395"/>
                  </a:lnTo>
                  <a:lnTo>
                    <a:pt x="1823" y="1437"/>
                  </a:lnTo>
                  <a:lnTo>
                    <a:pt x="1800" y="1478"/>
                  </a:lnTo>
                  <a:lnTo>
                    <a:pt x="1775" y="1517"/>
                  </a:lnTo>
                  <a:lnTo>
                    <a:pt x="1747" y="1555"/>
                  </a:lnTo>
                  <a:lnTo>
                    <a:pt x="1719" y="1591"/>
                  </a:lnTo>
                  <a:lnTo>
                    <a:pt x="1688" y="1627"/>
                  </a:lnTo>
                  <a:lnTo>
                    <a:pt x="1656" y="1661"/>
                  </a:lnTo>
                  <a:lnTo>
                    <a:pt x="1622" y="1692"/>
                  </a:lnTo>
                  <a:lnTo>
                    <a:pt x="1587" y="1724"/>
                  </a:lnTo>
                  <a:lnTo>
                    <a:pt x="1550" y="1752"/>
                  </a:lnTo>
                  <a:lnTo>
                    <a:pt x="1512" y="1779"/>
                  </a:lnTo>
                  <a:lnTo>
                    <a:pt x="1473" y="1804"/>
                  </a:lnTo>
                  <a:lnTo>
                    <a:pt x="1432" y="1828"/>
                  </a:lnTo>
                  <a:lnTo>
                    <a:pt x="1390" y="1849"/>
                  </a:lnTo>
                  <a:lnTo>
                    <a:pt x="1347" y="1869"/>
                  </a:lnTo>
                  <a:lnTo>
                    <a:pt x="1304" y="1886"/>
                  </a:lnTo>
                  <a:lnTo>
                    <a:pt x="1258" y="1902"/>
                  </a:lnTo>
                  <a:lnTo>
                    <a:pt x="1212" y="1915"/>
                  </a:lnTo>
                  <a:lnTo>
                    <a:pt x="1165" y="1926"/>
                  </a:lnTo>
                  <a:lnTo>
                    <a:pt x="1118" y="1934"/>
                  </a:lnTo>
                  <a:lnTo>
                    <a:pt x="1069" y="1940"/>
                  </a:lnTo>
                  <a:lnTo>
                    <a:pt x="1020" y="1944"/>
                  </a:lnTo>
                  <a:lnTo>
                    <a:pt x="971" y="1945"/>
                  </a:lnTo>
                  <a:lnTo>
                    <a:pt x="921" y="1944"/>
                  </a:lnTo>
                  <a:lnTo>
                    <a:pt x="872" y="1940"/>
                  </a:lnTo>
                  <a:lnTo>
                    <a:pt x="823" y="1934"/>
                  </a:lnTo>
                  <a:lnTo>
                    <a:pt x="776" y="1926"/>
                  </a:lnTo>
                  <a:lnTo>
                    <a:pt x="729" y="1915"/>
                  </a:lnTo>
                  <a:lnTo>
                    <a:pt x="683" y="1902"/>
                  </a:lnTo>
                  <a:lnTo>
                    <a:pt x="637" y="1886"/>
                  </a:lnTo>
                  <a:lnTo>
                    <a:pt x="594" y="1869"/>
                  </a:lnTo>
                  <a:lnTo>
                    <a:pt x="551" y="1849"/>
                  </a:lnTo>
                  <a:lnTo>
                    <a:pt x="509" y="1828"/>
                  </a:lnTo>
                  <a:lnTo>
                    <a:pt x="468" y="1804"/>
                  </a:lnTo>
                  <a:lnTo>
                    <a:pt x="429" y="1779"/>
                  </a:lnTo>
                  <a:lnTo>
                    <a:pt x="391" y="1752"/>
                  </a:lnTo>
                  <a:lnTo>
                    <a:pt x="354" y="1724"/>
                  </a:lnTo>
                  <a:lnTo>
                    <a:pt x="319" y="1692"/>
                  </a:lnTo>
                  <a:lnTo>
                    <a:pt x="285" y="1661"/>
                  </a:lnTo>
                  <a:lnTo>
                    <a:pt x="253" y="1627"/>
                  </a:lnTo>
                  <a:lnTo>
                    <a:pt x="222" y="1591"/>
                  </a:lnTo>
                  <a:lnTo>
                    <a:pt x="194" y="1555"/>
                  </a:lnTo>
                  <a:lnTo>
                    <a:pt x="166" y="1517"/>
                  </a:lnTo>
                  <a:lnTo>
                    <a:pt x="141" y="1478"/>
                  </a:lnTo>
                  <a:lnTo>
                    <a:pt x="118" y="1437"/>
                  </a:lnTo>
                  <a:lnTo>
                    <a:pt x="96" y="1395"/>
                  </a:lnTo>
                  <a:lnTo>
                    <a:pt x="77" y="1352"/>
                  </a:lnTo>
                  <a:lnTo>
                    <a:pt x="59" y="1308"/>
                  </a:lnTo>
                  <a:lnTo>
                    <a:pt x="43" y="1263"/>
                  </a:lnTo>
                  <a:lnTo>
                    <a:pt x="31" y="1217"/>
                  </a:lnTo>
                  <a:lnTo>
                    <a:pt x="19" y="1170"/>
                  </a:lnTo>
                  <a:lnTo>
                    <a:pt x="11" y="1122"/>
                  </a:lnTo>
                  <a:lnTo>
                    <a:pt x="5" y="1074"/>
                  </a:lnTo>
                  <a:lnTo>
                    <a:pt x="1" y="1024"/>
                  </a:lnTo>
                  <a:lnTo>
                    <a:pt x="0" y="974"/>
                  </a:lnTo>
                  <a:lnTo>
                    <a:pt x="1" y="924"/>
                  </a:lnTo>
                  <a:lnTo>
                    <a:pt x="5" y="875"/>
                  </a:lnTo>
                  <a:lnTo>
                    <a:pt x="11" y="826"/>
                  </a:lnTo>
                  <a:lnTo>
                    <a:pt x="19" y="777"/>
                  </a:lnTo>
                  <a:lnTo>
                    <a:pt x="31" y="731"/>
                  </a:lnTo>
                  <a:lnTo>
                    <a:pt x="43" y="685"/>
                  </a:lnTo>
                  <a:lnTo>
                    <a:pt x="59" y="640"/>
                  </a:lnTo>
                  <a:lnTo>
                    <a:pt x="77" y="596"/>
                  </a:lnTo>
                  <a:lnTo>
                    <a:pt x="96" y="552"/>
                  </a:lnTo>
                  <a:lnTo>
                    <a:pt x="118" y="510"/>
                  </a:lnTo>
                  <a:lnTo>
                    <a:pt x="141" y="469"/>
                  </a:lnTo>
                  <a:lnTo>
                    <a:pt x="166" y="430"/>
                  </a:lnTo>
                  <a:lnTo>
                    <a:pt x="194" y="392"/>
                  </a:lnTo>
                  <a:lnTo>
                    <a:pt x="222" y="355"/>
                  </a:lnTo>
                  <a:lnTo>
                    <a:pt x="253" y="320"/>
                  </a:lnTo>
                  <a:lnTo>
                    <a:pt x="285" y="286"/>
                  </a:lnTo>
                  <a:lnTo>
                    <a:pt x="319" y="254"/>
                  </a:lnTo>
                  <a:lnTo>
                    <a:pt x="354" y="223"/>
                  </a:lnTo>
                  <a:lnTo>
                    <a:pt x="391" y="194"/>
                  </a:lnTo>
                  <a:lnTo>
                    <a:pt x="429" y="167"/>
                  </a:lnTo>
                  <a:lnTo>
                    <a:pt x="468" y="142"/>
                  </a:lnTo>
                  <a:lnTo>
                    <a:pt x="509" y="118"/>
                  </a:lnTo>
                  <a:lnTo>
                    <a:pt x="551" y="96"/>
                  </a:lnTo>
                  <a:lnTo>
                    <a:pt x="594" y="77"/>
                  </a:lnTo>
                  <a:lnTo>
                    <a:pt x="637" y="59"/>
                  </a:lnTo>
                  <a:lnTo>
                    <a:pt x="683" y="44"/>
                  </a:lnTo>
                  <a:lnTo>
                    <a:pt x="729" y="31"/>
                  </a:lnTo>
                  <a:lnTo>
                    <a:pt x="776" y="20"/>
                  </a:lnTo>
                  <a:lnTo>
                    <a:pt x="823" y="11"/>
                  </a:lnTo>
                  <a:lnTo>
                    <a:pt x="872" y="5"/>
                  </a:lnTo>
                  <a:lnTo>
                    <a:pt x="921" y="1"/>
                  </a:lnTo>
                  <a:lnTo>
                    <a:pt x="971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6" name="Freeform 9"/>
            <p:cNvSpPr>
              <a:spLocks/>
            </p:cNvSpPr>
            <p:nvPr/>
          </p:nvSpPr>
          <p:spPr bwMode="auto">
            <a:xfrm>
              <a:off x="2704" y="1635"/>
              <a:ext cx="640" cy="316"/>
            </a:xfrm>
            <a:custGeom>
              <a:avLst/>
              <a:gdLst>
                <a:gd name="T0" fmla="*/ 165 w 640"/>
                <a:gd name="T1" fmla="*/ 89 h 316"/>
                <a:gd name="T2" fmla="*/ 189 w 640"/>
                <a:gd name="T3" fmla="*/ 202 h 316"/>
                <a:gd name="T4" fmla="*/ 564 w 640"/>
                <a:gd name="T5" fmla="*/ 278 h 316"/>
                <a:gd name="T6" fmla="*/ 640 w 640"/>
                <a:gd name="T7" fmla="*/ 316 h 316"/>
                <a:gd name="T8" fmla="*/ 576 w 640"/>
                <a:gd name="T9" fmla="*/ 202 h 316"/>
                <a:gd name="T10" fmla="*/ 326 w 640"/>
                <a:gd name="T11" fmla="*/ 37 h 316"/>
                <a:gd name="T12" fmla="*/ 0 w 640"/>
                <a:gd name="T13" fmla="*/ 0 h 316"/>
                <a:gd name="T14" fmla="*/ 165 w 640"/>
                <a:gd name="T15" fmla="*/ 89 h 3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0"/>
                <a:gd name="T25" fmla="*/ 0 h 316"/>
                <a:gd name="T26" fmla="*/ 640 w 640"/>
                <a:gd name="T27" fmla="*/ 316 h 3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0" h="316">
                  <a:moveTo>
                    <a:pt x="165" y="89"/>
                  </a:moveTo>
                  <a:lnTo>
                    <a:pt x="189" y="202"/>
                  </a:lnTo>
                  <a:lnTo>
                    <a:pt x="564" y="278"/>
                  </a:lnTo>
                  <a:lnTo>
                    <a:pt x="640" y="316"/>
                  </a:lnTo>
                  <a:lnTo>
                    <a:pt x="576" y="202"/>
                  </a:lnTo>
                  <a:lnTo>
                    <a:pt x="326" y="37"/>
                  </a:lnTo>
                  <a:lnTo>
                    <a:pt x="0" y="0"/>
                  </a:lnTo>
                  <a:lnTo>
                    <a:pt x="165" y="89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7" name="Freeform 10"/>
            <p:cNvSpPr>
              <a:spLocks/>
            </p:cNvSpPr>
            <p:nvPr/>
          </p:nvSpPr>
          <p:spPr bwMode="auto">
            <a:xfrm>
              <a:off x="2016" y="2039"/>
              <a:ext cx="663" cy="620"/>
            </a:xfrm>
            <a:custGeom>
              <a:avLst/>
              <a:gdLst>
                <a:gd name="T0" fmla="*/ 451 w 663"/>
                <a:gd name="T1" fmla="*/ 39 h 620"/>
                <a:gd name="T2" fmla="*/ 663 w 663"/>
                <a:gd name="T3" fmla="*/ 127 h 620"/>
                <a:gd name="T4" fmla="*/ 563 w 663"/>
                <a:gd name="T5" fmla="*/ 329 h 620"/>
                <a:gd name="T6" fmla="*/ 500 w 663"/>
                <a:gd name="T7" fmla="*/ 519 h 620"/>
                <a:gd name="T8" fmla="*/ 325 w 663"/>
                <a:gd name="T9" fmla="*/ 556 h 620"/>
                <a:gd name="T10" fmla="*/ 137 w 663"/>
                <a:gd name="T11" fmla="*/ 620 h 620"/>
                <a:gd name="T12" fmla="*/ 0 w 663"/>
                <a:gd name="T13" fmla="*/ 367 h 620"/>
                <a:gd name="T14" fmla="*/ 137 w 663"/>
                <a:gd name="T15" fmla="*/ 101 h 620"/>
                <a:gd name="T16" fmla="*/ 288 w 663"/>
                <a:gd name="T17" fmla="*/ 0 h 620"/>
                <a:gd name="T18" fmla="*/ 451 w 663"/>
                <a:gd name="T19" fmla="*/ 39 h 6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63"/>
                <a:gd name="T31" fmla="*/ 0 h 620"/>
                <a:gd name="T32" fmla="*/ 663 w 663"/>
                <a:gd name="T33" fmla="*/ 620 h 62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63" h="620">
                  <a:moveTo>
                    <a:pt x="451" y="39"/>
                  </a:moveTo>
                  <a:lnTo>
                    <a:pt x="663" y="127"/>
                  </a:lnTo>
                  <a:lnTo>
                    <a:pt x="563" y="329"/>
                  </a:lnTo>
                  <a:lnTo>
                    <a:pt x="500" y="519"/>
                  </a:lnTo>
                  <a:lnTo>
                    <a:pt x="325" y="556"/>
                  </a:lnTo>
                  <a:lnTo>
                    <a:pt x="137" y="620"/>
                  </a:lnTo>
                  <a:lnTo>
                    <a:pt x="0" y="367"/>
                  </a:lnTo>
                  <a:lnTo>
                    <a:pt x="137" y="101"/>
                  </a:lnTo>
                  <a:lnTo>
                    <a:pt x="288" y="0"/>
                  </a:lnTo>
                  <a:lnTo>
                    <a:pt x="451" y="39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8" name="Freeform 11"/>
            <p:cNvSpPr>
              <a:spLocks/>
            </p:cNvSpPr>
            <p:nvPr/>
          </p:nvSpPr>
          <p:spPr bwMode="auto">
            <a:xfrm>
              <a:off x="1778" y="1800"/>
              <a:ext cx="463" cy="644"/>
            </a:xfrm>
            <a:custGeom>
              <a:avLst/>
              <a:gdLst>
                <a:gd name="T0" fmla="*/ 0 w 463"/>
                <a:gd name="T1" fmla="*/ 644 h 644"/>
                <a:gd name="T2" fmla="*/ 213 w 463"/>
                <a:gd name="T3" fmla="*/ 556 h 644"/>
                <a:gd name="T4" fmla="*/ 275 w 463"/>
                <a:gd name="T5" fmla="*/ 391 h 644"/>
                <a:gd name="T6" fmla="*/ 463 w 463"/>
                <a:gd name="T7" fmla="*/ 202 h 644"/>
                <a:gd name="T8" fmla="*/ 414 w 463"/>
                <a:gd name="T9" fmla="*/ 101 h 644"/>
                <a:gd name="T10" fmla="*/ 375 w 463"/>
                <a:gd name="T11" fmla="*/ 0 h 644"/>
                <a:gd name="T12" fmla="*/ 162 w 463"/>
                <a:gd name="T13" fmla="*/ 138 h 644"/>
                <a:gd name="T14" fmla="*/ 37 w 463"/>
                <a:gd name="T15" fmla="*/ 303 h 644"/>
                <a:gd name="T16" fmla="*/ 13 w 463"/>
                <a:gd name="T17" fmla="*/ 455 h 644"/>
                <a:gd name="T18" fmla="*/ 0 w 463"/>
                <a:gd name="T19" fmla="*/ 644 h 6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3"/>
                <a:gd name="T31" fmla="*/ 0 h 644"/>
                <a:gd name="T32" fmla="*/ 463 w 463"/>
                <a:gd name="T33" fmla="*/ 644 h 6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3" h="644">
                  <a:moveTo>
                    <a:pt x="0" y="644"/>
                  </a:moveTo>
                  <a:lnTo>
                    <a:pt x="213" y="556"/>
                  </a:lnTo>
                  <a:lnTo>
                    <a:pt x="275" y="391"/>
                  </a:lnTo>
                  <a:lnTo>
                    <a:pt x="463" y="202"/>
                  </a:lnTo>
                  <a:lnTo>
                    <a:pt x="414" y="101"/>
                  </a:lnTo>
                  <a:lnTo>
                    <a:pt x="375" y="0"/>
                  </a:lnTo>
                  <a:lnTo>
                    <a:pt x="162" y="138"/>
                  </a:lnTo>
                  <a:lnTo>
                    <a:pt x="37" y="303"/>
                  </a:lnTo>
                  <a:lnTo>
                    <a:pt x="13" y="455"/>
                  </a:lnTo>
                  <a:lnTo>
                    <a:pt x="0" y="644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9" name="Freeform 12"/>
            <p:cNvSpPr>
              <a:spLocks/>
            </p:cNvSpPr>
            <p:nvPr/>
          </p:nvSpPr>
          <p:spPr bwMode="auto">
            <a:xfrm>
              <a:off x="2041" y="2620"/>
              <a:ext cx="651" cy="631"/>
            </a:xfrm>
            <a:custGeom>
              <a:avLst/>
              <a:gdLst>
                <a:gd name="T0" fmla="*/ 75 w 651"/>
                <a:gd name="T1" fmla="*/ 90 h 631"/>
                <a:gd name="T2" fmla="*/ 313 w 651"/>
                <a:gd name="T3" fmla="*/ 26 h 631"/>
                <a:gd name="T4" fmla="*/ 475 w 651"/>
                <a:gd name="T5" fmla="*/ 0 h 631"/>
                <a:gd name="T6" fmla="*/ 526 w 651"/>
                <a:gd name="T7" fmla="*/ 115 h 631"/>
                <a:gd name="T8" fmla="*/ 651 w 651"/>
                <a:gd name="T9" fmla="*/ 253 h 631"/>
                <a:gd name="T10" fmla="*/ 551 w 651"/>
                <a:gd name="T11" fmla="*/ 405 h 631"/>
                <a:gd name="T12" fmla="*/ 489 w 651"/>
                <a:gd name="T13" fmla="*/ 567 h 631"/>
                <a:gd name="T14" fmla="*/ 401 w 651"/>
                <a:gd name="T15" fmla="*/ 567 h 631"/>
                <a:gd name="T16" fmla="*/ 188 w 651"/>
                <a:gd name="T17" fmla="*/ 631 h 631"/>
                <a:gd name="T18" fmla="*/ 88 w 651"/>
                <a:gd name="T19" fmla="*/ 532 h 631"/>
                <a:gd name="T20" fmla="*/ 0 w 651"/>
                <a:gd name="T21" fmla="*/ 368 h 631"/>
                <a:gd name="T22" fmla="*/ 75 w 651"/>
                <a:gd name="T23" fmla="*/ 90 h 6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51"/>
                <a:gd name="T37" fmla="*/ 0 h 631"/>
                <a:gd name="T38" fmla="*/ 651 w 651"/>
                <a:gd name="T39" fmla="*/ 631 h 6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51" h="631">
                  <a:moveTo>
                    <a:pt x="75" y="90"/>
                  </a:moveTo>
                  <a:lnTo>
                    <a:pt x="313" y="26"/>
                  </a:lnTo>
                  <a:lnTo>
                    <a:pt x="475" y="0"/>
                  </a:lnTo>
                  <a:lnTo>
                    <a:pt x="526" y="115"/>
                  </a:lnTo>
                  <a:lnTo>
                    <a:pt x="651" y="253"/>
                  </a:lnTo>
                  <a:lnTo>
                    <a:pt x="551" y="405"/>
                  </a:lnTo>
                  <a:lnTo>
                    <a:pt x="489" y="567"/>
                  </a:lnTo>
                  <a:lnTo>
                    <a:pt x="401" y="567"/>
                  </a:lnTo>
                  <a:lnTo>
                    <a:pt x="188" y="631"/>
                  </a:lnTo>
                  <a:lnTo>
                    <a:pt x="88" y="532"/>
                  </a:lnTo>
                  <a:lnTo>
                    <a:pt x="0" y="368"/>
                  </a:lnTo>
                  <a:lnTo>
                    <a:pt x="75" y="9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0" name="Freeform 13"/>
            <p:cNvSpPr>
              <a:spLocks/>
            </p:cNvSpPr>
            <p:nvPr/>
          </p:nvSpPr>
          <p:spPr bwMode="auto">
            <a:xfrm>
              <a:off x="1778" y="2899"/>
              <a:ext cx="388" cy="491"/>
            </a:xfrm>
            <a:custGeom>
              <a:avLst/>
              <a:gdLst>
                <a:gd name="T0" fmla="*/ 0 w 388"/>
                <a:gd name="T1" fmla="*/ 0 h 491"/>
                <a:gd name="T2" fmla="*/ 113 w 388"/>
                <a:gd name="T3" fmla="*/ 63 h 491"/>
                <a:gd name="T4" fmla="*/ 213 w 388"/>
                <a:gd name="T5" fmla="*/ 75 h 491"/>
                <a:gd name="T6" fmla="*/ 250 w 388"/>
                <a:gd name="T7" fmla="*/ 228 h 491"/>
                <a:gd name="T8" fmla="*/ 388 w 388"/>
                <a:gd name="T9" fmla="*/ 377 h 491"/>
                <a:gd name="T10" fmla="*/ 388 w 388"/>
                <a:gd name="T11" fmla="*/ 491 h 491"/>
                <a:gd name="T12" fmla="*/ 263 w 388"/>
                <a:gd name="T13" fmla="*/ 377 h 491"/>
                <a:gd name="T14" fmla="*/ 37 w 388"/>
                <a:gd name="T15" fmla="*/ 126 h 491"/>
                <a:gd name="T16" fmla="*/ 0 w 388"/>
                <a:gd name="T17" fmla="*/ 0 h 4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8"/>
                <a:gd name="T28" fmla="*/ 0 h 491"/>
                <a:gd name="T29" fmla="*/ 388 w 388"/>
                <a:gd name="T30" fmla="*/ 491 h 49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8" h="491">
                  <a:moveTo>
                    <a:pt x="0" y="0"/>
                  </a:moveTo>
                  <a:lnTo>
                    <a:pt x="113" y="63"/>
                  </a:lnTo>
                  <a:lnTo>
                    <a:pt x="213" y="75"/>
                  </a:lnTo>
                  <a:lnTo>
                    <a:pt x="250" y="228"/>
                  </a:lnTo>
                  <a:lnTo>
                    <a:pt x="388" y="377"/>
                  </a:lnTo>
                  <a:lnTo>
                    <a:pt x="388" y="491"/>
                  </a:lnTo>
                  <a:lnTo>
                    <a:pt x="263" y="377"/>
                  </a:lnTo>
                  <a:lnTo>
                    <a:pt x="37" y="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1" name="Freeform 14"/>
            <p:cNvSpPr>
              <a:spLocks/>
            </p:cNvSpPr>
            <p:nvPr/>
          </p:nvSpPr>
          <p:spPr bwMode="auto">
            <a:xfrm>
              <a:off x="2592" y="2823"/>
              <a:ext cx="588" cy="567"/>
            </a:xfrm>
            <a:custGeom>
              <a:avLst/>
              <a:gdLst>
                <a:gd name="T0" fmla="*/ 151 w 588"/>
                <a:gd name="T1" fmla="*/ 89 h 567"/>
                <a:gd name="T2" fmla="*/ 326 w 588"/>
                <a:gd name="T3" fmla="*/ 38 h 567"/>
                <a:gd name="T4" fmla="*/ 413 w 588"/>
                <a:gd name="T5" fmla="*/ 0 h 567"/>
                <a:gd name="T6" fmla="*/ 588 w 588"/>
                <a:gd name="T7" fmla="*/ 177 h 567"/>
                <a:gd name="T8" fmla="*/ 551 w 588"/>
                <a:gd name="T9" fmla="*/ 355 h 567"/>
                <a:gd name="T10" fmla="*/ 476 w 588"/>
                <a:gd name="T11" fmla="*/ 466 h 567"/>
                <a:gd name="T12" fmla="*/ 326 w 588"/>
                <a:gd name="T13" fmla="*/ 541 h 567"/>
                <a:gd name="T14" fmla="*/ 213 w 588"/>
                <a:gd name="T15" fmla="*/ 567 h 567"/>
                <a:gd name="T16" fmla="*/ 37 w 588"/>
                <a:gd name="T17" fmla="*/ 504 h 567"/>
                <a:gd name="T18" fmla="*/ 0 w 588"/>
                <a:gd name="T19" fmla="*/ 355 h 567"/>
                <a:gd name="T20" fmla="*/ 87 w 588"/>
                <a:gd name="T21" fmla="*/ 190 h 567"/>
                <a:gd name="T22" fmla="*/ 151 w 588"/>
                <a:gd name="T23" fmla="*/ 89 h 56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8"/>
                <a:gd name="T37" fmla="*/ 0 h 567"/>
                <a:gd name="T38" fmla="*/ 588 w 588"/>
                <a:gd name="T39" fmla="*/ 567 h 56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8" h="567">
                  <a:moveTo>
                    <a:pt x="151" y="89"/>
                  </a:moveTo>
                  <a:lnTo>
                    <a:pt x="326" y="38"/>
                  </a:lnTo>
                  <a:lnTo>
                    <a:pt x="413" y="0"/>
                  </a:lnTo>
                  <a:lnTo>
                    <a:pt x="588" y="177"/>
                  </a:lnTo>
                  <a:lnTo>
                    <a:pt x="551" y="355"/>
                  </a:lnTo>
                  <a:lnTo>
                    <a:pt x="476" y="466"/>
                  </a:lnTo>
                  <a:lnTo>
                    <a:pt x="326" y="541"/>
                  </a:lnTo>
                  <a:lnTo>
                    <a:pt x="213" y="567"/>
                  </a:lnTo>
                  <a:lnTo>
                    <a:pt x="37" y="504"/>
                  </a:lnTo>
                  <a:lnTo>
                    <a:pt x="0" y="355"/>
                  </a:lnTo>
                  <a:lnTo>
                    <a:pt x="87" y="190"/>
                  </a:lnTo>
                  <a:lnTo>
                    <a:pt x="151" y="89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2" name="Freeform 15"/>
            <p:cNvSpPr>
              <a:spLocks/>
            </p:cNvSpPr>
            <p:nvPr/>
          </p:nvSpPr>
          <p:spPr bwMode="auto">
            <a:xfrm>
              <a:off x="2717" y="1901"/>
              <a:ext cx="688" cy="441"/>
            </a:xfrm>
            <a:custGeom>
              <a:avLst/>
              <a:gdLst>
                <a:gd name="T0" fmla="*/ 163 w 688"/>
                <a:gd name="T1" fmla="*/ 0 h 441"/>
                <a:gd name="T2" fmla="*/ 88 w 688"/>
                <a:gd name="T3" fmla="*/ 113 h 441"/>
                <a:gd name="T4" fmla="*/ 0 w 688"/>
                <a:gd name="T5" fmla="*/ 278 h 441"/>
                <a:gd name="T6" fmla="*/ 250 w 688"/>
                <a:gd name="T7" fmla="*/ 354 h 441"/>
                <a:gd name="T8" fmla="*/ 413 w 688"/>
                <a:gd name="T9" fmla="*/ 441 h 441"/>
                <a:gd name="T10" fmla="*/ 513 w 688"/>
                <a:gd name="T11" fmla="*/ 416 h 441"/>
                <a:gd name="T12" fmla="*/ 688 w 688"/>
                <a:gd name="T13" fmla="*/ 379 h 441"/>
                <a:gd name="T14" fmla="*/ 614 w 688"/>
                <a:gd name="T15" fmla="*/ 177 h 441"/>
                <a:gd name="T16" fmla="*/ 513 w 688"/>
                <a:gd name="T17" fmla="*/ 50 h 441"/>
                <a:gd name="T18" fmla="*/ 163 w 688"/>
                <a:gd name="T19" fmla="*/ 0 h 4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88"/>
                <a:gd name="T31" fmla="*/ 0 h 441"/>
                <a:gd name="T32" fmla="*/ 688 w 688"/>
                <a:gd name="T33" fmla="*/ 441 h 4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88" h="441">
                  <a:moveTo>
                    <a:pt x="163" y="0"/>
                  </a:moveTo>
                  <a:lnTo>
                    <a:pt x="88" y="113"/>
                  </a:lnTo>
                  <a:lnTo>
                    <a:pt x="0" y="278"/>
                  </a:lnTo>
                  <a:lnTo>
                    <a:pt x="250" y="354"/>
                  </a:lnTo>
                  <a:lnTo>
                    <a:pt x="413" y="441"/>
                  </a:lnTo>
                  <a:lnTo>
                    <a:pt x="513" y="416"/>
                  </a:lnTo>
                  <a:lnTo>
                    <a:pt x="688" y="379"/>
                  </a:lnTo>
                  <a:lnTo>
                    <a:pt x="614" y="177"/>
                  </a:lnTo>
                  <a:lnTo>
                    <a:pt x="513" y="5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3" name="Freeform 16"/>
            <p:cNvSpPr>
              <a:spLocks/>
            </p:cNvSpPr>
            <p:nvPr/>
          </p:nvSpPr>
          <p:spPr bwMode="auto">
            <a:xfrm>
              <a:off x="3068" y="2330"/>
              <a:ext cx="475" cy="632"/>
            </a:xfrm>
            <a:custGeom>
              <a:avLst/>
              <a:gdLst>
                <a:gd name="T0" fmla="*/ 75 w 475"/>
                <a:gd name="T1" fmla="*/ 102 h 632"/>
                <a:gd name="T2" fmla="*/ 62 w 475"/>
                <a:gd name="T3" fmla="*/ 265 h 632"/>
                <a:gd name="T4" fmla="*/ 0 w 475"/>
                <a:gd name="T5" fmla="*/ 467 h 632"/>
                <a:gd name="T6" fmla="*/ 162 w 475"/>
                <a:gd name="T7" fmla="*/ 632 h 632"/>
                <a:gd name="T8" fmla="*/ 362 w 475"/>
                <a:gd name="T9" fmla="*/ 543 h 632"/>
                <a:gd name="T10" fmla="*/ 475 w 475"/>
                <a:gd name="T11" fmla="*/ 366 h 632"/>
                <a:gd name="T12" fmla="*/ 462 w 475"/>
                <a:gd name="T13" fmla="*/ 189 h 632"/>
                <a:gd name="T14" fmla="*/ 337 w 475"/>
                <a:gd name="T15" fmla="*/ 0 h 632"/>
                <a:gd name="T16" fmla="*/ 162 w 475"/>
                <a:gd name="T17" fmla="*/ 51 h 632"/>
                <a:gd name="T18" fmla="*/ 75 w 475"/>
                <a:gd name="T19" fmla="*/ 102 h 6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75"/>
                <a:gd name="T31" fmla="*/ 0 h 632"/>
                <a:gd name="T32" fmla="*/ 475 w 475"/>
                <a:gd name="T33" fmla="*/ 632 h 6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75" h="632">
                  <a:moveTo>
                    <a:pt x="75" y="102"/>
                  </a:moveTo>
                  <a:lnTo>
                    <a:pt x="62" y="265"/>
                  </a:lnTo>
                  <a:lnTo>
                    <a:pt x="0" y="467"/>
                  </a:lnTo>
                  <a:lnTo>
                    <a:pt x="162" y="632"/>
                  </a:lnTo>
                  <a:lnTo>
                    <a:pt x="362" y="543"/>
                  </a:lnTo>
                  <a:lnTo>
                    <a:pt x="475" y="366"/>
                  </a:lnTo>
                  <a:lnTo>
                    <a:pt x="462" y="189"/>
                  </a:lnTo>
                  <a:lnTo>
                    <a:pt x="337" y="0"/>
                  </a:lnTo>
                  <a:lnTo>
                    <a:pt x="162" y="51"/>
                  </a:lnTo>
                  <a:lnTo>
                    <a:pt x="75" y="102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4" name="Freeform 17"/>
            <p:cNvSpPr>
              <a:spLocks/>
            </p:cNvSpPr>
            <p:nvPr/>
          </p:nvSpPr>
          <p:spPr bwMode="auto">
            <a:xfrm>
              <a:off x="2141" y="1609"/>
              <a:ext cx="551" cy="127"/>
            </a:xfrm>
            <a:custGeom>
              <a:avLst/>
              <a:gdLst>
                <a:gd name="T0" fmla="*/ 75 w 551"/>
                <a:gd name="T1" fmla="*/ 127 h 127"/>
                <a:gd name="T2" fmla="*/ 250 w 551"/>
                <a:gd name="T3" fmla="*/ 38 h 127"/>
                <a:gd name="T4" fmla="*/ 551 w 551"/>
                <a:gd name="T5" fmla="*/ 38 h 127"/>
                <a:gd name="T6" fmla="*/ 463 w 551"/>
                <a:gd name="T7" fmla="*/ 0 h 127"/>
                <a:gd name="T8" fmla="*/ 264 w 551"/>
                <a:gd name="T9" fmla="*/ 12 h 127"/>
                <a:gd name="T10" fmla="*/ 125 w 551"/>
                <a:gd name="T11" fmla="*/ 51 h 127"/>
                <a:gd name="T12" fmla="*/ 0 w 551"/>
                <a:gd name="T13" fmla="*/ 127 h 127"/>
                <a:gd name="T14" fmla="*/ 75 w 551"/>
                <a:gd name="T15" fmla="*/ 127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1"/>
                <a:gd name="T25" fmla="*/ 0 h 127"/>
                <a:gd name="T26" fmla="*/ 551 w 551"/>
                <a:gd name="T27" fmla="*/ 127 h 1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1" h="127">
                  <a:moveTo>
                    <a:pt x="75" y="127"/>
                  </a:moveTo>
                  <a:lnTo>
                    <a:pt x="250" y="38"/>
                  </a:lnTo>
                  <a:lnTo>
                    <a:pt x="551" y="38"/>
                  </a:lnTo>
                  <a:lnTo>
                    <a:pt x="463" y="0"/>
                  </a:lnTo>
                  <a:lnTo>
                    <a:pt x="264" y="12"/>
                  </a:lnTo>
                  <a:lnTo>
                    <a:pt x="125" y="51"/>
                  </a:lnTo>
                  <a:lnTo>
                    <a:pt x="0" y="127"/>
                  </a:lnTo>
                  <a:lnTo>
                    <a:pt x="75" y="127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5" name="Freeform 18"/>
            <p:cNvSpPr>
              <a:spLocks/>
            </p:cNvSpPr>
            <p:nvPr/>
          </p:nvSpPr>
          <p:spPr bwMode="auto">
            <a:xfrm>
              <a:off x="2153" y="2166"/>
              <a:ext cx="526" cy="468"/>
            </a:xfrm>
            <a:custGeom>
              <a:avLst/>
              <a:gdLst>
                <a:gd name="T0" fmla="*/ 526 w 526"/>
                <a:gd name="T1" fmla="*/ 63 h 468"/>
                <a:gd name="T2" fmla="*/ 363 w 526"/>
                <a:gd name="T3" fmla="*/ 417 h 468"/>
                <a:gd name="T4" fmla="*/ 0 w 526"/>
                <a:gd name="T5" fmla="*/ 468 h 468"/>
                <a:gd name="T6" fmla="*/ 51 w 526"/>
                <a:gd name="T7" fmla="*/ 417 h 468"/>
                <a:gd name="T8" fmla="*/ 338 w 526"/>
                <a:gd name="T9" fmla="*/ 341 h 468"/>
                <a:gd name="T10" fmla="*/ 514 w 526"/>
                <a:gd name="T11" fmla="*/ 0 h 468"/>
                <a:gd name="T12" fmla="*/ 526 w 526"/>
                <a:gd name="T13" fmla="*/ 63 h 4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6"/>
                <a:gd name="T22" fmla="*/ 0 h 468"/>
                <a:gd name="T23" fmla="*/ 526 w 526"/>
                <a:gd name="T24" fmla="*/ 468 h 4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6" h="468">
                  <a:moveTo>
                    <a:pt x="526" y="63"/>
                  </a:moveTo>
                  <a:lnTo>
                    <a:pt x="363" y="417"/>
                  </a:lnTo>
                  <a:lnTo>
                    <a:pt x="0" y="468"/>
                  </a:lnTo>
                  <a:lnTo>
                    <a:pt x="51" y="417"/>
                  </a:lnTo>
                  <a:lnTo>
                    <a:pt x="338" y="341"/>
                  </a:lnTo>
                  <a:lnTo>
                    <a:pt x="514" y="0"/>
                  </a:lnTo>
                  <a:lnTo>
                    <a:pt x="526" y="63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6" name="Freeform 19"/>
            <p:cNvSpPr>
              <a:spLocks/>
            </p:cNvSpPr>
            <p:nvPr/>
          </p:nvSpPr>
          <p:spPr bwMode="auto">
            <a:xfrm>
              <a:off x="2729" y="2216"/>
              <a:ext cx="401" cy="670"/>
            </a:xfrm>
            <a:custGeom>
              <a:avLst/>
              <a:gdLst>
                <a:gd name="T0" fmla="*/ 14 w 401"/>
                <a:gd name="T1" fmla="*/ 0 h 670"/>
                <a:gd name="T2" fmla="*/ 38 w 401"/>
                <a:gd name="T3" fmla="*/ 11 h 670"/>
                <a:gd name="T4" fmla="*/ 62 w 401"/>
                <a:gd name="T5" fmla="*/ 21 h 670"/>
                <a:gd name="T6" fmla="*/ 86 w 401"/>
                <a:gd name="T7" fmla="*/ 30 h 670"/>
                <a:gd name="T8" fmla="*/ 110 w 401"/>
                <a:gd name="T9" fmla="*/ 39 h 670"/>
                <a:gd name="T10" fmla="*/ 135 w 401"/>
                <a:gd name="T11" fmla="*/ 48 h 670"/>
                <a:gd name="T12" fmla="*/ 159 w 401"/>
                <a:gd name="T13" fmla="*/ 57 h 670"/>
                <a:gd name="T14" fmla="*/ 183 w 401"/>
                <a:gd name="T15" fmla="*/ 65 h 670"/>
                <a:gd name="T16" fmla="*/ 207 w 401"/>
                <a:gd name="T17" fmla="*/ 75 h 670"/>
                <a:gd name="T18" fmla="*/ 231 w 401"/>
                <a:gd name="T19" fmla="*/ 84 h 670"/>
                <a:gd name="T20" fmla="*/ 255 w 401"/>
                <a:gd name="T21" fmla="*/ 94 h 670"/>
                <a:gd name="T22" fmla="*/ 279 w 401"/>
                <a:gd name="T23" fmla="*/ 105 h 670"/>
                <a:gd name="T24" fmla="*/ 305 w 401"/>
                <a:gd name="T25" fmla="*/ 117 h 670"/>
                <a:gd name="T26" fmla="*/ 329 w 401"/>
                <a:gd name="T27" fmla="*/ 130 h 670"/>
                <a:gd name="T28" fmla="*/ 353 w 401"/>
                <a:gd name="T29" fmla="*/ 144 h 670"/>
                <a:gd name="T30" fmla="*/ 377 w 401"/>
                <a:gd name="T31" fmla="*/ 160 h 670"/>
                <a:gd name="T32" fmla="*/ 401 w 401"/>
                <a:gd name="T33" fmla="*/ 177 h 670"/>
                <a:gd name="T34" fmla="*/ 363 w 401"/>
                <a:gd name="T35" fmla="*/ 404 h 670"/>
                <a:gd name="T36" fmla="*/ 290 w 401"/>
                <a:gd name="T37" fmla="*/ 569 h 670"/>
                <a:gd name="T38" fmla="*/ 0 w 401"/>
                <a:gd name="T39" fmla="*/ 670 h 670"/>
                <a:gd name="T40" fmla="*/ 0 w 401"/>
                <a:gd name="T41" fmla="*/ 628 h 670"/>
                <a:gd name="T42" fmla="*/ 264 w 401"/>
                <a:gd name="T43" fmla="*/ 531 h 670"/>
                <a:gd name="T44" fmla="*/ 351 w 401"/>
                <a:gd name="T45" fmla="*/ 354 h 670"/>
                <a:gd name="T46" fmla="*/ 351 w 401"/>
                <a:gd name="T47" fmla="*/ 202 h 670"/>
                <a:gd name="T48" fmla="*/ 335 w 401"/>
                <a:gd name="T49" fmla="*/ 190 h 670"/>
                <a:gd name="T50" fmla="*/ 318 w 401"/>
                <a:gd name="T51" fmla="*/ 178 h 670"/>
                <a:gd name="T52" fmla="*/ 301 w 401"/>
                <a:gd name="T53" fmla="*/ 166 h 670"/>
                <a:gd name="T54" fmla="*/ 285 w 401"/>
                <a:gd name="T55" fmla="*/ 154 h 670"/>
                <a:gd name="T56" fmla="*/ 270 w 401"/>
                <a:gd name="T57" fmla="*/ 143 h 670"/>
                <a:gd name="T58" fmla="*/ 253 w 401"/>
                <a:gd name="T59" fmla="*/ 132 h 670"/>
                <a:gd name="T60" fmla="*/ 237 w 401"/>
                <a:gd name="T61" fmla="*/ 122 h 670"/>
                <a:gd name="T62" fmla="*/ 222 w 401"/>
                <a:gd name="T63" fmla="*/ 111 h 670"/>
                <a:gd name="T64" fmla="*/ 205 w 401"/>
                <a:gd name="T65" fmla="*/ 101 h 670"/>
                <a:gd name="T66" fmla="*/ 188 w 401"/>
                <a:gd name="T67" fmla="*/ 92 h 670"/>
                <a:gd name="T68" fmla="*/ 170 w 401"/>
                <a:gd name="T69" fmla="*/ 82 h 670"/>
                <a:gd name="T70" fmla="*/ 152 w 401"/>
                <a:gd name="T71" fmla="*/ 72 h 670"/>
                <a:gd name="T72" fmla="*/ 134 w 401"/>
                <a:gd name="T73" fmla="*/ 64 h 670"/>
                <a:gd name="T74" fmla="*/ 115 w 401"/>
                <a:gd name="T75" fmla="*/ 55 h 670"/>
                <a:gd name="T76" fmla="*/ 94 w 401"/>
                <a:gd name="T77" fmla="*/ 47 h 670"/>
                <a:gd name="T78" fmla="*/ 72 w 401"/>
                <a:gd name="T79" fmla="*/ 39 h 670"/>
                <a:gd name="T80" fmla="*/ 14 w 401"/>
                <a:gd name="T81" fmla="*/ 0 h 67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1"/>
                <a:gd name="T124" fmla="*/ 0 h 670"/>
                <a:gd name="T125" fmla="*/ 401 w 401"/>
                <a:gd name="T126" fmla="*/ 670 h 67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1" h="670">
                  <a:moveTo>
                    <a:pt x="14" y="0"/>
                  </a:moveTo>
                  <a:lnTo>
                    <a:pt x="38" y="11"/>
                  </a:lnTo>
                  <a:lnTo>
                    <a:pt x="62" y="21"/>
                  </a:lnTo>
                  <a:lnTo>
                    <a:pt x="86" y="30"/>
                  </a:lnTo>
                  <a:lnTo>
                    <a:pt x="110" y="39"/>
                  </a:lnTo>
                  <a:lnTo>
                    <a:pt x="135" y="48"/>
                  </a:lnTo>
                  <a:lnTo>
                    <a:pt x="159" y="57"/>
                  </a:lnTo>
                  <a:lnTo>
                    <a:pt x="183" y="65"/>
                  </a:lnTo>
                  <a:lnTo>
                    <a:pt x="207" y="75"/>
                  </a:lnTo>
                  <a:lnTo>
                    <a:pt x="231" y="84"/>
                  </a:lnTo>
                  <a:lnTo>
                    <a:pt x="255" y="94"/>
                  </a:lnTo>
                  <a:lnTo>
                    <a:pt x="279" y="105"/>
                  </a:lnTo>
                  <a:lnTo>
                    <a:pt x="305" y="117"/>
                  </a:lnTo>
                  <a:lnTo>
                    <a:pt x="329" y="130"/>
                  </a:lnTo>
                  <a:lnTo>
                    <a:pt x="353" y="144"/>
                  </a:lnTo>
                  <a:lnTo>
                    <a:pt x="377" y="160"/>
                  </a:lnTo>
                  <a:lnTo>
                    <a:pt x="401" y="177"/>
                  </a:lnTo>
                  <a:lnTo>
                    <a:pt x="363" y="404"/>
                  </a:lnTo>
                  <a:lnTo>
                    <a:pt x="290" y="569"/>
                  </a:lnTo>
                  <a:lnTo>
                    <a:pt x="0" y="670"/>
                  </a:lnTo>
                  <a:lnTo>
                    <a:pt x="0" y="628"/>
                  </a:lnTo>
                  <a:lnTo>
                    <a:pt x="264" y="531"/>
                  </a:lnTo>
                  <a:lnTo>
                    <a:pt x="351" y="354"/>
                  </a:lnTo>
                  <a:lnTo>
                    <a:pt x="351" y="202"/>
                  </a:lnTo>
                  <a:lnTo>
                    <a:pt x="335" y="190"/>
                  </a:lnTo>
                  <a:lnTo>
                    <a:pt x="318" y="178"/>
                  </a:lnTo>
                  <a:lnTo>
                    <a:pt x="301" y="166"/>
                  </a:lnTo>
                  <a:lnTo>
                    <a:pt x="285" y="154"/>
                  </a:lnTo>
                  <a:lnTo>
                    <a:pt x="270" y="143"/>
                  </a:lnTo>
                  <a:lnTo>
                    <a:pt x="253" y="132"/>
                  </a:lnTo>
                  <a:lnTo>
                    <a:pt x="237" y="122"/>
                  </a:lnTo>
                  <a:lnTo>
                    <a:pt x="222" y="111"/>
                  </a:lnTo>
                  <a:lnTo>
                    <a:pt x="205" y="101"/>
                  </a:lnTo>
                  <a:lnTo>
                    <a:pt x="188" y="92"/>
                  </a:lnTo>
                  <a:lnTo>
                    <a:pt x="170" y="82"/>
                  </a:lnTo>
                  <a:lnTo>
                    <a:pt x="152" y="72"/>
                  </a:lnTo>
                  <a:lnTo>
                    <a:pt x="134" y="64"/>
                  </a:lnTo>
                  <a:lnTo>
                    <a:pt x="115" y="55"/>
                  </a:lnTo>
                  <a:lnTo>
                    <a:pt x="94" y="47"/>
                  </a:lnTo>
                  <a:lnTo>
                    <a:pt x="72" y="3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7" name="Freeform 20"/>
            <p:cNvSpPr>
              <a:spLocks/>
            </p:cNvSpPr>
            <p:nvPr/>
          </p:nvSpPr>
          <p:spPr bwMode="auto">
            <a:xfrm>
              <a:off x="2278" y="1761"/>
              <a:ext cx="591" cy="367"/>
            </a:xfrm>
            <a:custGeom>
              <a:avLst/>
              <a:gdLst>
                <a:gd name="T0" fmla="*/ 591 w 591"/>
                <a:gd name="T1" fmla="*/ 89 h 367"/>
                <a:gd name="T2" fmla="*/ 539 w 591"/>
                <a:gd name="T3" fmla="*/ 177 h 367"/>
                <a:gd name="T4" fmla="*/ 401 w 591"/>
                <a:gd name="T5" fmla="*/ 367 h 367"/>
                <a:gd name="T6" fmla="*/ 26 w 591"/>
                <a:gd name="T7" fmla="*/ 241 h 367"/>
                <a:gd name="T8" fmla="*/ 0 w 591"/>
                <a:gd name="T9" fmla="*/ 177 h 367"/>
                <a:gd name="T10" fmla="*/ 351 w 591"/>
                <a:gd name="T11" fmla="*/ 329 h 367"/>
                <a:gd name="T12" fmla="*/ 451 w 591"/>
                <a:gd name="T13" fmla="*/ 241 h 367"/>
                <a:gd name="T14" fmla="*/ 576 w 591"/>
                <a:gd name="T15" fmla="*/ 0 h 367"/>
                <a:gd name="T16" fmla="*/ 591 w 591"/>
                <a:gd name="T17" fmla="*/ 89 h 3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1"/>
                <a:gd name="T28" fmla="*/ 0 h 367"/>
                <a:gd name="T29" fmla="*/ 591 w 591"/>
                <a:gd name="T30" fmla="*/ 367 h 36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1" h="367">
                  <a:moveTo>
                    <a:pt x="591" y="89"/>
                  </a:moveTo>
                  <a:lnTo>
                    <a:pt x="539" y="177"/>
                  </a:lnTo>
                  <a:lnTo>
                    <a:pt x="401" y="367"/>
                  </a:lnTo>
                  <a:lnTo>
                    <a:pt x="26" y="241"/>
                  </a:lnTo>
                  <a:lnTo>
                    <a:pt x="0" y="177"/>
                  </a:lnTo>
                  <a:lnTo>
                    <a:pt x="351" y="329"/>
                  </a:lnTo>
                  <a:lnTo>
                    <a:pt x="451" y="241"/>
                  </a:lnTo>
                  <a:lnTo>
                    <a:pt x="576" y="0"/>
                  </a:lnTo>
                  <a:lnTo>
                    <a:pt x="591" y="89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8" name="Freeform 21"/>
            <p:cNvSpPr>
              <a:spLocks/>
            </p:cNvSpPr>
            <p:nvPr/>
          </p:nvSpPr>
          <p:spPr bwMode="auto">
            <a:xfrm>
              <a:off x="2918" y="1786"/>
              <a:ext cx="362" cy="127"/>
            </a:xfrm>
            <a:custGeom>
              <a:avLst/>
              <a:gdLst>
                <a:gd name="T0" fmla="*/ 0 w 362"/>
                <a:gd name="T1" fmla="*/ 0 h 127"/>
                <a:gd name="T2" fmla="*/ 137 w 362"/>
                <a:gd name="T3" fmla="*/ 26 h 127"/>
                <a:gd name="T4" fmla="*/ 288 w 362"/>
                <a:gd name="T5" fmla="*/ 64 h 127"/>
                <a:gd name="T6" fmla="*/ 362 w 362"/>
                <a:gd name="T7" fmla="*/ 127 h 127"/>
                <a:gd name="T8" fmla="*/ 225 w 362"/>
                <a:gd name="T9" fmla="*/ 89 h 127"/>
                <a:gd name="T10" fmla="*/ 12 w 362"/>
                <a:gd name="T11" fmla="*/ 64 h 127"/>
                <a:gd name="T12" fmla="*/ 0 w 362"/>
                <a:gd name="T13" fmla="*/ 0 h 1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2"/>
                <a:gd name="T22" fmla="*/ 0 h 127"/>
                <a:gd name="T23" fmla="*/ 362 w 362"/>
                <a:gd name="T24" fmla="*/ 127 h 1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2" h="127">
                  <a:moveTo>
                    <a:pt x="0" y="0"/>
                  </a:moveTo>
                  <a:lnTo>
                    <a:pt x="137" y="26"/>
                  </a:lnTo>
                  <a:lnTo>
                    <a:pt x="288" y="64"/>
                  </a:lnTo>
                  <a:lnTo>
                    <a:pt x="362" y="127"/>
                  </a:lnTo>
                  <a:lnTo>
                    <a:pt x="225" y="89"/>
                  </a:lnTo>
                  <a:lnTo>
                    <a:pt x="12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9" name="Freeform 22"/>
            <p:cNvSpPr>
              <a:spLocks/>
            </p:cNvSpPr>
            <p:nvPr/>
          </p:nvSpPr>
          <p:spPr bwMode="auto">
            <a:xfrm>
              <a:off x="1753" y="2014"/>
              <a:ext cx="463" cy="430"/>
            </a:xfrm>
            <a:custGeom>
              <a:avLst/>
              <a:gdLst>
                <a:gd name="T0" fmla="*/ 463 w 463"/>
                <a:gd name="T1" fmla="*/ 0 h 430"/>
                <a:gd name="T2" fmla="*/ 326 w 463"/>
                <a:gd name="T3" fmla="*/ 152 h 430"/>
                <a:gd name="T4" fmla="*/ 263 w 463"/>
                <a:gd name="T5" fmla="*/ 316 h 430"/>
                <a:gd name="T6" fmla="*/ 0 w 463"/>
                <a:gd name="T7" fmla="*/ 430 h 430"/>
                <a:gd name="T8" fmla="*/ 76 w 463"/>
                <a:gd name="T9" fmla="*/ 380 h 430"/>
                <a:gd name="T10" fmla="*/ 238 w 463"/>
                <a:gd name="T11" fmla="*/ 278 h 430"/>
                <a:gd name="T12" fmla="*/ 275 w 463"/>
                <a:gd name="T13" fmla="*/ 178 h 430"/>
                <a:gd name="T14" fmla="*/ 447 w 463"/>
                <a:gd name="T15" fmla="*/ 2 h 430"/>
                <a:gd name="T16" fmla="*/ 463 w 463"/>
                <a:gd name="T17" fmla="*/ 0 h 4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3"/>
                <a:gd name="T28" fmla="*/ 0 h 430"/>
                <a:gd name="T29" fmla="*/ 463 w 463"/>
                <a:gd name="T30" fmla="*/ 430 h 4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3" h="430">
                  <a:moveTo>
                    <a:pt x="463" y="0"/>
                  </a:moveTo>
                  <a:lnTo>
                    <a:pt x="326" y="152"/>
                  </a:lnTo>
                  <a:lnTo>
                    <a:pt x="263" y="316"/>
                  </a:lnTo>
                  <a:lnTo>
                    <a:pt x="0" y="430"/>
                  </a:lnTo>
                  <a:lnTo>
                    <a:pt x="76" y="380"/>
                  </a:lnTo>
                  <a:lnTo>
                    <a:pt x="238" y="278"/>
                  </a:lnTo>
                  <a:lnTo>
                    <a:pt x="275" y="178"/>
                  </a:lnTo>
                  <a:lnTo>
                    <a:pt x="447" y="2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0" name="Freeform 23"/>
            <p:cNvSpPr>
              <a:spLocks/>
            </p:cNvSpPr>
            <p:nvPr/>
          </p:nvSpPr>
          <p:spPr bwMode="auto">
            <a:xfrm>
              <a:off x="2467" y="2634"/>
              <a:ext cx="237" cy="553"/>
            </a:xfrm>
            <a:custGeom>
              <a:avLst/>
              <a:gdLst>
                <a:gd name="T0" fmla="*/ 37 w 237"/>
                <a:gd name="T1" fmla="*/ 0 h 553"/>
                <a:gd name="T2" fmla="*/ 170 w 237"/>
                <a:gd name="T3" fmla="*/ 189 h 553"/>
                <a:gd name="T4" fmla="*/ 237 w 237"/>
                <a:gd name="T5" fmla="*/ 239 h 553"/>
                <a:gd name="T6" fmla="*/ 87 w 237"/>
                <a:gd name="T7" fmla="*/ 441 h 553"/>
                <a:gd name="T8" fmla="*/ 75 w 237"/>
                <a:gd name="T9" fmla="*/ 553 h 553"/>
                <a:gd name="T10" fmla="*/ 0 w 237"/>
                <a:gd name="T11" fmla="*/ 553 h 553"/>
                <a:gd name="T12" fmla="*/ 24 w 237"/>
                <a:gd name="T13" fmla="*/ 491 h 553"/>
                <a:gd name="T14" fmla="*/ 175 w 237"/>
                <a:gd name="T15" fmla="*/ 237 h 553"/>
                <a:gd name="T16" fmla="*/ 37 w 237"/>
                <a:gd name="T17" fmla="*/ 88 h 553"/>
                <a:gd name="T18" fmla="*/ 37 w 237"/>
                <a:gd name="T19" fmla="*/ 0 h 5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7"/>
                <a:gd name="T31" fmla="*/ 0 h 553"/>
                <a:gd name="T32" fmla="*/ 237 w 237"/>
                <a:gd name="T33" fmla="*/ 553 h 5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7" h="553">
                  <a:moveTo>
                    <a:pt x="37" y="0"/>
                  </a:moveTo>
                  <a:lnTo>
                    <a:pt x="170" y="189"/>
                  </a:lnTo>
                  <a:lnTo>
                    <a:pt x="237" y="239"/>
                  </a:lnTo>
                  <a:lnTo>
                    <a:pt x="87" y="441"/>
                  </a:lnTo>
                  <a:lnTo>
                    <a:pt x="75" y="553"/>
                  </a:lnTo>
                  <a:lnTo>
                    <a:pt x="0" y="553"/>
                  </a:lnTo>
                  <a:lnTo>
                    <a:pt x="24" y="491"/>
                  </a:lnTo>
                  <a:lnTo>
                    <a:pt x="175" y="237"/>
                  </a:lnTo>
                  <a:lnTo>
                    <a:pt x="37" y="8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1" name="Freeform 24"/>
            <p:cNvSpPr>
              <a:spLocks/>
            </p:cNvSpPr>
            <p:nvPr/>
          </p:nvSpPr>
          <p:spPr bwMode="auto">
            <a:xfrm>
              <a:off x="1771" y="2432"/>
              <a:ext cx="308" cy="505"/>
            </a:xfrm>
            <a:custGeom>
              <a:avLst/>
              <a:gdLst>
                <a:gd name="T0" fmla="*/ 208 w 308"/>
                <a:gd name="T1" fmla="*/ 0 h 505"/>
                <a:gd name="T2" fmla="*/ 282 w 308"/>
                <a:gd name="T3" fmla="*/ 176 h 505"/>
                <a:gd name="T4" fmla="*/ 308 w 308"/>
                <a:gd name="T5" fmla="*/ 264 h 505"/>
                <a:gd name="T6" fmla="*/ 245 w 308"/>
                <a:gd name="T7" fmla="*/ 404 h 505"/>
                <a:gd name="T8" fmla="*/ 232 w 308"/>
                <a:gd name="T9" fmla="*/ 505 h 505"/>
                <a:gd name="T10" fmla="*/ 106 w 308"/>
                <a:gd name="T11" fmla="*/ 485 h 505"/>
                <a:gd name="T12" fmla="*/ 0 w 308"/>
                <a:gd name="T13" fmla="*/ 278 h 505"/>
                <a:gd name="T14" fmla="*/ 67 w 308"/>
                <a:gd name="T15" fmla="*/ 30 h 505"/>
                <a:gd name="T16" fmla="*/ 208 w 308"/>
                <a:gd name="T17" fmla="*/ 0 h 5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8"/>
                <a:gd name="T28" fmla="*/ 0 h 505"/>
                <a:gd name="T29" fmla="*/ 308 w 308"/>
                <a:gd name="T30" fmla="*/ 505 h 5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8" h="505">
                  <a:moveTo>
                    <a:pt x="208" y="0"/>
                  </a:moveTo>
                  <a:lnTo>
                    <a:pt x="282" y="176"/>
                  </a:lnTo>
                  <a:lnTo>
                    <a:pt x="308" y="264"/>
                  </a:lnTo>
                  <a:lnTo>
                    <a:pt x="245" y="404"/>
                  </a:lnTo>
                  <a:lnTo>
                    <a:pt x="232" y="505"/>
                  </a:lnTo>
                  <a:lnTo>
                    <a:pt x="106" y="485"/>
                  </a:lnTo>
                  <a:lnTo>
                    <a:pt x="0" y="278"/>
                  </a:lnTo>
                  <a:lnTo>
                    <a:pt x="67" y="30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2" name="Freeform 25"/>
            <p:cNvSpPr>
              <a:spLocks/>
            </p:cNvSpPr>
            <p:nvPr/>
          </p:nvSpPr>
          <p:spPr bwMode="auto">
            <a:xfrm>
              <a:off x="2378" y="3213"/>
              <a:ext cx="389" cy="261"/>
            </a:xfrm>
            <a:custGeom>
              <a:avLst/>
              <a:gdLst>
                <a:gd name="T0" fmla="*/ 176 w 389"/>
                <a:gd name="T1" fmla="*/ 0 h 261"/>
                <a:gd name="T2" fmla="*/ 226 w 389"/>
                <a:gd name="T3" fmla="*/ 126 h 261"/>
                <a:gd name="T4" fmla="*/ 389 w 389"/>
                <a:gd name="T5" fmla="*/ 202 h 261"/>
                <a:gd name="T6" fmla="*/ 296 w 389"/>
                <a:gd name="T7" fmla="*/ 261 h 261"/>
                <a:gd name="T8" fmla="*/ 0 w 389"/>
                <a:gd name="T9" fmla="*/ 221 h 261"/>
                <a:gd name="T10" fmla="*/ 176 w 389"/>
                <a:gd name="T11" fmla="*/ 0 h 2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9"/>
                <a:gd name="T19" fmla="*/ 0 h 261"/>
                <a:gd name="T20" fmla="*/ 389 w 389"/>
                <a:gd name="T21" fmla="*/ 261 h 2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9" h="261">
                  <a:moveTo>
                    <a:pt x="176" y="0"/>
                  </a:moveTo>
                  <a:lnTo>
                    <a:pt x="226" y="126"/>
                  </a:lnTo>
                  <a:lnTo>
                    <a:pt x="389" y="202"/>
                  </a:lnTo>
                  <a:lnTo>
                    <a:pt x="296" y="261"/>
                  </a:lnTo>
                  <a:lnTo>
                    <a:pt x="0" y="221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3" name="Freeform 26"/>
            <p:cNvSpPr>
              <a:spLocks/>
            </p:cNvSpPr>
            <p:nvPr/>
          </p:nvSpPr>
          <p:spPr bwMode="auto">
            <a:xfrm>
              <a:off x="2397" y="3213"/>
              <a:ext cx="370" cy="257"/>
            </a:xfrm>
            <a:custGeom>
              <a:avLst/>
              <a:gdLst>
                <a:gd name="T0" fmla="*/ 157 w 370"/>
                <a:gd name="T1" fmla="*/ 0 h 257"/>
                <a:gd name="T2" fmla="*/ 163 w 370"/>
                <a:gd name="T3" fmla="*/ 15 h 257"/>
                <a:gd name="T4" fmla="*/ 170 w 370"/>
                <a:gd name="T5" fmla="*/ 31 h 257"/>
                <a:gd name="T6" fmla="*/ 176 w 370"/>
                <a:gd name="T7" fmla="*/ 47 h 257"/>
                <a:gd name="T8" fmla="*/ 182 w 370"/>
                <a:gd name="T9" fmla="*/ 62 h 257"/>
                <a:gd name="T10" fmla="*/ 188 w 370"/>
                <a:gd name="T11" fmla="*/ 79 h 257"/>
                <a:gd name="T12" fmla="*/ 195 w 370"/>
                <a:gd name="T13" fmla="*/ 95 h 257"/>
                <a:gd name="T14" fmla="*/ 201 w 370"/>
                <a:gd name="T15" fmla="*/ 110 h 257"/>
                <a:gd name="T16" fmla="*/ 207 w 370"/>
                <a:gd name="T17" fmla="*/ 126 h 257"/>
                <a:gd name="T18" fmla="*/ 228 w 370"/>
                <a:gd name="T19" fmla="*/ 136 h 257"/>
                <a:gd name="T20" fmla="*/ 248 w 370"/>
                <a:gd name="T21" fmla="*/ 145 h 257"/>
                <a:gd name="T22" fmla="*/ 269 w 370"/>
                <a:gd name="T23" fmla="*/ 155 h 257"/>
                <a:gd name="T24" fmla="*/ 289 w 370"/>
                <a:gd name="T25" fmla="*/ 163 h 257"/>
                <a:gd name="T26" fmla="*/ 308 w 370"/>
                <a:gd name="T27" fmla="*/ 173 h 257"/>
                <a:gd name="T28" fmla="*/ 329 w 370"/>
                <a:gd name="T29" fmla="*/ 183 h 257"/>
                <a:gd name="T30" fmla="*/ 349 w 370"/>
                <a:gd name="T31" fmla="*/ 192 h 257"/>
                <a:gd name="T32" fmla="*/ 370 w 370"/>
                <a:gd name="T33" fmla="*/ 202 h 257"/>
                <a:gd name="T34" fmla="*/ 359 w 370"/>
                <a:gd name="T35" fmla="*/ 209 h 257"/>
                <a:gd name="T36" fmla="*/ 347 w 370"/>
                <a:gd name="T37" fmla="*/ 215 h 257"/>
                <a:gd name="T38" fmla="*/ 336 w 370"/>
                <a:gd name="T39" fmla="*/ 222 h 257"/>
                <a:gd name="T40" fmla="*/ 324 w 370"/>
                <a:gd name="T41" fmla="*/ 230 h 257"/>
                <a:gd name="T42" fmla="*/ 312 w 370"/>
                <a:gd name="T43" fmla="*/ 237 h 257"/>
                <a:gd name="T44" fmla="*/ 301 w 370"/>
                <a:gd name="T45" fmla="*/ 244 h 257"/>
                <a:gd name="T46" fmla="*/ 289 w 370"/>
                <a:gd name="T47" fmla="*/ 250 h 257"/>
                <a:gd name="T48" fmla="*/ 278 w 370"/>
                <a:gd name="T49" fmla="*/ 257 h 257"/>
                <a:gd name="T50" fmla="*/ 261 w 370"/>
                <a:gd name="T51" fmla="*/ 255 h 257"/>
                <a:gd name="T52" fmla="*/ 243 w 370"/>
                <a:gd name="T53" fmla="*/ 252 h 257"/>
                <a:gd name="T54" fmla="*/ 226 w 370"/>
                <a:gd name="T55" fmla="*/ 249 h 257"/>
                <a:gd name="T56" fmla="*/ 208 w 370"/>
                <a:gd name="T57" fmla="*/ 246 h 257"/>
                <a:gd name="T58" fmla="*/ 192 w 370"/>
                <a:gd name="T59" fmla="*/ 244 h 257"/>
                <a:gd name="T60" fmla="*/ 174 w 370"/>
                <a:gd name="T61" fmla="*/ 242 h 257"/>
                <a:gd name="T62" fmla="*/ 157 w 370"/>
                <a:gd name="T63" fmla="*/ 239 h 257"/>
                <a:gd name="T64" fmla="*/ 140 w 370"/>
                <a:gd name="T65" fmla="*/ 237 h 257"/>
                <a:gd name="T66" fmla="*/ 122 w 370"/>
                <a:gd name="T67" fmla="*/ 234 h 257"/>
                <a:gd name="T68" fmla="*/ 105 w 370"/>
                <a:gd name="T69" fmla="*/ 231 h 257"/>
                <a:gd name="T70" fmla="*/ 87 w 370"/>
                <a:gd name="T71" fmla="*/ 228 h 257"/>
                <a:gd name="T72" fmla="*/ 70 w 370"/>
                <a:gd name="T73" fmla="*/ 226 h 257"/>
                <a:gd name="T74" fmla="*/ 52 w 370"/>
                <a:gd name="T75" fmla="*/ 224 h 257"/>
                <a:gd name="T76" fmla="*/ 35 w 370"/>
                <a:gd name="T77" fmla="*/ 221 h 257"/>
                <a:gd name="T78" fmla="*/ 17 w 370"/>
                <a:gd name="T79" fmla="*/ 219 h 257"/>
                <a:gd name="T80" fmla="*/ 0 w 370"/>
                <a:gd name="T81" fmla="*/ 216 h 257"/>
                <a:gd name="T82" fmla="*/ 20 w 370"/>
                <a:gd name="T83" fmla="*/ 189 h 257"/>
                <a:gd name="T84" fmla="*/ 39 w 370"/>
                <a:gd name="T85" fmla="*/ 162 h 257"/>
                <a:gd name="T86" fmla="*/ 59 w 370"/>
                <a:gd name="T87" fmla="*/ 134 h 257"/>
                <a:gd name="T88" fmla="*/ 79 w 370"/>
                <a:gd name="T89" fmla="*/ 108 h 257"/>
                <a:gd name="T90" fmla="*/ 98 w 370"/>
                <a:gd name="T91" fmla="*/ 80 h 257"/>
                <a:gd name="T92" fmla="*/ 118 w 370"/>
                <a:gd name="T93" fmla="*/ 54 h 257"/>
                <a:gd name="T94" fmla="*/ 137 w 370"/>
                <a:gd name="T95" fmla="*/ 26 h 257"/>
                <a:gd name="T96" fmla="*/ 157 w 370"/>
                <a:gd name="T97" fmla="*/ 0 h 25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0"/>
                <a:gd name="T148" fmla="*/ 0 h 257"/>
                <a:gd name="T149" fmla="*/ 370 w 370"/>
                <a:gd name="T150" fmla="*/ 257 h 25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0" h="257">
                  <a:moveTo>
                    <a:pt x="157" y="0"/>
                  </a:moveTo>
                  <a:lnTo>
                    <a:pt x="163" y="15"/>
                  </a:lnTo>
                  <a:lnTo>
                    <a:pt x="170" y="31"/>
                  </a:lnTo>
                  <a:lnTo>
                    <a:pt x="176" y="47"/>
                  </a:lnTo>
                  <a:lnTo>
                    <a:pt x="182" y="62"/>
                  </a:lnTo>
                  <a:lnTo>
                    <a:pt x="188" y="79"/>
                  </a:lnTo>
                  <a:lnTo>
                    <a:pt x="195" y="95"/>
                  </a:lnTo>
                  <a:lnTo>
                    <a:pt x="201" y="110"/>
                  </a:lnTo>
                  <a:lnTo>
                    <a:pt x="207" y="126"/>
                  </a:lnTo>
                  <a:lnTo>
                    <a:pt x="228" y="136"/>
                  </a:lnTo>
                  <a:lnTo>
                    <a:pt x="248" y="145"/>
                  </a:lnTo>
                  <a:lnTo>
                    <a:pt x="269" y="155"/>
                  </a:lnTo>
                  <a:lnTo>
                    <a:pt x="289" y="163"/>
                  </a:lnTo>
                  <a:lnTo>
                    <a:pt x="308" y="173"/>
                  </a:lnTo>
                  <a:lnTo>
                    <a:pt x="329" y="183"/>
                  </a:lnTo>
                  <a:lnTo>
                    <a:pt x="349" y="192"/>
                  </a:lnTo>
                  <a:lnTo>
                    <a:pt x="370" y="202"/>
                  </a:lnTo>
                  <a:lnTo>
                    <a:pt x="359" y="209"/>
                  </a:lnTo>
                  <a:lnTo>
                    <a:pt x="347" y="215"/>
                  </a:lnTo>
                  <a:lnTo>
                    <a:pt x="336" y="222"/>
                  </a:lnTo>
                  <a:lnTo>
                    <a:pt x="324" y="230"/>
                  </a:lnTo>
                  <a:lnTo>
                    <a:pt x="312" y="237"/>
                  </a:lnTo>
                  <a:lnTo>
                    <a:pt x="301" y="244"/>
                  </a:lnTo>
                  <a:lnTo>
                    <a:pt x="289" y="250"/>
                  </a:lnTo>
                  <a:lnTo>
                    <a:pt x="278" y="257"/>
                  </a:lnTo>
                  <a:lnTo>
                    <a:pt x="261" y="255"/>
                  </a:lnTo>
                  <a:lnTo>
                    <a:pt x="243" y="252"/>
                  </a:lnTo>
                  <a:lnTo>
                    <a:pt x="226" y="249"/>
                  </a:lnTo>
                  <a:lnTo>
                    <a:pt x="208" y="246"/>
                  </a:lnTo>
                  <a:lnTo>
                    <a:pt x="192" y="244"/>
                  </a:lnTo>
                  <a:lnTo>
                    <a:pt x="174" y="242"/>
                  </a:lnTo>
                  <a:lnTo>
                    <a:pt x="157" y="239"/>
                  </a:lnTo>
                  <a:lnTo>
                    <a:pt x="140" y="237"/>
                  </a:lnTo>
                  <a:lnTo>
                    <a:pt x="122" y="234"/>
                  </a:lnTo>
                  <a:lnTo>
                    <a:pt x="105" y="231"/>
                  </a:lnTo>
                  <a:lnTo>
                    <a:pt x="87" y="228"/>
                  </a:lnTo>
                  <a:lnTo>
                    <a:pt x="70" y="226"/>
                  </a:lnTo>
                  <a:lnTo>
                    <a:pt x="52" y="224"/>
                  </a:lnTo>
                  <a:lnTo>
                    <a:pt x="35" y="221"/>
                  </a:lnTo>
                  <a:lnTo>
                    <a:pt x="17" y="219"/>
                  </a:lnTo>
                  <a:lnTo>
                    <a:pt x="0" y="216"/>
                  </a:lnTo>
                  <a:lnTo>
                    <a:pt x="20" y="189"/>
                  </a:lnTo>
                  <a:lnTo>
                    <a:pt x="39" y="162"/>
                  </a:lnTo>
                  <a:lnTo>
                    <a:pt x="59" y="134"/>
                  </a:lnTo>
                  <a:lnTo>
                    <a:pt x="79" y="108"/>
                  </a:lnTo>
                  <a:lnTo>
                    <a:pt x="98" y="80"/>
                  </a:lnTo>
                  <a:lnTo>
                    <a:pt x="118" y="54"/>
                  </a:lnTo>
                  <a:lnTo>
                    <a:pt x="137" y="2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4" name="Freeform 27"/>
            <p:cNvSpPr>
              <a:spLocks/>
            </p:cNvSpPr>
            <p:nvPr/>
          </p:nvSpPr>
          <p:spPr bwMode="auto">
            <a:xfrm>
              <a:off x="2417" y="3213"/>
              <a:ext cx="350" cy="252"/>
            </a:xfrm>
            <a:custGeom>
              <a:avLst/>
              <a:gdLst>
                <a:gd name="T0" fmla="*/ 137 w 350"/>
                <a:gd name="T1" fmla="*/ 0 h 252"/>
                <a:gd name="T2" fmla="*/ 143 w 350"/>
                <a:gd name="T3" fmla="*/ 15 h 252"/>
                <a:gd name="T4" fmla="*/ 150 w 350"/>
                <a:gd name="T5" fmla="*/ 31 h 252"/>
                <a:gd name="T6" fmla="*/ 156 w 350"/>
                <a:gd name="T7" fmla="*/ 48 h 252"/>
                <a:gd name="T8" fmla="*/ 162 w 350"/>
                <a:gd name="T9" fmla="*/ 63 h 252"/>
                <a:gd name="T10" fmla="*/ 168 w 350"/>
                <a:gd name="T11" fmla="*/ 79 h 252"/>
                <a:gd name="T12" fmla="*/ 175 w 350"/>
                <a:gd name="T13" fmla="*/ 96 h 252"/>
                <a:gd name="T14" fmla="*/ 181 w 350"/>
                <a:gd name="T15" fmla="*/ 112 h 252"/>
                <a:gd name="T16" fmla="*/ 187 w 350"/>
                <a:gd name="T17" fmla="*/ 127 h 252"/>
                <a:gd name="T18" fmla="*/ 208 w 350"/>
                <a:gd name="T19" fmla="*/ 137 h 252"/>
                <a:gd name="T20" fmla="*/ 228 w 350"/>
                <a:gd name="T21" fmla="*/ 147 h 252"/>
                <a:gd name="T22" fmla="*/ 249 w 350"/>
                <a:gd name="T23" fmla="*/ 155 h 252"/>
                <a:gd name="T24" fmla="*/ 269 w 350"/>
                <a:gd name="T25" fmla="*/ 165 h 252"/>
                <a:gd name="T26" fmla="*/ 288 w 350"/>
                <a:gd name="T27" fmla="*/ 174 h 252"/>
                <a:gd name="T28" fmla="*/ 309 w 350"/>
                <a:gd name="T29" fmla="*/ 183 h 252"/>
                <a:gd name="T30" fmla="*/ 329 w 350"/>
                <a:gd name="T31" fmla="*/ 192 h 252"/>
                <a:gd name="T32" fmla="*/ 350 w 350"/>
                <a:gd name="T33" fmla="*/ 202 h 252"/>
                <a:gd name="T34" fmla="*/ 339 w 350"/>
                <a:gd name="T35" fmla="*/ 208 h 252"/>
                <a:gd name="T36" fmla="*/ 327 w 350"/>
                <a:gd name="T37" fmla="*/ 214 h 252"/>
                <a:gd name="T38" fmla="*/ 316 w 350"/>
                <a:gd name="T39" fmla="*/ 221 h 252"/>
                <a:gd name="T40" fmla="*/ 304 w 350"/>
                <a:gd name="T41" fmla="*/ 227 h 252"/>
                <a:gd name="T42" fmla="*/ 292 w 350"/>
                <a:gd name="T43" fmla="*/ 233 h 252"/>
                <a:gd name="T44" fmla="*/ 281 w 350"/>
                <a:gd name="T45" fmla="*/ 239 h 252"/>
                <a:gd name="T46" fmla="*/ 269 w 350"/>
                <a:gd name="T47" fmla="*/ 246 h 252"/>
                <a:gd name="T48" fmla="*/ 258 w 350"/>
                <a:gd name="T49" fmla="*/ 252 h 252"/>
                <a:gd name="T50" fmla="*/ 243 w 350"/>
                <a:gd name="T51" fmla="*/ 250 h 252"/>
                <a:gd name="T52" fmla="*/ 226 w 350"/>
                <a:gd name="T53" fmla="*/ 248 h 252"/>
                <a:gd name="T54" fmla="*/ 210 w 350"/>
                <a:gd name="T55" fmla="*/ 245 h 252"/>
                <a:gd name="T56" fmla="*/ 193 w 350"/>
                <a:gd name="T57" fmla="*/ 243 h 252"/>
                <a:gd name="T58" fmla="*/ 178 w 350"/>
                <a:gd name="T59" fmla="*/ 239 h 252"/>
                <a:gd name="T60" fmla="*/ 161 w 350"/>
                <a:gd name="T61" fmla="*/ 237 h 252"/>
                <a:gd name="T62" fmla="*/ 145 w 350"/>
                <a:gd name="T63" fmla="*/ 234 h 252"/>
                <a:gd name="T64" fmla="*/ 128 w 350"/>
                <a:gd name="T65" fmla="*/ 232 h 252"/>
                <a:gd name="T66" fmla="*/ 113 w 350"/>
                <a:gd name="T67" fmla="*/ 230 h 252"/>
                <a:gd name="T68" fmla="*/ 96 w 350"/>
                <a:gd name="T69" fmla="*/ 227 h 252"/>
                <a:gd name="T70" fmla="*/ 80 w 350"/>
                <a:gd name="T71" fmla="*/ 225 h 252"/>
                <a:gd name="T72" fmla="*/ 63 w 350"/>
                <a:gd name="T73" fmla="*/ 221 h 252"/>
                <a:gd name="T74" fmla="*/ 48 w 350"/>
                <a:gd name="T75" fmla="*/ 219 h 252"/>
                <a:gd name="T76" fmla="*/ 32 w 350"/>
                <a:gd name="T77" fmla="*/ 216 h 252"/>
                <a:gd name="T78" fmla="*/ 15 w 350"/>
                <a:gd name="T79" fmla="*/ 214 h 252"/>
                <a:gd name="T80" fmla="*/ 0 w 350"/>
                <a:gd name="T81" fmla="*/ 212 h 252"/>
                <a:gd name="T82" fmla="*/ 16 w 350"/>
                <a:gd name="T83" fmla="*/ 185 h 252"/>
                <a:gd name="T84" fmla="*/ 35 w 350"/>
                <a:gd name="T85" fmla="*/ 159 h 252"/>
                <a:gd name="T86" fmla="*/ 51 w 350"/>
                <a:gd name="T87" fmla="*/ 132 h 252"/>
                <a:gd name="T88" fmla="*/ 68 w 350"/>
                <a:gd name="T89" fmla="*/ 106 h 252"/>
                <a:gd name="T90" fmla="*/ 85 w 350"/>
                <a:gd name="T91" fmla="*/ 79 h 252"/>
                <a:gd name="T92" fmla="*/ 103 w 350"/>
                <a:gd name="T93" fmla="*/ 53 h 252"/>
                <a:gd name="T94" fmla="*/ 120 w 350"/>
                <a:gd name="T95" fmla="*/ 26 h 252"/>
                <a:gd name="T96" fmla="*/ 137 w 350"/>
                <a:gd name="T97" fmla="*/ 0 h 25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50"/>
                <a:gd name="T148" fmla="*/ 0 h 252"/>
                <a:gd name="T149" fmla="*/ 350 w 350"/>
                <a:gd name="T150" fmla="*/ 252 h 25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50" h="252">
                  <a:moveTo>
                    <a:pt x="137" y="0"/>
                  </a:moveTo>
                  <a:lnTo>
                    <a:pt x="143" y="15"/>
                  </a:lnTo>
                  <a:lnTo>
                    <a:pt x="150" y="31"/>
                  </a:lnTo>
                  <a:lnTo>
                    <a:pt x="156" y="48"/>
                  </a:lnTo>
                  <a:lnTo>
                    <a:pt x="162" y="63"/>
                  </a:lnTo>
                  <a:lnTo>
                    <a:pt x="168" y="79"/>
                  </a:lnTo>
                  <a:lnTo>
                    <a:pt x="175" y="96"/>
                  </a:lnTo>
                  <a:lnTo>
                    <a:pt x="181" y="112"/>
                  </a:lnTo>
                  <a:lnTo>
                    <a:pt x="187" y="127"/>
                  </a:lnTo>
                  <a:lnTo>
                    <a:pt x="208" y="137"/>
                  </a:lnTo>
                  <a:lnTo>
                    <a:pt x="228" y="147"/>
                  </a:lnTo>
                  <a:lnTo>
                    <a:pt x="249" y="155"/>
                  </a:lnTo>
                  <a:lnTo>
                    <a:pt x="269" y="165"/>
                  </a:lnTo>
                  <a:lnTo>
                    <a:pt x="288" y="174"/>
                  </a:lnTo>
                  <a:lnTo>
                    <a:pt x="309" y="183"/>
                  </a:lnTo>
                  <a:lnTo>
                    <a:pt x="329" y="192"/>
                  </a:lnTo>
                  <a:lnTo>
                    <a:pt x="350" y="202"/>
                  </a:lnTo>
                  <a:lnTo>
                    <a:pt x="339" y="208"/>
                  </a:lnTo>
                  <a:lnTo>
                    <a:pt x="327" y="214"/>
                  </a:lnTo>
                  <a:lnTo>
                    <a:pt x="316" y="221"/>
                  </a:lnTo>
                  <a:lnTo>
                    <a:pt x="304" y="227"/>
                  </a:lnTo>
                  <a:lnTo>
                    <a:pt x="292" y="233"/>
                  </a:lnTo>
                  <a:lnTo>
                    <a:pt x="281" y="239"/>
                  </a:lnTo>
                  <a:lnTo>
                    <a:pt x="269" y="246"/>
                  </a:lnTo>
                  <a:lnTo>
                    <a:pt x="258" y="252"/>
                  </a:lnTo>
                  <a:lnTo>
                    <a:pt x="243" y="250"/>
                  </a:lnTo>
                  <a:lnTo>
                    <a:pt x="226" y="248"/>
                  </a:lnTo>
                  <a:lnTo>
                    <a:pt x="210" y="245"/>
                  </a:lnTo>
                  <a:lnTo>
                    <a:pt x="193" y="243"/>
                  </a:lnTo>
                  <a:lnTo>
                    <a:pt x="178" y="239"/>
                  </a:lnTo>
                  <a:lnTo>
                    <a:pt x="161" y="237"/>
                  </a:lnTo>
                  <a:lnTo>
                    <a:pt x="145" y="234"/>
                  </a:lnTo>
                  <a:lnTo>
                    <a:pt x="128" y="232"/>
                  </a:lnTo>
                  <a:lnTo>
                    <a:pt x="113" y="230"/>
                  </a:lnTo>
                  <a:lnTo>
                    <a:pt x="96" y="227"/>
                  </a:lnTo>
                  <a:lnTo>
                    <a:pt x="80" y="225"/>
                  </a:lnTo>
                  <a:lnTo>
                    <a:pt x="63" y="221"/>
                  </a:lnTo>
                  <a:lnTo>
                    <a:pt x="48" y="219"/>
                  </a:lnTo>
                  <a:lnTo>
                    <a:pt x="32" y="216"/>
                  </a:lnTo>
                  <a:lnTo>
                    <a:pt x="15" y="214"/>
                  </a:lnTo>
                  <a:lnTo>
                    <a:pt x="0" y="212"/>
                  </a:lnTo>
                  <a:lnTo>
                    <a:pt x="16" y="185"/>
                  </a:lnTo>
                  <a:lnTo>
                    <a:pt x="35" y="159"/>
                  </a:lnTo>
                  <a:lnTo>
                    <a:pt x="51" y="132"/>
                  </a:lnTo>
                  <a:lnTo>
                    <a:pt x="68" y="106"/>
                  </a:lnTo>
                  <a:lnTo>
                    <a:pt x="85" y="79"/>
                  </a:lnTo>
                  <a:lnTo>
                    <a:pt x="103" y="53"/>
                  </a:lnTo>
                  <a:lnTo>
                    <a:pt x="120" y="26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5" name="Freeform 28"/>
            <p:cNvSpPr>
              <a:spLocks/>
            </p:cNvSpPr>
            <p:nvPr/>
          </p:nvSpPr>
          <p:spPr bwMode="auto">
            <a:xfrm>
              <a:off x="2435" y="3213"/>
              <a:ext cx="332" cy="249"/>
            </a:xfrm>
            <a:custGeom>
              <a:avLst/>
              <a:gdLst>
                <a:gd name="T0" fmla="*/ 119 w 332"/>
                <a:gd name="T1" fmla="*/ 0 h 249"/>
                <a:gd name="T2" fmla="*/ 125 w 332"/>
                <a:gd name="T3" fmla="*/ 15 h 249"/>
                <a:gd name="T4" fmla="*/ 132 w 332"/>
                <a:gd name="T5" fmla="*/ 31 h 249"/>
                <a:gd name="T6" fmla="*/ 138 w 332"/>
                <a:gd name="T7" fmla="*/ 48 h 249"/>
                <a:gd name="T8" fmla="*/ 144 w 332"/>
                <a:gd name="T9" fmla="*/ 63 h 249"/>
                <a:gd name="T10" fmla="*/ 150 w 332"/>
                <a:gd name="T11" fmla="*/ 79 h 249"/>
                <a:gd name="T12" fmla="*/ 157 w 332"/>
                <a:gd name="T13" fmla="*/ 96 h 249"/>
                <a:gd name="T14" fmla="*/ 163 w 332"/>
                <a:gd name="T15" fmla="*/ 112 h 249"/>
                <a:gd name="T16" fmla="*/ 169 w 332"/>
                <a:gd name="T17" fmla="*/ 127 h 249"/>
                <a:gd name="T18" fmla="*/ 190 w 332"/>
                <a:gd name="T19" fmla="*/ 137 h 249"/>
                <a:gd name="T20" fmla="*/ 210 w 332"/>
                <a:gd name="T21" fmla="*/ 147 h 249"/>
                <a:gd name="T22" fmla="*/ 231 w 332"/>
                <a:gd name="T23" fmla="*/ 156 h 249"/>
                <a:gd name="T24" fmla="*/ 251 w 332"/>
                <a:gd name="T25" fmla="*/ 165 h 249"/>
                <a:gd name="T26" fmla="*/ 270 w 332"/>
                <a:gd name="T27" fmla="*/ 174 h 249"/>
                <a:gd name="T28" fmla="*/ 291 w 332"/>
                <a:gd name="T29" fmla="*/ 184 h 249"/>
                <a:gd name="T30" fmla="*/ 311 w 332"/>
                <a:gd name="T31" fmla="*/ 192 h 249"/>
                <a:gd name="T32" fmla="*/ 332 w 332"/>
                <a:gd name="T33" fmla="*/ 202 h 249"/>
                <a:gd name="T34" fmla="*/ 321 w 332"/>
                <a:gd name="T35" fmla="*/ 208 h 249"/>
                <a:gd name="T36" fmla="*/ 309 w 332"/>
                <a:gd name="T37" fmla="*/ 214 h 249"/>
                <a:gd name="T38" fmla="*/ 298 w 332"/>
                <a:gd name="T39" fmla="*/ 220 h 249"/>
                <a:gd name="T40" fmla="*/ 286 w 332"/>
                <a:gd name="T41" fmla="*/ 225 h 249"/>
                <a:gd name="T42" fmla="*/ 275 w 332"/>
                <a:gd name="T43" fmla="*/ 231 h 249"/>
                <a:gd name="T44" fmla="*/ 263 w 332"/>
                <a:gd name="T45" fmla="*/ 237 h 249"/>
                <a:gd name="T46" fmla="*/ 252 w 332"/>
                <a:gd name="T47" fmla="*/ 243 h 249"/>
                <a:gd name="T48" fmla="*/ 240 w 332"/>
                <a:gd name="T49" fmla="*/ 249 h 249"/>
                <a:gd name="T50" fmla="*/ 226 w 332"/>
                <a:gd name="T51" fmla="*/ 246 h 249"/>
                <a:gd name="T52" fmla="*/ 210 w 332"/>
                <a:gd name="T53" fmla="*/ 244 h 249"/>
                <a:gd name="T54" fmla="*/ 196 w 332"/>
                <a:gd name="T55" fmla="*/ 240 h 249"/>
                <a:gd name="T56" fmla="*/ 180 w 332"/>
                <a:gd name="T57" fmla="*/ 238 h 249"/>
                <a:gd name="T58" fmla="*/ 166 w 332"/>
                <a:gd name="T59" fmla="*/ 236 h 249"/>
                <a:gd name="T60" fmla="*/ 150 w 332"/>
                <a:gd name="T61" fmla="*/ 233 h 249"/>
                <a:gd name="T62" fmla="*/ 136 w 332"/>
                <a:gd name="T63" fmla="*/ 230 h 249"/>
                <a:gd name="T64" fmla="*/ 120 w 332"/>
                <a:gd name="T65" fmla="*/ 227 h 249"/>
                <a:gd name="T66" fmla="*/ 105 w 332"/>
                <a:gd name="T67" fmla="*/ 225 h 249"/>
                <a:gd name="T68" fmla="*/ 90 w 332"/>
                <a:gd name="T69" fmla="*/ 222 h 249"/>
                <a:gd name="T70" fmla="*/ 75 w 332"/>
                <a:gd name="T71" fmla="*/ 220 h 249"/>
                <a:gd name="T72" fmla="*/ 60 w 332"/>
                <a:gd name="T73" fmla="*/ 216 h 249"/>
                <a:gd name="T74" fmla="*/ 45 w 332"/>
                <a:gd name="T75" fmla="*/ 214 h 249"/>
                <a:gd name="T76" fmla="*/ 30 w 332"/>
                <a:gd name="T77" fmla="*/ 212 h 249"/>
                <a:gd name="T78" fmla="*/ 15 w 332"/>
                <a:gd name="T79" fmla="*/ 209 h 249"/>
                <a:gd name="T80" fmla="*/ 0 w 332"/>
                <a:gd name="T81" fmla="*/ 207 h 249"/>
                <a:gd name="T82" fmla="*/ 14 w 332"/>
                <a:gd name="T83" fmla="*/ 181 h 249"/>
                <a:gd name="T84" fmla="*/ 30 w 332"/>
                <a:gd name="T85" fmla="*/ 155 h 249"/>
                <a:gd name="T86" fmla="*/ 44 w 332"/>
                <a:gd name="T87" fmla="*/ 130 h 249"/>
                <a:gd name="T88" fmla="*/ 60 w 332"/>
                <a:gd name="T89" fmla="*/ 103 h 249"/>
                <a:gd name="T90" fmla="*/ 74 w 332"/>
                <a:gd name="T91" fmla="*/ 77 h 249"/>
                <a:gd name="T92" fmla="*/ 89 w 332"/>
                <a:gd name="T93" fmla="*/ 51 h 249"/>
                <a:gd name="T94" fmla="*/ 104 w 332"/>
                <a:gd name="T95" fmla="*/ 25 h 249"/>
                <a:gd name="T96" fmla="*/ 119 w 332"/>
                <a:gd name="T97" fmla="*/ 0 h 24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2"/>
                <a:gd name="T148" fmla="*/ 0 h 249"/>
                <a:gd name="T149" fmla="*/ 332 w 332"/>
                <a:gd name="T150" fmla="*/ 249 h 24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2" h="249">
                  <a:moveTo>
                    <a:pt x="119" y="0"/>
                  </a:moveTo>
                  <a:lnTo>
                    <a:pt x="125" y="15"/>
                  </a:lnTo>
                  <a:lnTo>
                    <a:pt x="132" y="31"/>
                  </a:lnTo>
                  <a:lnTo>
                    <a:pt x="138" y="48"/>
                  </a:lnTo>
                  <a:lnTo>
                    <a:pt x="144" y="63"/>
                  </a:lnTo>
                  <a:lnTo>
                    <a:pt x="150" y="79"/>
                  </a:lnTo>
                  <a:lnTo>
                    <a:pt x="157" y="96"/>
                  </a:lnTo>
                  <a:lnTo>
                    <a:pt x="163" y="112"/>
                  </a:lnTo>
                  <a:lnTo>
                    <a:pt x="169" y="127"/>
                  </a:lnTo>
                  <a:lnTo>
                    <a:pt x="190" y="137"/>
                  </a:lnTo>
                  <a:lnTo>
                    <a:pt x="210" y="147"/>
                  </a:lnTo>
                  <a:lnTo>
                    <a:pt x="231" y="156"/>
                  </a:lnTo>
                  <a:lnTo>
                    <a:pt x="251" y="165"/>
                  </a:lnTo>
                  <a:lnTo>
                    <a:pt x="270" y="174"/>
                  </a:lnTo>
                  <a:lnTo>
                    <a:pt x="291" y="184"/>
                  </a:lnTo>
                  <a:lnTo>
                    <a:pt x="311" y="192"/>
                  </a:lnTo>
                  <a:lnTo>
                    <a:pt x="332" y="202"/>
                  </a:lnTo>
                  <a:lnTo>
                    <a:pt x="321" y="208"/>
                  </a:lnTo>
                  <a:lnTo>
                    <a:pt x="309" y="214"/>
                  </a:lnTo>
                  <a:lnTo>
                    <a:pt x="298" y="220"/>
                  </a:lnTo>
                  <a:lnTo>
                    <a:pt x="286" y="225"/>
                  </a:lnTo>
                  <a:lnTo>
                    <a:pt x="275" y="231"/>
                  </a:lnTo>
                  <a:lnTo>
                    <a:pt x="263" y="237"/>
                  </a:lnTo>
                  <a:lnTo>
                    <a:pt x="252" y="243"/>
                  </a:lnTo>
                  <a:lnTo>
                    <a:pt x="240" y="249"/>
                  </a:lnTo>
                  <a:lnTo>
                    <a:pt x="226" y="246"/>
                  </a:lnTo>
                  <a:lnTo>
                    <a:pt x="210" y="244"/>
                  </a:lnTo>
                  <a:lnTo>
                    <a:pt x="196" y="240"/>
                  </a:lnTo>
                  <a:lnTo>
                    <a:pt x="180" y="238"/>
                  </a:lnTo>
                  <a:lnTo>
                    <a:pt x="166" y="236"/>
                  </a:lnTo>
                  <a:lnTo>
                    <a:pt x="150" y="233"/>
                  </a:lnTo>
                  <a:lnTo>
                    <a:pt x="136" y="230"/>
                  </a:lnTo>
                  <a:lnTo>
                    <a:pt x="120" y="227"/>
                  </a:lnTo>
                  <a:lnTo>
                    <a:pt x="105" y="225"/>
                  </a:lnTo>
                  <a:lnTo>
                    <a:pt x="90" y="222"/>
                  </a:lnTo>
                  <a:lnTo>
                    <a:pt x="75" y="220"/>
                  </a:lnTo>
                  <a:lnTo>
                    <a:pt x="60" y="216"/>
                  </a:lnTo>
                  <a:lnTo>
                    <a:pt x="45" y="214"/>
                  </a:lnTo>
                  <a:lnTo>
                    <a:pt x="30" y="212"/>
                  </a:lnTo>
                  <a:lnTo>
                    <a:pt x="15" y="209"/>
                  </a:lnTo>
                  <a:lnTo>
                    <a:pt x="0" y="207"/>
                  </a:lnTo>
                  <a:lnTo>
                    <a:pt x="14" y="181"/>
                  </a:lnTo>
                  <a:lnTo>
                    <a:pt x="30" y="155"/>
                  </a:lnTo>
                  <a:lnTo>
                    <a:pt x="44" y="130"/>
                  </a:lnTo>
                  <a:lnTo>
                    <a:pt x="60" y="103"/>
                  </a:lnTo>
                  <a:lnTo>
                    <a:pt x="74" y="77"/>
                  </a:lnTo>
                  <a:lnTo>
                    <a:pt x="89" y="51"/>
                  </a:lnTo>
                  <a:lnTo>
                    <a:pt x="104" y="25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6" name="Freeform 29"/>
            <p:cNvSpPr>
              <a:spLocks/>
            </p:cNvSpPr>
            <p:nvPr/>
          </p:nvSpPr>
          <p:spPr bwMode="auto">
            <a:xfrm>
              <a:off x="2454" y="3213"/>
              <a:ext cx="313" cy="244"/>
            </a:xfrm>
            <a:custGeom>
              <a:avLst/>
              <a:gdLst>
                <a:gd name="T0" fmla="*/ 100 w 313"/>
                <a:gd name="T1" fmla="*/ 0 h 244"/>
                <a:gd name="T2" fmla="*/ 106 w 313"/>
                <a:gd name="T3" fmla="*/ 15 h 244"/>
                <a:gd name="T4" fmla="*/ 113 w 313"/>
                <a:gd name="T5" fmla="*/ 32 h 244"/>
                <a:gd name="T6" fmla="*/ 119 w 313"/>
                <a:gd name="T7" fmla="*/ 48 h 244"/>
                <a:gd name="T8" fmla="*/ 125 w 313"/>
                <a:gd name="T9" fmla="*/ 63 h 244"/>
                <a:gd name="T10" fmla="*/ 131 w 313"/>
                <a:gd name="T11" fmla="*/ 80 h 244"/>
                <a:gd name="T12" fmla="*/ 138 w 313"/>
                <a:gd name="T13" fmla="*/ 96 h 244"/>
                <a:gd name="T14" fmla="*/ 144 w 313"/>
                <a:gd name="T15" fmla="*/ 113 h 244"/>
                <a:gd name="T16" fmla="*/ 150 w 313"/>
                <a:gd name="T17" fmla="*/ 128 h 244"/>
                <a:gd name="T18" fmla="*/ 171 w 313"/>
                <a:gd name="T19" fmla="*/ 138 h 244"/>
                <a:gd name="T20" fmla="*/ 191 w 313"/>
                <a:gd name="T21" fmla="*/ 147 h 244"/>
                <a:gd name="T22" fmla="*/ 212 w 313"/>
                <a:gd name="T23" fmla="*/ 156 h 244"/>
                <a:gd name="T24" fmla="*/ 232 w 313"/>
                <a:gd name="T25" fmla="*/ 165 h 244"/>
                <a:gd name="T26" fmla="*/ 251 w 313"/>
                <a:gd name="T27" fmla="*/ 174 h 244"/>
                <a:gd name="T28" fmla="*/ 272 w 313"/>
                <a:gd name="T29" fmla="*/ 184 h 244"/>
                <a:gd name="T30" fmla="*/ 292 w 313"/>
                <a:gd name="T31" fmla="*/ 192 h 244"/>
                <a:gd name="T32" fmla="*/ 313 w 313"/>
                <a:gd name="T33" fmla="*/ 202 h 244"/>
                <a:gd name="T34" fmla="*/ 302 w 313"/>
                <a:gd name="T35" fmla="*/ 207 h 244"/>
                <a:gd name="T36" fmla="*/ 290 w 313"/>
                <a:gd name="T37" fmla="*/ 213 h 244"/>
                <a:gd name="T38" fmla="*/ 279 w 313"/>
                <a:gd name="T39" fmla="*/ 218 h 244"/>
                <a:gd name="T40" fmla="*/ 268 w 313"/>
                <a:gd name="T41" fmla="*/ 224 h 244"/>
                <a:gd name="T42" fmla="*/ 256 w 313"/>
                <a:gd name="T43" fmla="*/ 228 h 244"/>
                <a:gd name="T44" fmla="*/ 245 w 313"/>
                <a:gd name="T45" fmla="*/ 234 h 244"/>
                <a:gd name="T46" fmla="*/ 233 w 313"/>
                <a:gd name="T47" fmla="*/ 239 h 244"/>
                <a:gd name="T48" fmla="*/ 222 w 313"/>
                <a:gd name="T49" fmla="*/ 244 h 244"/>
                <a:gd name="T50" fmla="*/ 208 w 313"/>
                <a:gd name="T51" fmla="*/ 242 h 244"/>
                <a:gd name="T52" fmla="*/ 195 w 313"/>
                <a:gd name="T53" fmla="*/ 239 h 244"/>
                <a:gd name="T54" fmla="*/ 180 w 313"/>
                <a:gd name="T55" fmla="*/ 236 h 244"/>
                <a:gd name="T56" fmla="*/ 167 w 313"/>
                <a:gd name="T57" fmla="*/ 233 h 244"/>
                <a:gd name="T58" fmla="*/ 153 w 313"/>
                <a:gd name="T59" fmla="*/ 231 h 244"/>
                <a:gd name="T60" fmla="*/ 138 w 313"/>
                <a:gd name="T61" fmla="*/ 228 h 244"/>
                <a:gd name="T62" fmla="*/ 125 w 313"/>
                <a:gd name="T63" fmla="*/ 226 h 244"/>
                <a:gd name="T64" fmla="*/ 111 w 313"/>
                <a:gd name="T65" fmla="*/ 222 h 244"/>
                <a:gd name="T66" fmla="*/ 97 w 313"/>
                <a:gd name="T67" fmla="*/ 220 h 244"/>
                <a:gd name="T68" fmla="*/ 83 w 313"/>
                <a:gd name="T69" fmla="*/ 218 h 244"/>
                <a:gd name="T70" fmla="*/ 68 w 313"/>
                <a:gd name="T71" fmla="*/ 215 h 244"/>
                <a:gd name="T72" fmla="*/ 55 w 313"/>
                <a:gd name="T73" fmla="*/ 213 h 244"/>
                <a:gd name="T74" fmla="*/ 41 w 313"/>
                <a:gd name="T75" fmla="*/ 210 h 244"/>
                <a:gd name="T76" fmla="*/ 28 w 313"/>
                <a:gd name="T77" fmla="*/ 207 h 244"/>
                <a:gd name="T78" fmla="*/ 13 w 313"/>
                <a:gd name="T79" fmla="*/ 204 h 244"/>
                <a:gd name="T80" fmla="*/ 0 w 313"/>
                <a:gd name="T81" fmla="*/ 202 h 244"/>
                <a:gd name="T82" fmla="*/ 12 w 313"/>
                <a:gd name="T83" fmla="*/ 177 h 244"/>
                <a:gd name="T84" fmla="*/ 25 w 313"/>
                <a:gd name="T85" fmla="*/ 151 h 244"/>
                <a:gd name="T86" fmla="*/ 37 w 313"/>
                <a:gd name="T87" fmla="*/ 126 h 244"/>
                <a:gd name="T88" fmla="*/ 50 w 313"/>
                <a:gd name="T89" fmla="*/ 101 h 244"/>
                <a:gd name="T90" fmla="*/ 62 w 313"/>
                <a:gd name="T91" fmla="*/ 76 h 244"/>
                <a:gd name="T92" fmla="*/ 76 w 313"/>
                <a:gd name="T93" fmla="*/ 50 h 244"/>
                <a:gd name="T94" fmla="*/ 88 w 313"/>
                <a:gd name="T95" fmla="*/ 25 h 244"/>
                <a:gd name="T96" fmla="*/ 100 w 313"/>
                <a:gd name="T97" fmla="*/ 0 h 24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3"/>
                <a:gd name="T148" fmla="*/ 0 h 244"/>
                <a:gd name="T149" fmla="*/ 313 w 313"/>
                <a:gd name="T150" fmla="*/ 244 h 24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3" h="244">
                  <a:moveTo>
                    <a:pt x="100" y="0"/>
                  </a:moveTo>
                  <a:lnTo>
                    <a:pt x="106" y="15"/>
                  </a:lnTo>
                  <a:lnTo>
                    <a:pt x="113" y="32"/>
                  </a:lnTo>
                  <a:lnTo>
                    <a:pt x="119" y="48"/>
                  </a:lnTo>
                  <a:lnTo>
                    <a:pt x="125" y="63"/>
                  </a:lnTo>
                  <a:lnTo>
                    <a:pt x="131" y="80"/>
                  </a:lnTo>
                  <a:lnTo>
                    <a:pt x="138" y="96"/>
                  </a:lnTo>
                  <a:lnTo>
                    <a:pt x="144" y="113"/>
                  </a:lnTo>
                  <a:lnTo>
                    <a:pt x="150" y="128"/>
                  </a:lnTo>
                  <a:lnTo>
                    <a:pt x="171" y="138"/>
                  </a:lnTo>
                  <a:lnTo>
                    <a:pt x="191" y="147"/>
                  </a:lnTo>
                  <a:lnTo>
                    <a:pt x="212" y="156"/>
                  </a:lnTo>
                  <a:lnTo>
                    <a:pt x="232" y="165"/>
                  </a:lnTo>
                  <a:lnTo>
                    <a:pt x="251" y="174"/>
                  </a:lnTo>
                  <a:lnTo>
                    <a:pt x="272" y="184"/>
                  </a:lnTo>
                  <a:lnTo>
                    <a:pt x="292" y="192"/>
                  </a:lnTo>
                  <a:lnTo>
                    <a:pt x="313" y="202"/>
                  </a:lnTo>
                  <a:lnTo>
                    <a:pt x="302" y="207"/>
                  </a:lnTo>
                  <a:lnTo>
                    <a:pt x="290" y="213"/>
                  </a:lnTo>
                  <a:lnTo>
                    <a:pt x="279" y="218"/>
                  </a:lnTo>
                  <a:lnTo>
                    <a:pt x="268" y="224"/>
                  </a:lnTo>
                  <a:lnTo>
                    <a:pt x="256" y="228"/>
                  </a:lnTo>
                  <a:lnTo>
                    <a:pt x="245" y="234"/>
                  </a:lnTo>
                  <a:lnTo>
                    <a:pt x="233" y="239"/>
                  </a:lnTo>
                  <a:lnTo>
                    <a:pt x="222" y="244"/>
                  </a:lnTo>
                  <a:lnTo>
                    <a:pt x="208" y="242"/>
                  </a:lnTo>
                  <a:lnTo>
                    <a:pt x="195" y="239"/>
                  </a:lnTo>
                  <a:lnTo>
                    <a:pt x="180" y="236"/>
                  </a:lnTo>
                  <a:lnTo>
                    <a:pt x="167" y="233"/>
                  </a:lnTo>
                  <a:lnTo>
                    <a:pt x="153" y="231"/>
                  </a:lnTo>
                  <a:lnTo>
                    <a:pt x="138" y="228"/>
                  </a:lnTo>
                  <a:lnTo>
                    <a:pt x="125" y="226"/>
                  </a:lnTo>
                  <a:lnTo>
                    <a:pt x="111" y="222"/>
                  </a:lnTo>
                  <a:lnTo>
                    <a:pt x="97" y="220"/>
                  </a:lnTo>
                  <a:lnTo>
                    <a:pt x="83" y="218"/>
                  </a:lnTo>
                  <a:lnTo>
                    <a:pt x="68" y="215"/>
                  </a:lnTo>
                  <a:lnTo>
                    <a:pt x="55" y="213"/>
                  </a:lnTo>
                  <a:lnTo>
                    <a:pt x="41" y="210"/>
                  </a:lnTo>
                  <a:lnTo>
                    <a:pt x="28" y="207"/>
                  </a:lnTo>
                  <a:lnTo>
                    <a:pt x="13" y="204"/>
                  </a:lnTo>
                  <a:lnTo>
                    <a:pt x="0" y="202"/>
                  </a:lnTo>
                  <a:lnTo>
                    <a:pt x="12" y="177"/>
                  </a:lnTo>
                  <a:lnTo>
                    <a:pt x="25" y="151"/>
                  </a:lnTo>
                  <a:lnTo>
                    <a:pt x="37" y="126"/>
                  </a:lnTo>
                  <a:lnTo>
                    <a:pt x="50" y="101"/>
                  </a:lnTo>
                  <a:lnTo>
                    <a:pt x="62" y="76"/>
                  </a:lnTo>
                  <a:lnTo>
                    <a:pt x="76" y="50"/>
                  </a:lnTo>
                  <a:lnTo>
                    <a:pt x="88" y="25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7" name="Freeform 30"/>
            <p:cNvSpPr>
              <a:spLocks/>
            </p:cNvSpPr>
            <p:nvPr/>
          </p:nvSpPr>
          <p:spPr bwMode="auto">
            <a:xfrm>
              <a:off x="2472" y="3213"/>
              <a:ext cx="295" cy="240"/>
            </a:xfrm>
            <a:custGeom>
              <a:avLst/>
              <a:gdLst>
                <a:gd name="T0" fmla="*/ 82 w 295"/>
                <a:gd name="T1" fmla="*/ 0 h 240"/>
                <a:gd name="T2" fmla="*/ 88 w 295"/>
                <a:gd name="T3" fmla="*/ 15 h 240"/>
                <a:gd name="T4" fmla="*/ 95 w 295"/>
                <a:gd name="T5" fmla="*/ 32 h 240"/>
                <a:gd name="T6" fmla="*/ 101 w 295"/>
                <a:gd name="T7" fmla="*/ 48 h 240"/>
                <a:gd name="T8" fmla="*/ 107 w 295"/>
                <a:gd name="T9" fmla="*/ 63 h 240"/>
                <a:gd name="T10" fmla="*/ 113 w 295"/>
                <a:gd name="T11" fmla="*/ 80 h 240"/>
                <a:gd name="T12" fmla="*/ 120 w 295"/>
                <a:gd name="T13" fmla="*/ 96 h 240"/>
                <a:gd name="T14" fmla="*/ 126 w 295"/>
                <a:gd name="T15" fmla="*/ 113 h 240"/>
                <a:gd name="T16" fmla="*/ 132 w 295"/>
                <a:gd name="T17" fmla="*/ 128 h 240"/>
                <a:gd name="T18" fmla="*/ 153 w 295"/>
                <a:gd name="T19" fmla="*/ 138 h 240"/>
                <a:gd name="T20" fmla="*/ 173 w 295"/>
                <a:gd name="T21" fmla="*/ 147 h 240"/>
                <a:gd name="T22" fmla="*/ 194 w 295"/>
                <a:gd name="T23" fmla="*/ 156 h 240"/>
                <a:gd name="T24" fmla="*/ 214 w 295"/>
                <a:gd name="T25" fmla="*/ 165 h 240"/>
                <a:gd name="T26" fmla="*/ 233 w 295"/>
                <a:gd name="T27" fmla="*/ 174 h 240"/>
                <a:gd name="T28" fmla="*/ 254 w 295"/>
                <a:gd name="T29" fmla="*/ 184 h 240"/>
                <a:gd name="T30" fmla="*/ 274 w 295"/>
                <a:gd name="T31" fmla="*/ 192 h 240"/>
                <a:gd name="T32" fmla="*/ 295 w 295"/>
                <a:gd name="T33" fmla="*/ 202 h 240"/>
                <a:gd name="T34" fmla="*/ 284 w 295"/>
                <a:gd name="T35" fmla="*/ 207 h 240"/>
                <a:gd name="T36" fmla="*/ 272 w 295"/>
                <a:gd name="T37" fmla="*/ 212 h 240"/>
                <a:gd name="T38" fmla="*/ 261 w 295"/>
                <a:gd name="T39" fmla="*/ 216 h 240"/>
                <a:gd name="T40" fmla="*/ 250 w 295"/>
                <a:gd name="T41" fmla="*/ 221 h 240"/>
                <a:gd name="T42" fmla="*/ 238 w 295"/>
                <a:gd name="T43" fmla="*/ 226 h 240"/>
                <a:gd name="T44" fmla="*/ 227 w 295"/>
                <a:gd name="T45" fmla="*/ 231 h 240"/>
                <a:gd name="T46" fmla="*/ 215 w 295"/>
                <a:gd name="T47" fmla="*/ 236 h 240"/>
                <a:gd name="T48" fmla="*/ 204 w 295"/>
                <a:gd name="T49" fmla="*/ 240 h 240"/>
                <a:gd name="T50" fmla="*/ 191 w 295"/>
                <a:gd name="T51" fmla="*/ 238 h 240"/>
                <a:gd name="T52" fmla="*/ 179 w 295"/>
                <a:gd name="T53" fmla="*/ 234 h 240"/>
                <a:gd name="T54" fmla="*/ 166 w 295"/>
                <a:gd name="T55" fmla="*/ 232 h 240"/>
                <a:gd name="T56" fmla="*/ 154 w 295"/>
                <a:gd name="T57" fmla="*/ 230 h 240"/>
                <a:gd name="T58" fmla="*/ 141 w 295"/>
                <a:gd name="T59" fmla="*/ 227 h 240"/>
                <a:gd name="T60" fmla="*/ 129 w 295"/>
                <a:gd name="T61" fmla="*/ 224 h 240"/>
                <a:gd name="T62" fmla="*/ 115 w 295"/>
                <a:gd name="T63" fmla="*/ 221 h 240"/>
                <a:gd name="T64" fmla="*/ 102 w 295"/>
                <a:gd name="T65" fmla="*/ 219 h 240"/>
                <a:gd name="T66" fmla="*/ 90 w 295"/>
                <a:gd name="T67" fmla="*/ 216 h 240"/>
                <a:gd name="T68" fmla="*/ 77 w 295"/>
                <a:gd name="T69" fmla="*/ 213 h 240"/>
                <a:gd name="T70" fmla="*/ 64 w 295"/>
                <a:gd name="T71" fmla="*/ 210 h 240"/>
                <a:gd name="T72" fmla="*/ 52 w 295"/>
                <a:gd name="T73" fmla="*/ 208 h 240"/>
                <a:gd name="T74" fmla="*/ 38 w 295"/>
                <a:gd name="T75" fmla="*/ 206 h 240"/>
                <a:gd name="T76" fmla="*/ 25 w 295"/>
                <a:gd name="T77" fmla="*/ 202 h 240"/>
                <a:gd name="T78" fmla="*/ 13 w 295"/>
                <a:gd name="T79" fmla="*/ 199 h 240"/>
                <a:gd name="T80" fmla="*/ 0 w 295"/>
                <a:gd name="T81" fmla="*/ 197 h 240"/>
                <a:gd name="T82" fmla="*/ 11 w 295"/>
                <a:gd name="T83" fmla="*/ 172 h 240"/>
                <a:gd name="T84" fmla="*/ 20 w 295"/>
                <a:gd name="T85" fmla="*/ 148 h 240"/>
                <a:gd name="T86" fmla="*/ 31 w 295"/>
                <a:gd name="T87" fmla="*/ 122 h 240"/>
                <a:gd name="T88" fmla="*/ 41 w 295"/>
                <a:gd name="T89" fmla="*/ 98 h 240"/>
                <a:gd name="T90" fmla="*/ 52 w 295"/>
                <a:gd name="T91" fmla="*/ 74 h 240"/>
                <a:gd name="T92" fmla="*/ 61 w 295"/>
                <a:gd name="T93" fmla="*/ 49 h 240"/>
                <a:gd name="T94" fmla="*/ 72 w 295"/>
                <a:gd name="T95" fmla="*/ 25 h 240"/>
                <a:gd name="T96" fmla="*/ 82 w 295"/>
                <a:gd name="T97" fmla="*/ 0 h 2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95"/>
                <a:gd name="T148" fmla="*/ 0 h 240"/>
                <a:gd name="T149" fmla="*/ 295 w 295"/>
                <a:gd name="T150" fmla="*/ 240 h 2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95" h="240">
                  <a:moveTo>
                    <a:pt x="82" y="0"/>
                  </a:moveTo>
                  <a:lnTo>
                    <a:pt x="88" y="15"/>
                  </a:lnTo>
                  <a:lnTo>
                    <a:pt x="95" y="32"/>
                  </a:lnTo>
                  <a:lnTo>
                    <a:pt x="101" y="48"/>
                  </a:lnTo>
                  <a:lnTo>
                    <a:pt x="107" y="63"/>
                  </a:lnTo>
                  <a:lnTo>
                    <a:pt x="113" y="80"/>
                  </a:lnTo>
                  <a:lnTo>
                    <a:pt x="120" y="96"/>
                  </a:lnTo>
                  <a:lnTo>
                    <a:pt x="126" y="113"/>
                  </a:lnTo>
                  <a:lnTo>
                    <a:pt x="132" y="128"/>
                  </a:lnTo>
                  <a:lnTo>
                    <a:pt x="153" y="138"/>
                  </a:lnTo>
                  <a:lnTo>
                    <a:pt x="173" y="147"/>
                  </a:lnTo>
                  <a:lnTo>
                    <a:pt x="194" y="156"/>
                  </a:lnTo>
                  <a:lnTo>
                    <a:pt x="214" y="165"/>
                  </a:lnTo>
                  <a:lnTo>
                    <a:pt x="233" y="174"/>
                  </a:lnTo>
                  <a:lnTo>
                    <a:pt x="254" y="184"/>
                  </a:lnTo>
                  <a:lnTo>
                    <a:pt x="274" y="192"/>
                  </a:lnTo>
                  <a:lnTo>
                    <a:pt x="295" y="202"/>
                  </a:lnTo>
                  <a:lnTo>
                    <a:pt x="284" y="207"/>
                  </a:lnTo>
                  <a:lnTo>
                    <a:pt x="272" y="212"/>
                  </a:lnTo>
                  <a:lnTo>
                    <a:pt x="261" y="216"/>
                  </a:lnTo>
                  <a:lnTo>
                    <a:pt x="250" y="221"/>
                  </a:lnTo>
                  <a:lnTo>
                    <a:pt x="238" y="226"/>
                  </a:lnTo>
                  <a:lnTo>
                    <a:pt x="227" y="231"/>
                  </a:lnTo>
                  <a:lnTo>
                    <a:pt x="215" y="236"/>
                  </a:lnTo>
                  <a:lnTo>
                    <a:pt x="204" y="240"/>
                  </a:lnTo>
                  <a:lnTo>
                    <a:pt x="191" y="238"/>
                  </a:lnTo>
                  <a:lnTo>
                    <a:pt x="179" y="234"/>
                  </a:lnTo>
                  <a:lnTo>
                    <a:pt x="166" y="232"/>
                  </a:lnTo>
                  <a:lnTo>
                    <a:pt x="154" y="230"/>
                  </a:lnTo>
                  <a:lnTo>
                    <a:pt x="141" y="227"/>
                  </a:lnTo>
                  <a:lnTo>
                    <a:pt x="129" y="224"/>
                  </a:lnTo>
                  <a:lnTo>
                    <a:pt x="115" y="221"/>
                  </a:lnTo>
                  <a:lnTo>
                    <a:pt x="102" y="219"/>
                  </a:lnTo>
                  <a:lnTo>
                    <a:pt x="90" y="216"/>
                  </a:lnTo>
                  <a:lnTo>
                    <a:pt x="77" y="213"/>
                  </a:lnTo>
                  <a:lnTo>
                    <a:pt x="64" y="210"/>
                  </a:lnTo>
                  <a:lnTo>
                    <a:pt x="52" y="208"/>
                  </a:lnTo>
                  <a:lnTo>
                    <a:pt x="38" y="206"/>
                  </a:lnTo>
                  <a:lnTo>
                    <a:pt x="25" y="202"/>
                  </a:lnTo>
                  <a:lnTo>
                    <a:pt x="13" y="199"/>
                  </a:lnTo>
                  <a:lnTo>
                    <a:pt x="0" y="197"/>
                  </a:lnTo>
                  <a:lnTo>
                    <a:pt x="11" y="172"/>
                  </a:lnTo>
                  <a:lnTo>
                    <a:pt x="20" y="148"/>
                  </a:lnTo>
                  <a:lnTo>
                    <a:pt x="31" y="122"/>
                  </a:lnTo>
                  <a:lnTo>
                    <a:pt x="41" y="98"/>
                  </a:lnTo>
                  <a:lnTo>
                    <a:pt x="52" y="74"/>
                  </a:lnTo>
                  <a:lnTo>
                    <a:pt x="61" y="49"/>
                  </a:lnTo>
                  <a:lnTo>
                    <a:pt x="72" y="25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8" name="Freeform 31"/>
            <p:cNvSpPr>
              <a:spLocks/>
            </p:cNvSpPr>
            <p:nvPr/>
          </p:nvSpPr>
          <p:spPr bwMode="auto">
            <a:xfrm>
              <a:off x="2491" y="3213"/>
              <a:ext cx="276" cy="236"/>
            </a:xfrm>
            <a:custGeom>
              <a:avLst/>
              <a:gdLst>
                <a:gd name="T0" fmla="*/ 63 w 276"/>
                <a:gd name="T1" fmla="*/ 0 h 236"/>
                <a:gd name="T2" fmla="*/ 69 w 276"/>
                <a:gd name="T3" fmla="*/ 15 h 236"/>
                <a:gd name="T4" fmla="*/ 76 w 276"/>
                <a:gd name="T5" fmla="*/ 32 h 236"/>
                <a:gd name="T6" fmla="*/ 82 w 276"/>
                <a:gd name="T7" fmla="*/ 48 h 236"/>
                <a:gd name="T8" fmla="*/ 88 w 276"/>
                <a:gd name="T9" fmla="*/ 65 h 236"/>
                <a:gd name="T10" fmla="*/ 94 w 276"/>
                <a:gd name="T11" fmla="*/ 80 h 236"/>
                <a:gd name="T12" fmla="*/ 101 w 276"/>
                <a:gd name="T13" fmla="*/ 97 h 236"/>
                <a:gd name="T14" fmla="*/ 107 w 276"/>
                <a:gd name="T15" fmla="*/ 113 h 236"/>
                <a:gd name="T16" fmla="*/ 113 w 276"/>
                <a:gd name="T17" fmla="*/ 128 h 236"/>
                <a:gd name="T18" fmla="*/ 134 w 276"/>
                <a:gd name="T19" fmla="*/ 138 h 236"/>
                <a:gd name="T20" fmla="*/ 154 w 276"/>
                <a:gd name="T21" fmla="*/ 148 h 236"/>
                <a:gd name="T22" fmla="*/ 175 w 276"/>
                <a:gd name="T23" fmla="*/ 156 h 236"/>
                <a:gd name="T24" fmla="*/ 195 w 276"/>
                <a:gd name="T25" fmla="*/ 166 h 236"/>
                <a:gd name="T26" fmla="*/ 214 w 276"/>
                <a:gd name="T27" fmla="*/ 174 h 236"/>
                <a:gd name="T28" fmla="*/ 235 w 276"/>
                <a:gd name="T29" fmla="*/ 184 h 236"/>
                <a:gd name="T30" fmla="*/ 255 w 276"/>
                <a:gd name="T31" fmla="*/ 192 h 236"/>
                <a:gd name="T32" fmla="*/ 276 w 276"/>
                <a:gd name="T33" fmla="*/ 202 h 236"/>
                <a:gd name="T34" fmla="*/ 265 w 276"/>
                <a:gd name="T35" fmla="*/ 206 h 236"/>
                <a:gd name="T36" fmla="*/ 253 w 276"/>
                <a:gd name="T37" fmla="*/ 210 h 236"/>
                <a:gd name="T38" fmla="*/ 242 w 276"/>
                <a:gd name="T39" fmla="*/ 214 h 236"/>
                <a:gd name="T40" fmla="*/ 231 w 276"/>
                <a:gd name="T41" fmla="*/ 219 h 236"/>
                <a:gd name="T42" fmla="*/ 219 w 276"/>
                <a:gd name="T43" fmla="*/ 224 h 236"/>
                <a:gd name="T44" fmla="*/ 208 w 276"/>
                <a:gd name="T45" fmla="*/ 227 h 236"/>
                <a:gd name="T46" fmla="*/ 197 w 276"/>
                <a:gd name="T47" fmla="*/ 232 h 236"/>
                <a:gd name="T48" fmla="*/ 187 w 276"/>
                <a:gd name="T49" fmla="*/ 236 h 236"/>
                <a:gd name="T50" fmla="*/ 164 w 276"/>
                <a:gd name="T51" fmla="*/ 230 h 236"/>
                <a:gd name="T52" fmla="*/ 140 w 276"/>
                <a:gd name="T53" fmla="*/ 225 h 236"/>
                <a:gd name="T54" fmla="*/ 117 w 276"/>
                <a:gd name="T55" fmla="*/ 219 h 236"/>
                <a:gd name="T56" fmla="*/ 93 w 276"/>
                <a:gd name="T57" fmla="*/ 214 h 236"/>
                <a:gd name="T58" fmla="*/ 70 w 276"/>
                <a:gd name="T59" fmla="*/ 208 h 236"/>
                <a:gd name="T60" fmla="*/ 46 w 276"/>
                <a:gd name="T61" fmla="*/ 203 h 236"/>
                <a:gd name="T62" fmla="*/ 23 w 276"/>
                <a:gd name="T63" fmla="*/ 197 h 236"/>
                <a:gd name="T64" fmla="*/ 0 w 276"/>
                <a:gd name="T65" fmla="*/ 192 h 236"/>
                <a:gd name="T66" fmla="*/ 7 w 276"/>
                <a:gd name="T67" fmla="*/ 168 h 236"/>
                <a:gd name="T68" fmla="*/ 16 w 276"/>
                <a:gd name="T69" fmla="*/ 144 h 236"/>
                <a:gd name="T70" fmla="*/ 23 w 276"/>
                <a:gd name="T71" fmla="*/ 120 h 236"/>
                <a:gd name="T72" fmla="*/ 31 w 276"/>
                <a:gd name="T73" fmla="*/ 96 h 236"/>
                <a:gd name="T74" fmla="*/ 40 w 276"/>
                <a:gd name="T75" fmla="*/ 72 h 236"/>
                <a:gd name="T76" fmla="*/ 47 w 276"/>
                <a:gd name="T77" fmla="*/ 48 h 236"/>
                <a:gd name="T78" fmla="*/ 56 w 276"/>
                <a:gd name="T79" fmla="*/ 24 h 236"/>
                <a:gd name="T80" fmla="*/ 63 w 276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6"/>
                <a:gd name="T124" fmla="*/ 0 h 236"/>
                <a:gd name="T125" fmla="*/ 276 w 276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6" h="236">
                  <a:moveTo>
                    <a:pt x="63" y="0"/>
                  </a:moveTo>
                  <a:lnTo>
                    <a:pt x="69" y="15"/>
                  </a:lnTo>
                  <a:lnTo>
                    <a:pt x="76" y="32"/>
                  </a:lnTo>
                  <a:lnTo>
                    <a:pt x="82" y="48"/>
                  </a:lnTo>
                  <a:lnTo>
                    <a:pt x="88" y="65"/>
                  </a:lnTo>
                  <a:lnTo>
                    <a:pt x="94" y="80"/>
                  </a:lnTo>
                  <a:lnTo>
                    <a:pt x="101" y="97"/>
                  </a:lnTo>
                  <a:lnTo>
                    <a:pt x="107" y="113"/>
                  </a:lnTo>
                  <a:lnTo>
                    <a:pt x="113" y="128"/>
                  </a:lnTo>
                  <a:lnTo>
                    <a:pt x="134" y="138"/>
                  </a:lnTo>
                  <a:lnTo>
                    <a:pt x="154" y="148"/>
                  </a:lnTo>
                  <a:lnTo>
                    <a:pt x="175" y="156"/>
                  </a:lnTo>
                  <a:lnTo>
                    <a:pt x="195" y="166"/>
                  </a:lnTo>
                  <a:lnTo>
                    <a:pt x="214" y="174"/>
                  </a:lnTo>
                  <a:lnTo>
                    <a:pt x="235" y="184"/>
                  </a:lnTo>
                  <a:lnTo>
                    <a:pt x="255" y="192"/>
                  </a:lnTo>
                  <a:lnTo>
                    <a:pt x="276" y="202"/>
                  </a:lnTo>
                  <a:lnTo>
                    <a:pt x="265" y="206"/>
                  </a:lnTo>
                  <a:lnTo>
                    <a:pt x="253" y="210"/>
                  </a:lnTo>
                  <a:lnTo>
                    <a:pt x="242" y="214"/>
                  </a:lnTo>
                  <a:lnTo>
                    <a:pt x="231" y="219"/>
                  </a:lnTo>
                  <a:lnTo>
                    <a:pt x="219" y="224"/>
                  </a:lnTo>
                  <a:lnTo>
                    <a:pt x="208" y="227"/>
                  </a:lnTo>
                  <a:lnTo>
                    <a:pt x="197" y="232"/>
                  </a:lnTo>
                  <a:lnTo>
                    <a:pt x="187" y="236"/>
                  </a:lnTo>
                  <a:lnTo>
                    <a:pt x="164" y="230"/>
                  </a:lnTo>
                  <a:lnTo>
                    <a:pt x="140" y="225"/>
                  </a:lnTo>
                  <a:lnTo>
                    <a:pt x="117" y="219"/>
                  </a:lnTo>
                  <a:lnTo>
                    <a:pt x="93" y="214"/>
                  </a:lnTo>
                  <a:lnTo>
                    <a:pt x="70" y="208"/>
                  </a:lnTo>
                  <a:lnTo>
                    <a:pt x="46" y="203"/>
                  </a:lnTo>
                  <a:lnTo>
                    <a:pt x="23" y="197"/>
                  </a:lnTo>
                  <a:lnTo>
                    <a:pt x="0" y="192"/>
                  </a:lnTo>
                  <a:lnTo>
                    <a:pt x="7" y="168"/>
                  </a:lnTo>
                  <a:lnTo>
                    <a:pt x="16" y="144"/>
                  </a:lnTo>
                  <a:lnTo>
                    <a:pt x="23" y="120"/>
                  </a:lnTo>
                  <a:lnTo>
                    <a:pt x="31" y="96"/>
                  </a:lnTo>
                  <a:lnTo>
                    <a:pt x="40" y="72"/>
                  </a:lnTo>
                  <a:lnTo>
                    <a:pt x="47" y="48"/>
                  </a:lnTo>
                  <a:lnTo>
                    <a:pt x="56" y="2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9" name="Freeform 32"/>
            <p:cNvSpPr>
              <a:spLocks/>
            </p:cNvSpPr>
            <p:nvPr/>
          </p:nvSpPr>
          <p:spPr bwMode="auto">
            <a:xfrm>
              <a:off x="2509" y="3213"/>
              <a:ext cx="258" cy="232"/>
            </a:xfrm>
            <a:custGeom>
              <a:avLst/>
              <a:gdLst>
                <a:gd name="T0" fmla="*/ 45 w 258"/>
                <a:gd name="T1" fmla="*/ 0 h 232"/>
                <a:gd name="T2" fmla="*/ 51 w 258"/>
                <a:gd name="T3" fmla="*/ 15 h 232"/>
                <a:gd name="T4" fmla="*/ 58 w 258"/>
                <a:gd name="T5" fmla="*/ 32 h 232"/>
                <a:gd name="T6" fmla="*/ 64 w 258"/>
                <a:gd name="T7" fmla="*/ 48 h 232"/>
                <a:gd name="T8" fmla="*/ 70 w 258"/>
                <a:gd name="T9" fmla="*/ 65 h 232"/>
                <a:gd name="T10" fmla="*/ 76 w 258"/>
                <a:gd name="T11" fmla="*/ 80 h 232"/>
                <a:gd name="T12" fmla="*/ 83 w 258"/>
                <a:gd name="T13" fmla="*/ 97 h 232"/>
                <a:gd name="T14" fmla="*/ 89 w 258"/>
                <a:gd name="T15" fmla="*/ 113 h 232"/>
                <a:gd name="T16" fmla="*/ 95 w 258"/>
                <a:gd name="T17" fmla="*/ 130 h 232"/>
                <a:gd name="T18" fmla="*/ 116 w 258"/>
                <a:gd name="T19" fmla="*/ 138 h 232"/>
                <a:gd name="T20" fmla="*/ 136 w 258"/>
                <a:gd name="T21" fmla="*/ 148 h 232"/>
                <a:gd name="T22" fmla="*/ 157 w 258"/>
                <a:gd name="T23" fmla="*/ 156 h 232"/>
                <a:gd name="T24" fmla="*/ 177 w 258"/>
                <a:gd name="T25" fmla="*/ 166 h 232"/>
                <a:gd name="T26" fmla="*/ 196 w 258"/>
                <a:gd name="T27" fmla="*/ 174 h 232"/>
                <a:gd name="T28" fmla="*/ 217 w 258"/>
                <a:gd name="T29" fmla="*/ 184 h 232"/>
                <a:gd name="T30" fmla="*/ 237 w 258"/>
                <a:gd name="T31" fmla="*/ 192 h 232"/>
                <a:gd name="T32" fmla="*/ 258 w 258"/>
                <a:gd name="T33" fmla="*/ 202 h 232"/>
                <a:gd name="T34" fmla="*/ 247 w 258"/>
                <a:gd name="T35" fmla="*/ 206 h 232"/>
                <a:gd name="T36" fmla="*/ 236 w 258"/>
                <a:gd name="T37" fmla="*/ 209 h 232"/>
                <a:gd name="T38" fmla="*/ 225 w 258"/>
                <a:gd name="T39" fmla="*/ 213 h 232"/>
                <a:gd name="T40" fmla="*/ 213 w 258"/>
                <a:gd name="T41" fmla="*/ 216 h 232"/>
                <a:gd name="T42" fmla="*/ 202 w 258"/>
                <a:gd name="T43" fmla="*/ 221 h 232"/>
                <a:gd name="T44" fmla="*/ 191 w 258"/>
                <a:gd name="T45" fmla="*/ 225 h 232"/>
                <a:gd name="T46" fmla="*/ 179 w 258"/>
                <a:gd name="T47" fmla="*/ 228 h 232"/>
                <a:gd name="T48" fmla="*/ 169 w 258"/>
                <a:gd name="T49" fmla="*/ 232 h 232"/>
                <a:gd name="T50" fmla="*/ 147 w 258"/>
                <a:gd name="T51" fmla="*/ 226 h 232"/>
                <a:gd name="T52" fmla="*/ 127 w 258"/>
                <a:gd name="T53" fmla="*/ 221 h 232"/>
                <a:gd name="T54" fmla="*/ 105 w 258"/>
                <a:gd name="T55" fmla="*/ 215 h 232"/>
                <a:gd name="T56" fmla="*/ 84 w 258"/>
                <a:gd name="T57" fmla="*/ 209 h 232"/>
                <a:gd name="T58" fmla="*/ 64 w 258"/>
                <a:gd name="T59" fmla="*/ 204 h 232"/>
                <a:gd name="T60" fmla="*/ 42 w 258"/>
                <a:gd name="T61" fmla="*/ 198 h 232"/>
                <a:gd name="T62" fmla="*/ 22 w 258"/>
                <a:gd name="T63" fmla="*/ 193 h 232"/>
                <a:gd name="T64" fmla="*/ 0 w 258"/>
                <a:gd name="T65" fmla="*/ 187 h 232"/>
                <a:gd name="T66" fmla="*/ 6 w 258"/>
                <a:gd name="T67" fmla="*/ 163 h 232"/>
                <a:gd name="T68" fmla="*/ 12 w 258"/>
                <a:gd name="T69" fmla="*/ 141 h 232"/>
                <a:gd name="T70" fmla="*/ 17 w 258"/>
                <a:gd name="T71" fmla="*/ 116 h 232"/>
                <a:gd name="T72" fmla="*/ 23 w 258"/>
                <a:gd name="T73" fmla="*/ 94 h 232"/>
                <a:gd name="T74" fmla="*/ 28 w 258"/>
                <a:gd name="T75" fmla="*/ 69 h 232"/>
                <a:gd name="T76" fmla="*/ 34 w 258"/>
                <a:gd name="T77" fmla="*/ 47 h 232"/>
                <a:gd name="T78" fmla="*/ 39 w 258"/>
                <a:gd name="T79" fmla="*/ 23 h 232"/>
                <a:gd name="T80" fmla="*/ 45 w 258"/>
                <a:gd name="T81" fmla="*/ 0 h 2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8"/>
                <a:gd name="T124" fmla="*/ 0 h 232"/>
                <a:gd name="T125" fmla="*/ 258 w 258"/>
                <a:gd name="T126" fmla="*/ 232 h 2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8" h="232">
                  <a:moveTo>
                    <a:pt x="45" y="0"/>
                  </a:moveTo>
                  <a:lnTo>
                    <a:pt x="51" y="15"/>
                  </a:lnTo>
                  <a:lnTo>
                    <a:pt x="58" y="32"/>
                  </a:lnTo>
                  <a:lnTo>
                    <a:pt x="64" y="48"/>
                  </a:lnTo>
                  <a:lnTo>
                    <a:pt x="70" y="65"/>
                  </a:lnTo>
                  <a:lnTo>
                    <a:pt x="76" y="80"/>
                  </a:lnTo>
                  <a:lnTo>
                    <a:pt x="83" y="97"/>
                  </a:lnTo>
                  <a:lnTo>
                    <a:pt x="89" y="113"/>
                  </a:lnTo>
                  <a:lnTo>
                    <a:pt x="95" y="130"/>
                  </a:lnTo>
                  <a:lnTo>
                    <a:pt x="116" y="138"/>
                  </a:lnTo>
                  <a:lnTo>
                    <a:pt x="136" y="148"/>
                  </a:lnTo>
                  <a:lnTo>
                    <a:pt x="157" y="156"/>
                  </a:lnTo>
                  <a:lnTo>
                    <a:pt x="177" y="166"/>
                  </a:lnTo>
                  <a:lnTo>
                    <a:pt x="196" y="174"/>
                  </a:lnTo>
                  <a:lnTo>
                    <a:pt x="217" y="184"/>
                  </a:lnTo>
                  <a:lnTo>
                    <a:pt x="237" y="192"/>
                  </a:lnTo>
                  <a:lnTo>
                    <a:pt x="258" y="202"/>
                  </a:lnTo>
                  <a:lnTo>
                    <a:pt x="247" y="206"/>
                  </a:lnTo>
                  <a:lnTo>
                    <a:pt x="236" y="209"/>
                  </a:lnTo>
                  <a:lnTo>
                    <a:pt x="225" y="213"/>
                  </a:lnTo>
                  <a:lnTo>
                    <a:pt x="213" y="216"/>
                  </a:lnTo>
                  <a:lnTo>
                    <a:pt x="202" y="221"/>
                  </a:lnTo>
                  <a:lnTo>
                    <a:pt x="191" y="225"/>
                  </a:lnTo>
                  <a:lnTo>
                    <a:pt x="179" y="228"/>
                  </a:lnTo>
                  <a:lnTo>
                    <a:pt x="169" y="232"/>
                  </a:lnTo>
                  <a:lnTo>
                    <a:pt x="147" y="226"/>
                  </a:lnTo>
                  <a:lnTo>
                    <a:pt x="127" y="221"/>
                  </a:lnTo>
                  <a:lnTo>
                    <a:pt x="105" y="215"/>
                  </a:lnTo>
                  <a:lnTo>
                    <a:pt x="84" y="209"/>
                  </a:lnTo>
                  <a:lnTo>
                    <a:pt x="64" y="204"/>
                  </a:lnTo>
                  <a:lnTo>
                    <a:pt x="42" y="198"/>
                  </a:lnTo>
                  <a:lnTo>
                    <a:pt x="22" y="193"/>
                  </a:lnTo>
                  <a:lnTo>
                    <a:pt x="0" y="187"/>
                  </a:lnTo>
                  <a:lnTo>
                    <a:pt x="6" y="163"/>
                  </a:lnTo>
                  <a:lnTo>
                    <a:pt x="12" y="141"/>
                  </a:lnTo>
                  <a:lnTo>
                    <a:pt x="17" y="116"/>
                  </a:lnTo>
                  <a:lnTo>
                    <a:pt x="23" y="94"/>
                  </a:lnTo>
                  <a:lnTo>
                    <a:pt x="28" y="69"/>
                  </a:lnTo>
                  <a:lnTo>
                    <a:pt x="34" y="47"/>
                  </a:lnTo>
                  <a:lnTo>
                    <a:pt x="39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0" name="Freeform 33"/>
            <p:cNvSpPr>
              <a:spLocks/>
            </p:cNvSpPr>
            <p:nvPr/>
          </p:nvSpPr>
          <p:spPr bwMode="auto">
            <a:xfrm>
              <a:off x="2528" y="3213"/>
              <a:ext cx="239" cy="227"/>
            </a:xfrm>
            <a:custGeom>
              <a:avLst/>
              <a:gdLst>
                <a:gd name="T0" fmla="*/ 26 w 239"/>
                <a:gd name="T1" fmla="*/ 0 h 227"/>
                <a:gd name="T2" fmla="*/ 32 w 239"/>
                <a:gd name="T3" fmla="*/ 15 h 227"/>
                <a:gd name="T4" fmla="*/ 39 w 239"/>
                <a:gd name="T5" fmla="*/ 32 h 227"/>
                <a:gd name="T6" fmla="*/ 45 w 239"/>
                <a:gd name="T7" fmla="*/ 48 h 227"/>
                <a:gd name="T8" fmla="*/ 51 w 239"/>
                <a:gd name="T9" fmla="*/ 65 h 227"/>
                <a:gd name="T10" fmla="*/ 57 w 239"/>
                <a:gd name="T11" fmla="*/ 80 h 227"/>
                <a:gd name="T12" fmla="*/ 64 w 239"/>
                <a:gd name="T13" fmla="*/ 97 h 227"/>
                <a:gd name="T14" fmla="*/ 70 w 239"/>
                <a:gd name="T15" fmla="*/ 113 h 227"/>
                <a:gd name="T16" fmla="*/ 76 w 239"/>
                <a:gd name="T17" fmla="*/ 130 h 227"/>
                <a:gd name="T18" fmla="*/ 97 w 239"/>
                <a:gd name="T19" fmla="*/ 138 h 227"/>
                <a:gd name="T20" fmla="*/ 117 w 239"/>
                <a:gd name="T21" fmla="*/ 148 h 227"/>
                <a:gd name="T22" fmla="*/ 138 w 239"/>
                <a:gd name="T23" fmla="*/ 156 h 227"/>
                <a:gd name="T24" fmla="*/ 158 w 239"/>
                <a:gd name="T25" fmla="*/ 166 h 227"/>
                <a:gd name="T26" fmla="*/ 177 w 239"/>
                <a:gd name="T27" fmla="*/ 174 h 227"/>
                <a:gd name="T28" fmla="*/ 198 w 239"/>
                <a:gd name="T29" fmla="*/ 184 h 227"/>
                <a:gd name="T30" fmla="*/ 218 w 239"/>
                <a:gd name="T31" fmla="*/ 192 h 227"/>
                <a:gd name="T32" fmla="*/ 239 w 239"/>
                <a:gd name="T33" fmla="*/ 202 h 227"/>
                <a:gd name="T34" fmla="*/ 228 w 239"/>
                <a:gd name="T35" fmla="*/ 206 h 227"/>
                <a:gd name="T36" fmla="*/ 217 w 239"/>
                <a:gd name="T37" fmla="*/ 208 h 227"/>
                <a:gd name="T38" fmla="*/ 206 w 239"/>
                <a:gd name="T39" fmla="*/ 212 h 227"/>
                <a:gd name="T40" fmla="*/ 194 w 239"/>
                <a:gd name="T41" fmla="*/ 214 h 227"/>
                <a:gd name="T42" fmla="*/ 183 w 239"/>
                <a:gd name="T43" fmla="*/ 218 h 227"/>
                <a:gd name="T44" fmla="*/ 172 w 239"/>
                <a:gd name="T45" fmla="*/ 221 h 227"/>
                <a:gd name="T46" fmla="*/ 160 w 239"/>
                <a:gd name="T47" fmla="*/ 224 h 227"/>
                <a:gd name="T48" fmla="*/ 150 w 239"/>
                <a:gd name="T49" fmla="*/ 227 h 227"/>
                <a:gd name="T50" fmla="*/ 132 w 239"/>
                <a:gd name="T51" fmla="*/ 221 h 227"/>
                <a:gd name="T52" fmla="*/ 112 w 239"/>
                <a:gd name="T53" fmla="*/ 216 h 227"/>
                <a:gd name="T54" fmla="*/ 94 w 239"/>
                <a:gd name="T55" fmla="*/ 210 h 227"/>
                <a:gd name="T56" fmla="*/ 75 w 239"/>
                <a:gd name="T57" fmla="*/ 204 h 227"/>
                <a:gd name="T58" fmla="*/ 56 w 239"/>
                <a:gd name="T59" fmla="*/ 199 h 227"/>
                <a:gd name="T60" fmla="*/ 38 w 239"/>
                <a:gd name="T61" fmla="*/ 193 h 227"/>
                <a:gd name="T62" fmla="*/ 19 w 239"/>
                <a:gd name="T63" fmla="*/ 189 h 227"/>
                <a:gd name="T64" fmla="*/ 0 w 239"/>
                <a:gd name="T65" fmla="*/ 183 h 227"/>
                <a:gd name="T66" fmla="*/ 6 w 239"/>
                <a:gd name="T67" fmla="*/ 137 h 227"/>
                <a:gd name="T68" fmla="*/ 14 w 239"/>
                <a:gd name="T69" fmla="*/ 91 h 227"/>
                <a:gd name="T70" fmla="*/ 20 w 239"/>
                <a:gd name="T71" fmla="*/ 45 h 227"/>
                <a:gd name="T72" fmla="*/ 26 w 239"/>
                <a:gd name="T73" fmla="*/ 0 h 22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9"/>
                <a:gd name="T112" fmla="*/ 0 h 227"/>
                <a:gd name="T113" fmla="*/ 239 w 239"/>
                <a:gd name="T114" fmla="*/ 227 h 22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9" h="227">
                  <a:moveTo>
                    <a:pt x="26" y="0"/>
                  </a:moveTo>
                  <a:lnTo>
                    <a:pt x="32" y="15"/>
                  </a:lnTo>
                  <a:lnTo>
                    <a:pt x="39" y="32"/>
                  </a:lnTo>
                  <a:lnTo>
                    <a:pt x="45" y="48"/>
                  </a:lnTo>
                  <a:lnTo>
                    <a:pt x="51" y="65"/>
                  </a:lnTo>
                  <a:lnTo>
                    <a:pt x="57" y="80"/>
                  </a:lnTo>
                  <a:lnTo>
                    <a:pt x="64" y="97"/>
                  </a:lnTo>
                  <a:lnTo>
                    <a:pt x="70" y="113"/>
                  </a:lnTo>
                  <a:lnTo>
                    <a:pt x="76" y="130"/>
                  </a:lnTo>
                  <a:lnTo>
                    <a:pt x="97" y="138"/>
                  </a:lnTo>
                  <a:lnTo>
                    <a:pt x="117" y="148"/>
                  </a:lnTo>
                  <a:lnTo>
                    <a:pt x="138" y="156"/>
                  </a:lnTo>
                  <a:lnTo>
                    <a:pt x="158" y="166"/>
                  </a:lnTo>
                  <a:lnTo>
                    <a:pt x="177" y="174"/>
                  </a:lnTo>
                  <a:lnTo>
                    <a:pt x="198" y="184"/>
                  </a:lnTo>
                  <a:lnTo>
                    <a:pt x="218" y="192"/>
                  </a:lnTo>
                  <a:lnTo>
                    <a:pt x="239" y="202"/>
                  </a:lnTo>
                  <a:lnTo>
                    <a:pt x="228" y="206"/>
                  </a:lnTo>
                  <a:lnTo>
                    <a:pt x="217" y="208"/>
                  </a:lnTo>
                  <a:lnTo>
                    <a:pt x="206" y="212"/>
                  </a:lnTo>
                  <a:lnTo>
                    <a:pt x="194" y="214"/>
                  </a:lnTo>
                  <a:lnTo>
                    <a:pt x="183" y="218"/>
                  </a:lnTo>
                  <a:lnTo>
                    <a:pt x="172" y="221"/>
                  </a:lnTo>
                  <a:lnTo>
                    <a:pt x="160" y="224"/>
                  </a:lnTo>
                  <a:lnTo>
                    <a:pt x="150" y="227"/>
                  </a:lnTo>
                  <a:lnTo>
                    <a:pt x="132" y="221"/>
                  </a:lnTo>
                  <a:lnTo>
                    <a:pt x="112" y="216"/>
                  </a:lnTo>
                  <a:lnTo>
                    <a:pt x="94" y="210"/>
                  </a:lnTo>
                  <a:lnTo>
                    <a:pt x="75" y="204"/>
                  </a:lnTo>
                  <a:lnTo>
                    <a:pt x="56" y="199"/>
                  </a:lnTo>
                  <a:lnTo>
                    <a:pt x="38" y="193"/>
                  </a:lnTo>
                  <a:lnTo>
                    <a:pt x="19" y="189"/>
                  </a:lnTo>
                  <a:lnTo>
                    <a:pt x="0" y="183"/>
                  </a:lnTo>
                  <a:lnTo>
                    <a:pt x="6" y="137"/>
                  </a:lnTo>
                  <a:lnTo>
                    <a:pt x="14" y="91"/>
                  </a:lnTo>
                  <a:lnTo>
                    <a:pt x="20" y="4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1" name="Freeform 34"/>
            <p:cNvSpPr>
              <a:spLocks/>
            </p:cNvSpPr>
            <p:nvPr/>
          </p:nvSpPr>
          <p:spPr bwMode="auto">
            <a:xfrm>
              <a:off x="2547" y="3213"/>
              <a:ext cx="220" cy="224"/>
            </a:xfrm>
            <a:custGeom>
              <a:avLst/>
              <a:gdLst>
                <a:gd name="T0" fmla="*/ 7 w 220"/>
                <a:gd name="T1" fmla="*/ 0 h 224"/>
                <a:gd name="T2" fmla="*/ 13 w 220"/>
                <a:gd name="T3" fmla="*/ 17 h 224"/>
                <a:gd name="T4" fmla="*/ 20 w 220"/>
                <a:gd name="T5" fmla="*/ 32 h 224"/>
                <a:gd name="T6" fmla="*/ 26 w 220"/>
                <a:gd name="T7" fmla="*/ 49 h 224"/>
                <a:gd name="T8" fmla="*/ 32 w 220"/>
                <a:gd name="T9" fmla="*/ 65 h 224"/>
                <a:gd name="T10" fmla="*/ 38 w 220"/>
                <a:gd name="T11" fmla="*/ 82 h 224"/>
                <a:gd name="T12" fmla="*/ 45 w 220"/>
                <a:gd name="T13" fmla="*/ 97 h 224"/>
                <a:gd name="T14" fmla="*/ 51 w 220"/>
                <a:gd name="T15" fmla="*/ 114 h 224"/>
                <a:gd name="T16" fmla="*/ 57 w 220"/>
                <a:gd name="T17" fmla="*/ 131 h 224"/>
                <a:gd name="T18" fmla="*/ 78 w 220"/>
                <a:gd name="T19" fmla="*/ 139 h 224"/>
                <a:gd name="T20" fmla="*/ 98 w 220"/>
                <a:gd name="T21" fmla="*/ 148 h 224"/>
                <a:gd name="T22" fmla="*/ 119 w 220"/>
                <a:gd name="T23" fmla="*/ 157 h 224"/>
                <a:gd name="T24" fmla="*/ 139 w 220"/>
                <a:gd name="T25" fmla="*/ 166 h 224"/>
                <a:gd name="T26" fmla="*/ 158 w 220"/>
                <a:gd name="T27" fmla="*/ 175 h 224"/>
                <a:gd name="T28" fmla="*/ 179 w 220"/>
                <a:gd name="T29" fmla="*/ 184 h 224"/>
                <a:gd name="T30" fmla="*/ 199 w 220"/>
                <a:gd name="T31" fmla="*/ 193 h 224"/>
                <a:gd name="T32" fmla="*/ 220 w 220"/>
                <a:gd name="T33" fmla="*/ 202 h 224"/>
                <a:gd name="T34" fmla="*/ 209 w 220"/>
                <a:gd name="T35" fmla="*/ 204 h 224"/>
                <a:gd name="T36" fmla="*/ 198 w 220"/>
                <a:gd name="T37" fmla="*/ 207 h 224"/>
                <a:gd name="T38" fmla="*/ 187 w 220"/>
                <a:gd name="T39" fmla="*/ 210 h 224"/>
                <a:gd name="T40" fmla="*/ 176 w 220"/>
                <a:gd name="T41" fmla="*/ 213 h 224"/>
                <a:gd name="T42" fmla="*/ 164 w 220"/>
                <a:gd name="T43" fmla="*/ 215 h 224"/>
                <a:gd name="T44" fmla="*/ 153 w 220"/>
                <a:gd name="T45" fmla="*/ 218 h 224"/>
                <a:gd name="T46" fmla="*/ 143 w 220"/>
                <a:gd name="T47" fmla="*/ 221 h 224"/>
                <a:gd name="T48" fmla="*/ 132 w 220"/>
                <a:gd name="T49" fmla="*/ 224 h 224"/>
                <a:gd name="T50" fmla="*/ 115 w 220"/>
                <a:gd name="T51" fmla="*/ 218 h 224"/>
                <a:gd name="T52" fmla="*/ 98 w 220"/>
                <a:gd name="T53" fmla="*/ 212 h 224"/>
                <a:gd name="T54" fmla="*/ 82 w 220"/>
                <a:gd name="T55" fmla="*/ 207 h 224"/>
                <a:gd name="T56" fmla="*/ 66 w 220"/>
                <a:gd name="T57" fmla="*/ 201 h 224"/>
                <a:gd name="T58" fmla="*/ 49 w 220"/>
                <a:gd name="T59" fmla="*/ 195 h 224"/>
                <a:gd name="T60" fmla="*/ 33 w 220"/>
                <a:gd name="T61" fmla="*/ 190 h 224"/>
                <a:gd name="T62" fmla="*/ 16 w 220"/>
                <a:gd name="T63" fmla="*/ 184 h 224"/>
                <a:gd name="T64" fmla="*/ 0 w 220"/>
                <a:gd name="T65" fmla="*/ 178 h 224"/>
                <a:gd name="T66" fmla="*/ 2 w 220"/>
                <a:gd name="T67" fmla="*/ 133 h 224"/>
                <a:gd name="T68" fmla="*/ 3 w 220"/>
                <a:gd name="T69" fmla="*/ 89 h 224"/>
                <a:gd name="T70" fmla="*/ 6 w 220"/>
                <a:gd name="T71" fmla="*/ 44 h 224"/>
                <a:gd name="T72" fmla="*/ 7 w 220"/>
                <a:gd name="T73" fmla="*/ 0 h 22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20"/>
                <a:gd name="T112" fmla="*/ 0 h 224"/>
                <a:gd name="T113" fmla="*/ 220 w 220"/>
                <a:gd name="T114" fmla="*/ 224 h 22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20" h="224">
                  <a:moveTo>
                    <a:pt x="7" y="0"/>
                  </a:moveTo>
                  <a:lnTo>
                    <a:pt x="13" y="17"/>
                  </a:lnTo>
                  <a:lnTo>
                    <a:pt x="20" y="32"/>
                  </a:lnTo>
                  <a:lnTo>
                    <a:pt x="26" y="49"/>
                  </a:lnTo>
                  <a:lnTo>
                    <a:pt x="32" y="65"/>
                  </a:lnTo>
                  <a:lnTo>
                    <a:pt x="38" y="82"/>
                  </a:lnTo>
                  <a:lnTo>
                    <a:pt x="45" y="97"/>
                  </a:lnTo>
                  <a:lnTo>
                    <a:pt x="51" y="114"/>
                  </a:lnTo>
                  <a:lnTo>
                    <a:pt x="57" y="131"/>
                  </a:lnTo>
                  <a:lnTo>
                    <a:pt x="78" y="139"/>
                  </a:lnTo>
                  <a:lnTo>
                    <a:pt x="98" y="148"/>
                  </a:lnTo>
                  <a:lnTo>
                    <a:pt x="119" y="157"/>
                  </a:lnTo>
                  <a:lnTo>
                    <a:pt x="139" y="166"/>
                  </a:lnTo>
                  <a:lnTo>
                    <a:pt x="158" y="175"/>
                  </a:lnTo>
                  <a:lnTo>
                    <a:pt x="179" y="184"/>
                  </a:lnTo>
                  <a:lnTo>
                    <a:pt x="199" y="193"/>
                  </a:lnTo>
                  <a:lnTo>
                    <a:pt x="220" y="202"/>
                  </a:lnTo>
                  <a:lnTo>
                    <a:pt x="209" y="204"/>
                  </a:lnTo>
                  <a:lnTo>
                    <a:pt x="198" y="207"/>
                  </a:lnTo>
                  <a:lnTo>
                    <a:pt x="187" y="210"/>
                  </a:lnTo>
                  <a:lnTo>
                    <a:pt x="176" y="213"/>
                  </a:lnTo>
                  <a:lnTo>
                    <a:pt x="164" y="215"/>
                  </a:lnTo>
                  <a:lnTo>
                    <a:pt x="153" y="218"/>
                  </a:lnTo>
                  <a:lnTo>
                    <a:pt x="143" y="221"/>
                  </a:lnTo>
                  <a:lnTo>
                    <a:pt x="132" y="224"/>
                  </a:lnTo>
                  <a:lnTo>
                    <a:pt x="115" y="218"/>
                  </a:lnTo>
                  <a:lnTo>
                    <a:pt x="98" y="212"/>
                  </a:lnTo>
                  <a:lnTo>
                    <a:pt x="82" y="207"/>
                  </a:lnTo>
                  <a:lnTo>
                    <a:pt x="66" y="201"/>
                  </a:lnTo>
                  <a:lnTo>
                    <a:pt x="49" y="195"/>
                  </a:lnTo>
                  <a:lnTo>
                    <a:pt x="33" y="190"/>
                  </a:lnTo>
                  <a:lnTo>
                    <a:pt x="16" y="184"/>
                  </a:lnTo>
                  <a:lnTo>
                    <a:pt x="0" y="178"/>
                  </a:lnTo>
                  <a:lnTo>
                    <a:pt x="2" y="133"/>
                  </a:lnTo>
                  <a:lnTo>
                    <a:pt x="3" y="89"/>
                  </a:lnTo>
                  <a:lnTo>
                    <a:pt x="6" y="4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2" name="Freeform 35"/>
            <p:cNvSpPr>
              <a:spLocks/>
            </p:cNvSpPr>
            <p:nvPr/>
          </p:nvSpPr>
          <p:spPr bwMode="auto">
            <a:xfrm>
              <a:off x="2554" y="3213"/>
              <a:ext cx="213" cy="219"/>
            </a:xfrm>
            <a:custGeom>
              <a:avLst/>
              <a:gdLst>
                <a:gd name="T0" fmla="*/ 0 w 213"/>
                <a:gd name="T1" fmla="*/ 0 h 219"/>
                <a:gd name="T2" fmla="*/ 6 w 213"/>
                <a:gd name="T3" fmla="*/ 17 h 219"/>
                <a:gd name="T4" fmla="*/ 13 w 213"/>
                <a:gd name="T5" fmla="*/ 32 h 219"/>
                <a:gd name="T6" fmla="*/ 19 w 213"/>
                <a:gd name="T7" fmla="*/ 49 h 219"/>
                <a:gd name="T8" fmla="*/ 25 w 213"/>
                <a:gd name="T9" fmla="*/ 65 h 219"/>
                <a:gd name="T10" fmla="*/ 31 w 213"/>
                <a:gd name="T11" fmla="*/ 82 h 219"/>
                <a:gd name="T12" fmla="*/ 38 w 213"/>
                <a:gd name="T13" fmla="*/ 98 h 219"/>
                <a:gd name="T14" fmla="*/ 44 w 213"/>
                <a:gd name="T15" fmla="*/ 114 h 219"/>
                <a:gd name="T16" fmla="*/ 50 w 213"/>
                <a:gd name="T17" fmla="*/ 131 h 219"/>
                <a:gd name="T18" fmla="*/ 71 w 213"/>
                <a:gd name="T19" fmla="*/ 139 h 219"/>
                <a:gd name="T20" fmla="*/ 91 w 213"/>
                <a:gd name="T21" fmla="*/ 149 h 219"/>
                <a:gd name="T22" fmla="*/ 112 w 213"/>
                <a:gd name="T23" fmla="*/ 157 h 219"/>
                <a:gd name="T24" fmla="*/ 132 w 213"/>
                <a:gd name="T25" fmla="*/ 166 h 219"/>
                <a:gd name="T26" fmla="*/ 151 w 213"/>
                <a:gd name="T27" fmla="*/ 175 h 219"/>
                <a:gd name="T28" fmla="*/ 172 w 213"/>
                <a:gd name="T29" fmla="*/ 184 h 219"/>
                <a:gd name="T30" fmla="*/ 192 w 213"/>
                <a:gd name="T31" fmla="*/ 193 h 219"/>
                <a:gd name="T32" fmla="*/ 213 w 213"/>
                <a:gd name="T33" fmla="*/ 202 h 219"/>
                <a:gd name="T34" fmla="*/ 202 w 213"/>
                <a:gd name="T35" fmla="*/ 204 h 219"/>
                <a:gd name="T36" fmla="*/ 191 w 213"/>
                <a:gd name="T37" fmla="*/ 207 h 219"/>
                <a:gd name="T38" fmla="*/ 180 w 213"/>
                <a:gd name="T39" fmla="*/ 208 h 219"/>
                <a:gd name="T40" fmla="*/ 169 w 213"/>
                <a:gd name="T41" fmla="*/ 210 h 219"/>
                <a:gd name="T42" fmla="*/ 158 w 213"/>
                <a:gd name="T43" fmla="*/ 213 h 219"/>
                <a:gd name="T44" fmla="*/ 148 w 213"/>
                <a:gd name="T45" fmla="*/ 214 h 219"/>
                <a:gd name="T46" fmla="*/ 136 w 213"/>
                <a:gd name="T47" fmla="*/ 216 h 219"/>
                <a:gd name="T48" fmla="*/ 125 w 213"/>
                <a:gd name="T49" fmla="*/ 219 h 219"/>
                <a:gd name="T50" fmla="*/ 110 w 213"/>
                <a:gd name="T51" fmla="*/ 213 h 219"/>
                <a:gd name="T52" fmla="*/ 97 w 213"/>
                <a:gd name="T53" fmla="*/ 208 h 219"/>
                <a:gd name="T54" fmla="*/ 83 w 213"/>
                <a:gd name="T55" fmla="*/ 202 h 219"/>
                <a:gd name="T56" fmla="*/ 68 w 213"/>
                <a:gd name="T57" fmla="*/ 196 h 219"/>
                <a:gd name="T58" fmla="*/ 54 w 213"/>
                <a:gd name="T59" fmla="*/ 191 h 219"/>
                <a:gd name="T60" fmla="*/ 39 w 213"/>
                <a:gd name="T61" fmla="*/ 185 h 219"/>
                <a:gd name="T62" fmla="*/ 26 w 213"/>
                <a:gd name="T63" fmla="*/ 179 h 219"/>
                <a:gd name="T64" fmla="*/ 12 w 213"/>
                <a:gd name="T65" fmla="*/ 173 h 219"/>
                <a:gd name="T66" fmla="*/ 9 w 213"/>
                <a:gd name="T67" fmla="*/ 130 h 219"/>
                <a:gd name="T68" fmla="*/ 6 w 213"/>
                <a:gd name="T69" fmla="*/ 86 h 219"/>
                <a:gd name="T70" fmla="*/ 3 w 213"/>
                <a:gd name="T71" fmla="*/ 43 h 219"/>
                <a:gd name="T72" fmla="*/ 0 w 213"/>
                <a:gd name="T73" fmla="*/ 0 h 21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3"/>
                <a:gd name="T112" fmla="*/ 0 h 219"/>
                <a:gd name="T113" fmla="*/ 213 w 213"/>
                <a:gd name="T114" fmla="*/ 219 h 21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3" h="219">
                  <a:moveTo>
                    <a:pt x="0" y="0"/>
                  </a:moveTo>
                  <a:lnTo>
                    <a:pt x="6" y="17"/>
                  </a:lnTo>
                  <a:lnTo>
                    <a:pt x="13" y="32"/>
                  </a:lnTo>
                  <a:lnTo>
                    <a:pt x="19" y="49"/>
                  </a:lnTo>
                  <a:lnTo>
                    <a:pt x="25" y="65"/>
                  </a:lnTo>
                  <a:lnTo>
                    <a:pt x="31" y="82"/>
                  </a:lnTo>
                  <a:lnTo>
                    <a:pt x="38" y="98"/>
                  </a:lnTo>
                  <a:lnTo>
                    <a:pt x="44" y="114"/>
                  </a:lnTo>
                  <a:lnTo>
                    <a:pt x="50" y="131"/>
                  </a:lnTo>
                  <a:lnTo>
                    <a:pt x="71" y="139"/>
                  </a:lnTo>
                  <a:lnTo>
                    <a:pt x="91" y="149"/>
                  </a:lnTo>
                  <a:lnTo>
                    <a:pt x="112" y="157"/>
                  </a:lnTo>
                  <a:lnTo>
                    <a:pt x="132" y="166"/>
                  </a:lnTo>
                  <a:lnTo>
                    <a:pt x="151" y="175"/>
                  </a:lnTo>
                  <a:lnTo>
                    <a:pt x="172" y="184"/>
                  </a:lnTo>
                  <a:lnTo>
                    <a:pt x="192" y="193"/>
                  </a:lnTo>
                  <a:lnTo>
                    <a:pt x="213" y="202"/>
                  </a:lnTo>
                  <a:lnTo>
                    <a:pt x="202" y="204"/>
                  </a:lnTo>
                  <a:lnTo>
                    <a:pt x="191" y="207"/>
                  </a:lnTo>
                  <a:lnTo>
                    <a:pt x="180" y="208"/>
                  </a:lnTo>
                  <a:lnTo>
                    <a:pt x="169" y="210"/>
                  </a:lnTo>
                  <a:lnTo>
                    <a:pt x="158" y="213"/>
                  </a:lnTo>
                  <a:lnTo>
                    <a:pt x="148" y="214"/>
                  </a:lnTo>
                  <a:lnTo>
                    <a:pt x="136" y="216"/>
                  </a:lnTo>
                  <a:lnTo>
                    <a:pt x="125" y="219"/>
                  </a:lnTo>
                  <a:lnTo>
                    <a:pt x="110" y="213"/>
                  </a:lnTo>
                  <a:lnTo>
                    <a:pt x="97" y="208"/>
                  </a:lnTo>
                  <a:lnTo>
                    <a:pt x="83" y="202"/>
                  </a:lnTo>
                  <a:lnTo>
                    <a:pt x="68" y="196"/>
                  </a:lnTo>
                  <a:lnTo>
                    <a:pt x="54" y="191"/>
                  </a:lnTo>
                  <a:lnTo>
                    <a:pt x="39" y="185"/>
                  </a:lnTo>
                  <a:lnTo>
                    <a:pt x="26" y="179"/>
                  </a:lnTo>
                  <a:lnTo>
                    <a:pt x="12" y="173"/>
                  </a:lnTo>
                  <a:lnTo>
                    <a:pt x="9" y="130"/>
                  </a:lnTo>
                  <a:lnTo>
                    <a:pt x="6" y="86"/>
                  </a:lnTo>
                  <a:lnTo>
                    <a:pt x="3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3" name="Freeform 36"/>
            <p:cNvSpPr>
              <a:spLocks/>
            </p:cNvSpPr>
            <p:nvPr/>
          </p:nvSpPr>
          <p:spPr bwMode="auto">
            <a:xfrm>
              <a:off x="2554" y="3213"/>
              <a:ext cx="213" cy="215"/>
            </a:xfrm>
            <a:custGeom>
              <a:avLst/>
              <a:gdLst>
                <a:gd name="T0" fmla="*/ 0 w 213"/>
                <a:gd name="T1" fmla="*/ 0 h 215"/>
                <a:gd name="T2" fmla="*/ 50 w 213"/>
                <a:gd name="T3" fmla="*/ 131 h 215"/>
                <a:gd name="T4" fmla="*/ 213 w 213"/>
                <a:gd name="T5" fmla="*/ 202 h 215"/>
                <a:gd name="T6" fmla="*/ 125 w 213"/>
                <a:gd name="T7" fmla="*/ 215 h 215"/>
                <a:gd name="T8" fmla="*/ 31 w 213"/>
                <a:gd name="T9" fmla="*/ 168 h 215"/>
                <a:gd name="T10" fmla="*/ 0 w 213"/>
                <a:gd name="T11" fmla="*/ 0 h 2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3"/>
                <a:gd name="T19" fmla="*/ 0 h 215"/>
                <a:gd name="T20" fmla="*/ 213 w 213"/>
                <a:gd name="T21" fmla="*/ 215 h 2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3" h="215">
                  <a:moveTo>
                    <a:pt x="0" y="0"/>
                  </a:moveTo>
                  <a:lnTo>
                    <a:pt x="50" y="131"/>
                  </a:lnTo>
                  <a:lnTo>
                    <a:pt x="213" y="202"/>
                  </a:lnTo>
                  <a:lnTo>
                    <a:pt x="125" y="215"/>
                  </a:lnTo>
                  <a:lnTo>
                    <a:pt x="31" y="1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4" name="Freeform 37"/>
            <p:cNvSpPr>
              <a:spLocks/>
            </p:cNvSpPr>
            <p:nvPr/>
          </p:nvSpPr>
          <p:spPr bwMode="auto">
            <a:xfrm>
              <a:off x="1979" y="2974"/>
              <a:ext cx="187" cy="302"/>
            </a:xfrm>
            <a:custGeom>
              <a:avLst/>
              <a:gdLst>
                <a:gd name="T0" fmla="*/ 24 w 187"/>
                <a:gd name="T1" fmla="*/ 0 h 302"/>
                <a:gd name="T2" fmla="*/ 74 w 187"/>
                <a:gd name="T3" fmla="*/ 153 h 302"/>
                <a:gd name="T4" fmla="*/ 187 w 187"/>
                <a:gd name="T5" fmla="*/ 302 h 302"/>
                <a:gd name="T6" fmla="*/ 100 w 187"/>
                <a:gd name="T7" fmla="*/ 277 h 302"/>
                <a:gd name="T8" fmla="*/ 0 w 187"/>
                <a:gd name="T9" fmla="*/ 76 h 302"/>
                <a:gd name="T10" fmla="*/ 24 w 187"/>
                <a:gd name="T11" fmla="*/ 0 h 3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"/>
                <a:gd name="T19" fmla="*/ 0 h 302"/>
                <a:gd name="T20" fmla="*/ 187 w 187"/>
                <a:gd name="T21" fmla="*/ 302 h 3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" h="302">
                  <a:moveTo>
                    <a:pt x="24" y="0"/>
                  </a:moveTo>
                  <a:lnTo>
                    <a:pt x="74" y="153"/>
                  </a:lnTo>
                  <a:lnTo>
                    <a:pt x="187" y="302"/>
                  </a:lnTo>
                  <a:lnTo>
                    <a:pt x="100" y="277"/>
                  </a:lnTo>
                  <a:lnTo>
                    <a:pt x="0" y="7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5" name="Freeform 38"/>
            <p:cNvSpPr>
              <a:spLocks/>
            </p:cNvSpPr>
            <p:nvPr/>
          </p:nvSpPr>
          <p:spPr bwMode="auto">
            <a:xfrm>
              <a:off x="2967" y="2836"/>
              <a:ext cx="239" cy="453"/>
            </a:xfrm>
            <a:custGeom>
              <a:avLst/>
              <a:gdLst>
                <a:gd name="T0" fmla="*/ 63 w 239"/>
                <a:gd name="T1" fmla="*/ 0 h 453"/>
                <a:gd name="T2" fmla="*/ 176 w 239"/>
                <a:gd name="T3" fmla="*/ 126 h 453"/>
                <a:gd name="T4" fmla="*/ 239 w 239"/>
                <a:gd name="T5" fmla="*/ 177 h 453"/>
                <a:gd name="T6" fmla="*/ 200 w 239"/>
                <a:gd name="T7" fmla="*/ 291 h 453"/>
                <a:gd name="T8" fmla="*/ 117 w 239"/>
                <a:gd name="T9" fmla="*/ 453 h 453"/>
                <a:gd name="T10" fmla="*/ 138 w 239"/>
                <a:gd name="T11" fmla="*/ 316 h 453"/>
                <a:gd name="T12" fmla="*/ 163 w 239"/>
                <a:gd name="T13" fmla="*/ 164 h 453"/>
                <a:gd name="T14" fmla="*/ 0 w 239"/>
                <a:gd name="T15" fmla="*/ 25 h 453"/>
                <a:gd name="T16" fmla="*/ 63 w 239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9"/>
                <a:gd name="T28" fmla="*/ 0 h 453"/>
                <a:gd name="T29" fmla="*/ 239 w 239"/>
                <a:gd name="T30" fmla="*/ 453 h 45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9" h="453">
                  <a:moveTo>
                    <a:pt x="63" y="0"/>
                  </a:moveTo>
                  <a:lnTo>
                    <a:pt x="176" y="126"/>
                  </a:lnTo>
                  <a:lnTo>
                    <a:pt x="239" y="177"/>
                  </a:lnTo>
                  <a:lnTo>
                    <a:pt x="200" y="291"/>
                  </a:lnTo>
                  <a:lnTo>
                    <a:pt x="117" y="453"/>
                  </a:lnTo>
                  <a:lnTo>
                    <a:pt x="138" y="316"/>
                  </a:lnTo>
                  <a:lnTo>
                    <a:pt x="163" y="164"/>
                  </a:lnTo>
                  <a:lnTo>
                    <a:pt x="0" y="2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6" name="Freeform 39"/>
            <p:cNvSpPr>
              <a:spLocks/>
            </p:cNvSpPr>
            <p:nvPr/>
          </p:nvSpPr>
          <p:spPr bwMode="auto">
            <a:xfrm>
              <a:off x="3201" y="2330"/>
              <a:ext cx="380" cy="632"/>
            </a:xfrm>
            <a:custGeom>
              <a:avLst/>
              <a:gdLst>
                <a:gd name="T0" fmla="*/ 67 w 380"/>
                <a:gd name="T1" fmla="*/ 51 h 632"/>
                <a:gd name="T2" fmla="*/ 241 w 380"/>
                <a:gd name="T3" fmla="*/ 0 h 632"/>
                <a:gd name="T4" fmla="*/ 380 w 380"/>
                <a:gd name="T5" fmla="*/ 240 h 632"/>
                <a:gd name="T6" fmla="*/ 304 w 380"/>
                <a:gd name="T7" fmla="*/ 341 h 632"/>
                <a:gd name="T8" fmla="*/ 280 w 380"/>
                <a:gd name="T9" fmla="*/ 493 h 632"/>
                <a:gd name="T10" fmla="*/ 18 w 380"/>
                <a:gd name="T11" fmla="*/ 632 h 632"/>
                <a:gd name="T12" fmla="*/ 5 w 380"/>
                <a:gd name="T13" fmla="*/ 566 h 632"/>
                <a:gd name="T14" fmla="*/ 0 w 380"/>
                <a:gd name="T15" fmla="*/ 491 h 632"/>
                <a:gd name="T16" fmla="*/ 2 w 380"/>
                <a:gd name="T17" fmla="*/ 412 h 632"/>
                <a:gd name="T18" fmla="*/ 8 w 380"/>
                <a:gd name="T19" fmla="*/ 330 h 632"/>
                <a:gd name="T20" fmla="*/ 20 w 380"/>
                <a:gd name="T21" fmla="*/ 251 h 632"/>
                <a:gd name="T22" fmla="*/ 35 w 380"/>
                <a:gd name="T23" fmla="*/ 175 h 632"/>
                <a:gd name="T24" fmla="*/ 50 w 380"/>
                <a:gd name="T25" fmla="*/ 108 h 632"/>
                <a:gd name="T26" fmla="*/ 67 w 380"/>
                <a:gd name="T27" fmla="*/ 51 h 6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0"/>
                <a:gd name="T43" fmla="*/ 0 h 632"/>
                <a:gd name="T44" fmla="*/ 380 w 380"/>
                <a:gd name="T45" fmla="*/ 632 h 6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0" h="632">
                  <a:moveTo>
                    <a:pt x="67" y="51"/>
                  </a:moveTo>
                  <a:lnTo>
                    <a:pt x="241" y="0"/>
                  </a:lnTo>
                  <a:lnTo>
                    <a:pt x="380" y="240"/>
                  </a:lnTo>
                  <a:lnTo>
                    <a:pt x="304" y="341"/>
                  </a:lnTo>
                  <a:lnTo>
                    <a:pt x="280" y="493"/>
                  </a:lnTo>
                  <a:lnTo>
                    <a:pt x="18" y="632"/>
                  </a:lnTo>
                  <a:lnTo>
                    <a:pt x="5" y="566"/>
                  </a:lnTo>
                  <a:lnTo>
                    <a:pt x="0" y="491"/>
                  </a:lnTo>
                  <a:lnTo>
                    <a:pt x="2" y="412"/>
                  </a:lnTo>
                  <a:lnTo>
                    <a:pt x="8" y="330"/>
                  </a:lnTo>
                  <a:lnTo>
                    <a:pt x="20" y="251"/>
                  </a:lnTo>
                  <a:lnTo>
                    <a:pt x="35" y="175"/>
                  </a:lnTo>
                  <a:lnTo>
                    <a:pt x="50" y="108"/>
                  </a:lnTo>
                  <a:lnTo>
                    <a:pt x="67" y="51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7" name="Freeform 40"/>
            <p:cNvSpPr>
              <a:spLocks/>
            </p:cNvSpPr>
            <p:nvPr/>
          </p:nvSpPr>
          <p:spPr bwMode="auto">
            <a:xfrm>
              <a:off x="3344" y="2002"/>
              <a:ext cx="249" cy="492"/>
            </a:xfrm>
            <a:custGeom>
              <a:avLst/>
              <a:gdLst>
                <a:gd name="T0" fmla="*/ 0 w 249"/>
                <a:gd name="T1" fmla="*/ 0 h 492"/>
                <a:gd name="T2" fmla="*/ 98 w 249"/>
                <a:gd name="T3" fmla="*/ 37 h 492"/>
                <a:gd name="T4" fmla="*/ 199 w 249"/>
                <a:gd name="T5" fmla="*/ 202 h 492"/>
                <a:gd name="T6" fmla="*/ 249 w 249"/>
                <a:gd name="T7" fmla="*/ 492 h 492"/>
                <a:gd name="T8" fmla="*/ 124 w 249"/>
                <a:gd name="T9" fmla="*/ 315 h 492"/>
                <a:gd name="T10" fmla="*/ 74 w 249"/>
                <a:gd name="T11" fmla="*/ 138 h 492"/>
                <a:gd name="T12" fmla="*/ 0 w 249"/>
                <a:gd name="T13" fmla="*/ 0 h 4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9"/>
                <a:gd name="T22" fmla="*/ 0 h 492"/>
                <a:gd name="T23" fmla="*/ 249 w 249"/>
                <a:gd name="T24" fmla="*/ 492 h 4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9" h="492">
                  <a:moveTo>
                    <a:pt x="0" y="0"/>
                  </a:moveTo>
                  <a:lnTo>
                    <a:pt x="98" y="37"/>
                  </a:lnTo>
                  <a:lnTo>
                    <a:pt x="199" y="202"/>
                  </a:lnTo>
                  <a:lnTo>
                    <a:pt x="249" y="492"/>
                  </a:lnTo>
                  <a:lnTo>
                    <a:pt x="124" y="315"/>
                  </a:lnTo>
                  <a:lnTo>
                    <a:pt x="74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8" name="Freeform 41"/>
            <p:cNvSpPr>
              <a:spLocks/>
            </p:cNvSpPr>
            <p:nvPr/>
          </p:nvSpPr>
          <p:spPr bwMode="auto">
            <a:xfrm>
              <a:off x="2555" y="2218"/>
              <a:ext cx="537" cy="637"/>
            </a:xfrm>
            <a:custGeom>
              <a:avLst/>
              <a:gdLst>
                <a:gd name="T0" fmla="*/ 185 w 537"/>
                <a:gd name="T1" fmla="*/ 0 h 637"/>
                <a:gd name="T2" fmla="*/ 450 w 537"/>
                <a:gd name="T3" fmla="*/ 138 h 637"/>
                <a:gd name="T4" fmla="*/ 537 w 537"/>
                <a:gd name="T5" fmla="*/ 200 h 637"/>
                <a:gd name="T6" fmla="*/ 482 w 537"/>
                <a:gd name="T7" fmla="*/ 345 h 637"/>
                <a:gd name="T8" fmla="*/ 438 w 537"/>
                <a:gd name="T9" fmla="*/ 542 h 637"/>
                <a:gd name="T10" fmla="*/ 136 w 537"/>
                <a:gd name="T11" fmla="*/ 637 h 637"/>
                <a:gd name="T12" fmla="*/ 114 w 537"/>
                <a:gd name="T13" fmla="*/ 617 h 637"/>
                <a:gd name="T14" fmla="*/ 91 w 537"/>
                <a:gd name="T15" fmla="*/ 593 h 637"/>
                <a:gd name="T16" fmla="*/ 71 w 537"/>
                <a:gd name="T17" fmla="*/ 564 h 637"/>
                <a:gd name="T18" fmla="*/ 50 w 537"/>
                <a:gd name="T19" fmla="*/ 532 h 637"/>
                <a:gd name="T20" fmla="*/ 34 w 537"/>
                <a:gd name="T21" fmla="*/ 499 h 637"/>
                <a:gd name="T22" fmla="*/ 19 w 537"/>
                <a:gd name="T23" fmla="*/ 461 h 637"/>
                <a:gd name="T24" fmla="*/ 8 w 537"/>
                <a:gd name="T25" fmla="*/ 422 h 637"/>
                <a:gd name="T26" fmla="*/ 2 w 537"/>
                <a:gd name="T27" fmla="*/ 380 h 637"/>
                <a:gd name="T28" fmla="*/ 0 w 537"/>
                <a:gd name="T29" fmla="*/ 336 h 637"/>
                <a:gd name="T30" fmla="*/ 5 w 537"/>
                <a:gd name="T31" fmla="*/ 291 h 637"/>
                <a:gd name="T32" fmla="*/ 14 w 537"/>
                <a:gd name="T33" fmla="*/ 244 h 637"/>
                <a:gd name="T34" fmla="*/ 32 w 537"/>
                <a:gd name="T35" fmla="*/ 197 h 637"/>
                <a:gd name="T36" fmla="*/ 56 w 537"/>
                <a:gd name="T37" fmla="*/ 147 h 637"/>
                <a:gd name="T38" fmla="*/ 90 w 537"/>
                <a:gd name="T39" fmla="*/ 99 h 637"/>
                <a:gd name="T40" fmla="*/ 133 w 537"/>
                <a:gd name="T41" fmla="*/ 50 h 637"/>
                <a:gd name="T42" fmla="*/ 185 w 537"/>
                <a:gd name="T43" fmla="*/ 0 h 63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37"/>
                <a:gd name="T67" fmla="*/ 0 h 637"/>
                <a:gd name="T68" fmla="*/ 537 w 537"/>
                <a:gd name="T69" fmla="*/ 637 h 63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37" h="637">
                  <a:moveTo>
                    <a:pt x="185" y="0"/>
                  </a:moveTo>
                  <a:lnTo>
                    <a:pt x="450" y="138"/>
                  </a:lnTo>
                  <a:lnTo>
                    <a:pt x="537" y="200"/>
                  </a:lnTo>
                  <a:lnTo>
                    <a:pt x="482" y="345"/>
                  </a:lnTo>
                  <a:lnTo>
                    <a:pt x="438" y="542"/>
                  </a:lnTo>
                  <a:lnTo>
                    <a:pt x="136" y="637"/>
                  </a:lnTo>
                  <a:lnTo>
                    <a:pt x="114" y="617"/>
                  </a:lnTo>
                  <a:lnTo>
                    <a:pt x="91" y="593"/>
                  </a:lnTo>
                  <a:lnTo>
                    <a:pt x="71" y="564"/>
                  </a:lnTo>
                  <a:lnTo>
                    <a:pt x="50" y="532"/>
                  </a:lnTo>
                  <a:lnTo>
                    <a:pt x="34" y="499"/>
                  </a:lnTo>
                  <a:lnTo>
                    <a:pt x="19" y="461"/>
                  </a:lnTo>
                  <a:lnTo>
                    <a:pt x="8" y="422"/>
                  </a:lnTo>
                  <a:lnTo>
                    <a:pt x="2" y="380"/>
                  </a:lnTo>
                  <a:lnTo>
                    <a:pt x="0" y="336"/>
                  </a:lnTo>
                  <a:lnTo>
                    <a:pt x="5" y="291"/>
                  </a:lnTo>
                  <a:lnTo>
                    <a:pt x="14" y="244"/>
                  </a:lnTo>
                  <a:lnTo>
                    <a:pt x="32" y="197"/>
                  </a:lnTo>
                  <a:lnTo>
                    <a:pt x="56" y="147"/>
                  </a:lnTo>
                  <a:lnTo>
                    <a:pt x="90" y="99"/>
                  </a:lnTo>
                  <a:lnTo>
                    <a:pt x="133" y="5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9" name="Freeform 42"/>
            <p:cNvSpPr>
              <a:spLocks/>
            </p:cNvSpPr>
            <p:nvPr/>
          </p:nvSpPr>
          <p:spPr bwMode="auto">
            <a:xfrm>
              <a:off x="2204" y="2115"/>
              <a:ext cx="438" cy="493"/>
            </a:xfrm>
            <a:custGeom>
              <a:avLst/>
              <a:gdLst>
                <a:gd name="T0" fmla="*/ 438 w 438"/>
                <a:gd name="T1" fmla="*/ 51 h 493"/>
                <a:gd name="T2" fmla="*/ 300 w 438"/>
                <a:gd name="T3" fmla="*/ 430 h 493"/>
                <a:gd name="T4" fmla="*/ 162 w 438"/>
                <a:gd name="T5" fmla="*/ 430 h 493"/>
                <a:gd name="T6" fmla="*/ 0 w 438"/>
                <a:gd name="T7" fmla="*/ 493 h 493"/>
                <a:gd name="T8" fmla="*/ 3 w 438"/>
                <a:gd name="T9" fmla="*/ 462 h 493"/>
                <a:gd name="T10" fmla="*/ 8 w 438"/>
                <a:gd name="T11" fmla="*/ 430 h 493"/>
                <a:gd name="T12" fmla="*/ 15 w 438"/>
                <a:gd name="T13" fmla="*/ 395 h 493"/>
                <a:gd name="T14" fmla="*/ 24 w 438"/>
                <a:gd name="T15" fmla="*/ 357 h 493"/>
                <a:gd name="T16" fmla="*/ 35 w 438"/>
                <a:gd name="T17" fmla="*/ 320 h 493"/>
                <a:gd name="T18" fmla="*/ 48 w 438"/>
                <a:gd name="T19" fmla="*/ 283 h 493"/>
                <a:gd name="T20" fmla="*/ 64 w 438"/>
                <a:gd name="T21" fmla="*/ 245 h 493"/>
                <a:gd name="T22" fmla="*/ 83 w 438"/>
                <a:gd name="T23" fmla="*/ 208 h 493"/>
                <a:gd name="T24" fmla="*/ 104 w 438"/>
                <a:gd name="T25" fmla="*/ 172 h 493"/>
                <a:gd name="T26" fmla="*/ 131 w 438"/>
                <a:gd name="T27" fmla="*/ 138 h 493"/>
                <a:gd name="T28" fmla="*/ 160 w 438"/>
                <a:gd name="T29" fmla="*/ 107 h 493"/>
                <a:gd name="T30" fmla="*/ 193 w 438"/>
                <a:gd name="T31" fmla="*/ 78 h 493"/>
                <a:gd name="T32" fmla="*/ 232 w 438"/>
                <a:gd name="T33" fmla="*/ 52 h 493"/>
                <a:gd name="T34" fmla="*/ 274 w 438"/>
                <a:gd name="T35" fmla="*/ 30 h 493"/>
                <a:gd name="T36" fmla="*/ 322 w 438"/>
                <a:gd name="T37" fmla="*/ 13 h 493"/>
                <a:gd name="T38" fmla="*/ 375 w 438"/>
                <a:gd name="T39" fmla="*/ 0 h 493"/>
                <a:gd name="T40" fmla="*/ 438 w 438"/>
                <a:gd name="T41" fmla="*/ 51 h 4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38"/>
                <a:gd name="T64" fmla="*/ 0 h 493"/>
                <a:gd name="T65" fmla="*/ 438 w 438"/>
                <a:gd name="T66" fmla="*/ 493 h 4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38" h="493">
                  <a:moveTo>
                    <a:pt x="438" y="51"/>
                  </a:moveTo>
                  <a:lnTo>
                    <a:pt x="300" y="430"/>
                  </a:lnTo>
                  <a:lnTo>
                    <a:pt x="162" y="430"/>
                  </a:lnTo>
                  <a:lnTo>
                    <a:pt x="0" y="493"/>
                  </a:lnTo>
                  <a:lnTo>
                    <a:pt x="3" y="462"/>
                  </a:lnTo>
                  <a:lnTo>
                    <a:pt x="8" y="430"/>
                  </a:lnTo>
                  <a:lnTo>
                    <a:pt x="15" y="395"/>
                  </a:lnTo>
                  <a:lnTo>
                    <a:pt x="24" y="357"/>
                  </a:lnTo>
                  <a:lnTo>
                    <a:pt x="35" y="320"/>
                  </a:lnTo>
                  <a:lnTo>
                    <a:pt x="48" y="283"/>
                  </a:lnTo>
                  <a:lnTo>
                    <a:pt x="64" y="245"/>
                  </a:lnTo>
                  <a:lnTo>
                    <a:pt x="83" y="208"/>
                  </a:lnTo>
                  <a:lnTo>
                    <a:pt x="104" y="172"/>
                  </a:lnTo>
                  <a:lnTo>
                    <a:pt x="131" y="138"/>
                  </a:lnTo>
                  <a:lnTo>
                    <a:pt x="160" y="107"/>
                  </a:lnTo>
                  <a:lnTo>
                    <a:pt x="193" y="78"/>
                  </a:lnTo>
                  <a:lnTo>
                    <a:pt x="232" y="52"/>
                  </a:lnTo>
                  <a:lnTo>
                    <a:pt x="274" y="30"/>
                  </a:lnTo>
                  <a:lnTo>
                    <a:pt x="322" y="13"/>
                  </a:lnTo>
                  <a:lnTo>
                    <a:pt x="375" y="0"/>
                  </a:lnTo>
                  <a:lnTo>
                    <a:pt x="438" y="51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0" name="Freeform 43"/>
            <p:cNvSpPr>
              <a:spLocks/>
            </p:cNvSpPr>
            <p:nvPr/>
          </p:nvSpPr>
          <p:spPr bwMode="auto">
            <a:xfrm>
              <a:off x="2286" y="2646"/>
              <a:ext cx="356" cy="541"/>
            </a:xfrm>
            <a:custGeom>
              <a:avLst/>
              <a:gdLst>
                <a:gd name="T0" fmla="*/ 193 w 356"/>
                <a:gd name="T1" fmla="*/ 0 h 541"/>
                <a:gd name="T2" fmla="*/ 293 w 356"/>
                <a:gd name="T3" fmla="*/ 165 h 541"/>
                <a:gd name="T4" fmla="*/ 356 w 356"/>
                <a:gd name="T5" fmla="*/ 240 h 541"/>
                <a:gd name="T6" fmla="*/ 268 w 356"/>
                <a:gd name="T7" fmla="*/ 404 h 541"/>
                <a:gd name="T8" fmla="*/ 218 w 356"/>
                <a:gd name="T9" fmla="*/ 532 h 541"/>
                <a:gd name="T10" fmla="*/ 93 w 356"/>
                <a:gd name="T11" fmla="*/ 541 h 541"/>
                <a:gd name="T12" fmla="*/ 51 w 356"/>
                <a:gd name="T13" fmla="*/ 485 h 541"/>
                <a:gd name="T14" fmla="*/ 24 w 356"/>
                <a:gd name="T15" fmla="*/ 420 h 541"/>
                <a:gd name="T16" fmla="*/ 7 w 356"/>
                <a:gd name="T17" fmla="*/ 348 h 541"/>
                <a:gd name="T18" fmla="*/ 0 w 356"/>
                <a:gd name="T19" fmla="*/ 273 h 541"/>
                <a:gd name="T20" fmla="*/ 0 w 356"/>
                <a:gd name="T21" fmla="*/ 200 h 541"/>
                <a:gd name="T22" fmla="*/ 4 w 356"/>
                <a:gd name="T23" fmla="*/ 131 h 541"/>
                <a:gd name="T24" fmla="*/ 13 w 356"/>
                <a:gd name="T25" fmla="*/ 70 h 541"/>
                <a:gd name="T26" fmla="*/ 22 w 356"/>
                <a:gd name="T27" fmla="*/ 20 h 541"/>
                <a:gd name="T28" fmla="*/ 193 w 356"/>
                <a:gd name="T29" fmla="*/ 0 h 5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56"/>
                <a:gd name="T46" fmla="*/ 0 h 541"/>
                <a:gd name="T47" fmla="*/ 356 w 356"/>
                <a:gd name="T48" fmla="*/ 541 h 54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56" h="541">
                  <a:moveTo>
                    <a:pt x="193" y="0"/>
                  </a:moveTo>
                  <a:lnTo>
                    <a:pt x="293" y="165"/>
                  </a:lnTo>
                  <a:lnTo>
                    <a:pt x="356" y="240"/>
                  </a:lnTo>
                  <a:lnTo>
                    <a:pt x="268" y="404"/>
                  </a:lnTo>
                  <a:lnTo>
                    <a:pt x="218" y="532"/>
                  </a:lnTo>
                  <a:lnTo>
                    <a:pt x="93" y="541"/>
                  </a:lnTo>
                  <a:lnTo>
                    <a:pt x="51" y="485"/>
                  </a:lnTo>
                  <a:lnTo>
                    <a:pt x="24" y="420"/>
                  </a:lnTo>
                  <a:lnTo>
                    <a:pt x="7" y="348"/>
                  </a:lnTo>
                  <a:lnTo>
                    <a:pt x="0" y="273"/>
                  </a:lnTo>
                  <a:lnTo>
                    <a:pt x="0" y="200"/>
                  </a:lnTo>
                  <a:lnTo>
                    <a:pt x="4" y="131"/>
                  </a:lnTo>
                  <a:lnTo>
                    <a:pt x="13" y="70"/>
                  </a:lnTo>
                  <a:lnTo>
                    <a:pt x="22" y="20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1" name="Freeform 44"/>
            <p:cNvSpPr>
              <a:spLocks/>
            </p:cNvSpPr>
            <p:nvPr/>
          </p:nvSpPr>
          <p:spPr bwMode="auto">
            <a:xfrm>
              <a:off x="3323" y="2525"/>
              <a:ext cx="246" cy="399"/>
            </a:xfrm>
            <a:custGeom>
              <a:avLst/>
              <a:gdLst>
                <a:gd name="T0" fmla="*/ 234 w 246"/>
                <a:gd name="T1" fmla="*/ 92 h 399"/>
                <a:gd name="T2" fmla="*/ 133 w 246"/>
                <a:gd name="T3" fmla="*/ 358 h 399"/>
                <a:gd name="T4" fmla="*/ 0 w 246"/>
                <a:gd name="T5" fmla="*/ 399 h 399"/>
                <a:gd name="T6" fmla="*/ 112 w 246"/>
                <a:gd name="T7" fmla="*/ 317 h 399"/>
                <a:gd name="T8" fmla="*/ 246 w 246"/>
                <a:gd name="T9" fmla="*/ 0 h 399"/>
                <a:gd name="T10" fmla="*/ 234 w 246"/>
                <a:gd name="T11" fmla="*/ 92 h 3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6"/>
                <a:gd name="T19" fmla="*/ 0 h 399"/>
                <a:gd name="T20" fmla="*/ 246 w 246"/>
                <a:gd name="T21" fmla="*/ 399 h 3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6" h="399">
                  <a:moveTo>
                    <a:pt x="234" y="92"/>
                  </a:moveTo>
                  <a:lnTo>
                    <a:pt x="133" y="358"/>
                  </a:lnTo>
                  <a:lnTo>
                    <a:pt x="0" y="399"/>
                  </a:lnTo>
                  <a:lnTo>
                    <a:pt x="112" y="317"/>
                  </a:lnTo>
                  <a:lnTo>
                    <a:pt x="246" y="0"/>
                  </a:lnTo>
                  <a:lnTo>
                    <a:pt x="234" y="92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2" name="Freeform 45"/>
            <p:cNvSpPr>
              <a:spLocks/>
            </p:cNvSpPr>
            <p:nvPr/>
          </p:nvSpPr>
          <p:spPr bwMode="auto">
            <a:xfrm>
              <a:off x="2755" y="2853"/>
              <a:ext cx="396" cy="520"/>
            </a:xfrm>
            <a:custGeom>
              <a:avLst/>
              <a:gdLst>
                <a:gd name="T0" fmla="*/ 245 w 396"/>
                <a:gd name="T1" fmla="*/ 0 h 520"/>
                <a:gd name="T2" fmla="*/ 396 w 396"/>
                <a:gd name="T3" fmla="*/ 173 h 520"/>
                <a:gd name="T4" fmla="*/ 335 w 396"/>
                <a:gd name="T5" fmla="*/ 386 h 520"/>
                <a:gd name="T6" fmla="*/ 295 w 396"/>
                <a:gd name="T7" fmla="*/ 438 h 520"/>
                <a:gd name="T8" fmla="*/ 153 w 396"/>
                <a:gd name="T9" fmla="*/ 520 h 520"/>
                <a:gd name="T10" fmla="*/ 92 w 396"/>
                <a:gd name="T11" fmla="*/ 488 h 520"/>
                <a:gd name="T12" fmla="*/ 69 w 396"/>
                <a:gd name="T13" fmla="*/ 472 h 520"/>
                <a:gd name="T14" fmla="*/ 49 w 396"/>
                <a:gd name="T15" fmla="*/ 446 h 520"/>
                <a:gd name="T16" fmla="*/ 33 w 396"/>
                <a:gd name="T17" fmla="*/ 414 h 520"/>
                <a:gd name="T18" fmla="*/ 21 w 396"/>
                <a:gd name="T19" fmla="*/ 371 h 520"/>
                <a:gd name="T20" fmla="*/ 12 w 396"/>
                <a:gd name="T21" fmla="*/ 315 h 520"/>
                <a:gd name="T22" fmla="*/ 4 w 396"/>
                <a:gd name="T23" fmla="*/ 245 h 520"/>
                <a:gd name="T24" fmla="*/ 1 w 396"/>
                <a:gd name="T25" fmla="*/ 161 h 520"/>
                <a:gd name="T26" fmla="*/ 0 w 396"/>
                <a:gd name="T27" fmla="*/ 60 h 520"/>
                <a:gd name="T28" fmla="*/ 245 w 396"/>
                <a:gd name="T29" fmla="*/ 0 h 5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6"/>
                <a:gd name="T46" fmla="*/ 0 h 520"/>
                <a:gd name="T47" fmla="*/ 396 w 396"/>
                <a:gd name="T48" fmla="*/ 520 h 5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6" h="520">
                  <a:moveTo>
                    <a:pt x="245" y="0"/>
                  </a:moveTo>
                  <a:lnTo>
                    <a:pt x="396" y="173"/>
                  </a:lnTo>
                  <a:lnTo>
                    <a:pt x="335" y="386"/>
                  </a:lnTo>
                  <a:lnTo>
                    <a:pt x="295" y="438"/>
                  </a:lnTo>
                  <a:lnTo>
                    <a:pt x="153" y="520"/>
                  </a:lnTo>
                  <a:lnTo>
                    <a:pt x="92" y="488"/>
                  </a:lnTo>
                  <a:lnTo>
                    <a:pt x="69" y="472"/>
                  </a:lnTo>
                  <a:lnTo>
                    <a:pt x="49" y="446"/>
                  </a:lnTo>
                  <a:lnTo>
                    <a:pt x="33" y="414"/>
                  </a:lnTo>
                  <a:lnTo>
                    <a:pt x="21" y="371"/>
                  </a:lnTo>
                  <a:lnTo>
                    <a:pt x="12" y="315"/>
                  </a:lnTo>
                  <a:lnTo>
                    <a:pt x="4" y="245"/>
                  </a:lnTo>
                  <a:lnTo>
                    <a:pt x="1" y="161"/>
                  </a:lnTo>
                  <a:lnTo>
                    <a:pt x="0" y="60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3" name="Freeform 46"/>
            <p:cNvSpPr>
              <a:spLocks/>
            </p:cNvSpPr>
            <p:nvPr/>
          </p:nvSpPr>
          <p:spPr bwMode="auto">
            <a:xfrm>
              <a:off x="2997" y="1942"/>
              <a:ext cx="337" cy="368"/>
            </a:xfrm>
            <a:custGeom>
              <a:avLst/>
              <a:gdLst>
                <a:gd name="T0" fmla="*/ 216 w 337"/>
                <a:gd name="T1" fmla="*/ 20 h 368"/>
                <a:gd name="T2" fmla="*/ 296 w 337"/>
                <a:gd name="T3" fmla="*/ 143 h 368"/>
                <a:gd name="T4" fmla="*/ 337 w 337"/>
                <a:gd name="T5" fmla="*/ 297 h 368"/>
                <a:gd name="T6" fmla="*/ 246 w 337"/>
                <a:gd name="T7" fmla="*/ 338 h 368"/>
                <a:gd name="T8" fmla="*/ 134 w 337"/>
                <a:gd name="T9" fmla="*/ 368 h 368"/>
                <a:gd name="T10" fmla="*/ 102 w 337"/>
                <a:gd name="T11" fmla="*/ 340 h 368"/>
                <a:gd name="T12" fmla="*/ 71 w 337"/>
                <a:gd name="T13" fmla="*/ 304 h 368"/>
                <a:gd name="T14" fmla="*/ 45 w 337"/>
                <a:gd name="T15" fmla="*/ 263 h 368"/>
                <a:gd name="T16" fmla="*/ 23 w 337"/>
                <a:gd name="T17" fmla="*/ 217 h 368"/>
                <a:gd name="T18" fmla="*/ 9 w 337"/>
                <a:gd name="T19" fmla="*/ 167 h 368"/>
                <a:gd name="T20" fmla="*/ 0 w 337"/>
                <a:gd name="T21" fmla="*/ 113 h 368"/>
                <a:gd name="T22" fmla="*/ 2 w 337"/>
                <a:gd name="T23" fmla="*/ 57 h 368"/>
                <a:gd name="T24" fmla="*/ 13 w 337"/>
                <a:gd name="T25" fmla="*/ 0 h 368"/>
                <a:gd name="T26" fmla="*/ 216 w 337"/>
                <a:gd name="T27" fmla="*/ 20 h 36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7"/>
                <a:gd name="T43" fmla="*/ 0 h 368"/>
                <a:gd name="T44" fmla="*/ 337 w 337"/>
                <a:gd name="T45" fmla="*/ 368 h 36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7" h="368">
                  <a:moveTo>
                    <a:pt x="216" y="20"/>
                  </a:moveTo>
                  <a:lnTo>
                    <a:pt x="296" y="143"/>
                  </a:lnTo>
                  <a:lnTo>
                    <a:pt x="337" y="297"/>
                  </a:lnTo>
                  <a:lnTo>
                    <a:pt x="246" y="338"/>
                  </a:lnTo>
                  <a:lnTo>
                    <a:pt x="134" y="368"/>
                  </a:lnTo>
                  <a:lnTo>
                    <a:pt x="102" y="340"/>
                  </a:lnTo>
                  <a:lnTo>
                    <a:pt x="71" y="304"/>
                  </a:lnTo>
                  <a:lnTo>
                    <a:pt x="45" y="263"/>
                  </a:lnTo>
                  <a:lnTo>
                    <a:pt x="23" y="217"/>
                  </a:lnTo>
                  <a:lnTo>
                    <a:pt x="9" y="167"/>
                  </a:lnTo>
                  <a:lnTo>
                    <a:pt x="0" y="113"/>
                  </a:lnTo>
                  <a:lnTo>
                    <a:pt x="2" y="57"/>
                  </a:lnTo>
                  <a:lnTo>
                    <a:pt x="13" y="0"/>
                  </a:lnTo>
                  <a:lnTo>
                    <a:pt x="216" y="2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4" name="Freeform 47"/>
            <p:cNvSpPr>
              <a:spLocks/>
            </p:cNvSpPr>
            <p:nvPr/>
          </p:nvSpPr>
          <p:spPr bwMode="auto">
            <a:xfrm>
              <a:off x="3172" y="1962"/>
              <a:ext cx="222" cy="368"/>
            </a:xfrm>
            <a:custGeom>
              <a:avLst/>
              <a:gdLst>
                <a:gd name="T0" fmla="*/ 101 w 222"/>
                <a:gd name="T1" fmla="*/ 21 h 368"/>
                <a:gd name="T2" fmla="*/ 202 w 222"/>
                <a:gd name="T3" fmla="*/ 195 h 368"/>
                <a:gd name="T4" fmla="*/ 222 w 222"/>
                <a:gd name="T5" fmla="*/ 327 h 368"/>
                <a:gd name="T6" fmla="*/ 0 w 222"/>
                <a:gd name="T7" fmla="*/ 368 h 368"/>
                <a:gd name="T8" fmla="*/ 71 w 222"/>
                <a:gd name="T9" fmla="*/ 327 h 368"/>
                <a:gd name="T10" fmla="*/ 192 w 222"/>
                <a:gd name="T11" fmla="*/ 287 h 368"/>
                <a:gd name="T12" fmla="*/ 121 w 222"/>
                <a:gd name="T13" fmla="*/ 113 h 368"/>
                <a:gd name="T14" fmla="*/ 50 w 222"/>
                <a:gd name="T15" fmla="*/ 0 h 368"/>
                <a:gd name="T16" fmla="*/ 101 w 222"/>
                <a:gd name="T17" fmla="*/ 21 h 3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2"/>
                <a:gd name="T28" fmla="*/ 0 h 368"/>
                <a:gd name="T29" fmla="*/ 222 w 222"/>
                <a:gd name="T30" fmla="*/ 368 h 3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2" h="368">
                  <a:moveTo>
                    <a:pt x="101" y="21"/>
                  </a:moveTo>
                  <a:lnTo>
                    <a:pt x="202" y="195"/>
                  </a:lnTo>
                  <a:lnTo>
                    <a:pt x="222" y="327"/>
                  </a:lnTo>
                  <a:lnTo>
                    <a:pt x="0" y="368"/>
                  </a:lnTo>
                  <a:lnTo>
                    <a:pt x="71" y="327"/>
                  </a:lnTo>
                  <a:lnTo>
                    <a:pt x="192" y="287"/>
                  </a:lnTo>
                  <a:lnTo>
                    <a:pt x="121" y="113"/>
                  </a:lnTo>
                  <a:lnTo>
                    <a:pt x="50" y="0"/>
                  </a:lnTo>
                  <a:lnTo>
                    <a:pt x="101" y="21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5" name="Freeform 48"/>
            <p:cNvSpPr>
              <a:spLocks/>
            </p:cNvSpPr>
            <p:nvPr/>
          </p:nvSpPr>
          <p:spPr bwMode="auto">
            <a:xfrm>
              <a:off x="2292" y="1677"/>
              <a:ext cx="583" cy="425"/>
            </a:xfrm>
            <a:custGeom>
              <a:avLst/>
              <a:gdLst>
                <a:gd name="T0" fmla="*/ 0 w 583"/>
                <a:gd name="T1" fmla="*/ 280 h 425"/>
                <a:gd name="T2" fmla="*/ 340 w 583"/>
                <a:gd name="T3" fmla="*/ 425 h 425"/>
                <a:gd name="T4" fmla="*/ 420 w 583"/>
                <a:gd name="T5" fmla="*/ 404 h 425"/>
                <a:gd name="T6" fmla="*/ 477 w 583"/>
                <a:gd name="T7" fmla="*/ 289 h 425"/>
                <a:gd name="T8" fmla="*/ 583 w 583"/>
                <a:gd name="T9" fmla="*/ 137 h 425"/>
                <a:gd name="T10" fmla="*/ 477 w 583"/>
                <a:gd name="T11" fmla="*/ 31 h 425"/>
                <a:gd name="T12" fmla="*/ 396 w 583"/>
                <a:gd name="T13" fmla="*/ 19 h 425"/>
                <a:gd name="T14" fmla="*/ 327 w 583"/>
                <a:gd name="T15" fmla="*/ 11 h 425"/>
                <a:gd name="T16" fmla="*/ 265 w 583"/>
                <a:gd name="T17" fmla="*/ 5 h 425"/>
                <a:gd name="T18" fmla="*/ 212 w 583"/>
                <a:gd name="T19" fmla="*/ 1 h 425"/>
                <a:gd name="T20" fmla="*/ 167 w 583"/>
                <a:gd name="T21" fmla="*/ 0 h 425"/>
                <a:gd name="T22" fmla="*/ 128 w 583"/>
                <a:gd name="T23" fmla="*/ 3 h 425"/>
                <a:gd name="T24" fmla="*/ 97 w 583"/>
                <a:gd name="T25" fmla="*/ 11 h 425"/>
                <a:gd name="T26" fmla="*/ 71 w 583"/>
                <a:gd name="T27" fmla="*/ 21 h 425"/>
                <a:gd name="T28" fmla="*/ 50 w 583"/>
                <a:gd name="T29" fmla="*/ 36 h 425"/>
                <a:gd name="T30" fmla="*/ 34 w 583"/>
                <a:gd name="T31" fmla="*/ 55 h 425"/>
                <a:gd name="T32" fmla="*/ 22 w 583"/>
                <a:gd name="T33" fmla="*/ 79 h 425"/>
                <a:gd name="T34" fmla="*/ 14 w 583"/>
                <a:gd name="T35" fmla="*/ 109 h 425"/>
                <a:gd name="T36" fmla="*/ 8 w 583"/>
                <a:gd name="T37" fmla="*/ 143 h 425"/>
                <a:gd name="T38" fmla="*/ 3 w 583"/>
                <a:gd name="T39" fmla="*/ 183 h 425"/>
                <a:gd name="T40" fmla="*/ 1 w 583"/>
                <a:gd name="T41" fmla="*/ 229 h 425"/>
                <a:gd name="T42" fmla="*/ 0 w 583"/>
                <a:gd name="T43" fmla="*/ 280 h 42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83"/>
                <a:gd name="T67" fmla="*/ 0 h 425"/>
                <a:gd name="T68" fmla="*/ 583 w 583"/>
                <a:gd name="T69" fmla="*/ 425 h 42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83" h="425">
                  <a:moveTo>
                    <a:pt x="0" y="280"/>
                  </a:moveTo>
                  <a:lnTo>
                    <a:pt x="340" y="425"/>
                  </a:lnTo>
                  <a:lnTo>
                    <a:pt x="420" y="404"/>
                  </a:lnTo>
                  <a:lnTo>
                    <a:pt x="477" y="289"/>
                  </a:lnTo>
                  <a:lnTo>
                    <a:pt x="583" y="137"/>
                  </a:lnTo>
                  <a:lnTo>
                    <a:pt x="477" y="31"/>
                  </a:lnTo>
                  <a:lnTo>
                    <a:pt x="396" y="19"/>
                  </a:lnTo>
                  <a:lnTo>
                    <a:pt x="327" y="11"/>
                  </a:lnTo>
                  <a:lnTo>
                    <a:pt x="265" y="5"/>
                  </a:lnTo>
                  <a:lnTo>
                    <a:pt x="212" y="1"/>
                  </a:lnTo>
                  <a:lnTo>
                    <a:pt x="167" y="0"/>
                  </a:lnTo>
                  <a:lnTo>
                    <a:pt x="128" y="3"/>
                  </a:lnTo>
                  <a:lnTo>
                    <a:pt x="97" y="11"/>
                  </a:lnTo>
                  <a:lnTo>
                    <a:pt x="71" y="21"/>
                  </a:lnTo>
                  <a:lnTo>
                    <a:pt x="50" y="36"/>
                  </a:lnTo>
                  <a:lnTo>
                    <a:pt x="34" y="55"/>
                  </a:lnTo>
                  <a:lnTo>
                    <a:pt x="22" y="79"/>
                  </a:lnTo>
                  <a:lnTo>
                    <a:pt x="14" y="109"/>
                  </a:lnTo>
                  <a:lnTo>
                    <a:pt x="8" y="143"/>
                  </a:lnTo>
                  <a:lnTo>
                    <a:pt x="3" y="183"/>
                  </a:lnTo>
                  <a:lnTo>
                    <a:pt x="1" y="229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6" name="Freeform 49"/>
            <p:cNvSpPr>
              <a:spLocks/>
            </p:cNvSpPr>
            <p:nvPr/>
          </p:nvSpPr>
          <p:spPr bwMode="auto">
            <a:xfrm>
              <a:off x="3133" y="2923"/>
              <a:ext cx="347" cy="410"/>
            </a:xfrm>
            <a:custGeom>
              <a:avLst/>
              <a:gdLst>
                <a:gd name="T0" fmla="*/ 123 w 347"/>
                <a:gd name="T1" fmla="*/ 62 h 410"/>
                <a:gd name="T2" fmla="*/ 347 w 347"/>
                <a:gd name="T3" fmla="*/ 0 h 410"/>
                <a:gd name="T4" fmla="*/ 347 w 347"/>
                <a:gd name="T5" fmla="*/ 62 h 410"/>
                <a:gd name="T6" fmla="*/ 236 w 347"/>
                <a:gd name="T7" fmla="*/ 248 h 410"/>
                <a:gd name="T8" fmla="*/ 123 w 347"/>
                <a:gd name="T9" fmla="*/ 368 h 410"/>
                <a:gd name="T10" fmla="*/ 62 w 347"/>
                <a:gd name="T11" fmla="*/ 410 h 410"/>
                <a:gd name="T12" fmla="*/ 0 w 347"/>
                <a:gd name="T13" fmla="*/ 379 h 410"/>
                <a:gd name="T14" fmla="*/ 123 w 347"/>
                <a:gd name="T15" fmla="*/ 62 h 4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7"/>
                <a:gd name="T25" fmla="*/ 0 h 410"/>
                <a:gd name="T26" fmla="*/ 347 w 347"/>
                <a:gd name="T27" fmla="*/ 410 h 4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7" h="410">
                  <a:moveTo>
                    <a:pt x="123" y="62"/>
                  </a:moveTo>
                  <a:lnTo>
                    <a:pt x="347" y="0"/>
                  </a:lnTo>
                  <a:lnTo>
                    <a:pt x="347" y="62"/>
                  </a:lnTo>
                  <a:lnTo>
                    <a:pt x="236" y="248"/>
                  </a:lnTo>
                  <a:lnTo>
                    <a:pt x="123" y="368"/>
                  </a:lnTo>
                  <a:lnTo>
                    <a:pt x="62" y="410"/>
                  </a:lnTo>
                  <a:lnTo>
                    <a:pt x="0" y="379"/>
                  </a:lnTo>
                  <a:lnTo>
                    <a:pt x="123" y="62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7" name="Freeform 50"/>
            <p:cNvSpPr>
              <a:spLocks/>
            </p:cNvSpPr>
            <p:nvPr/>
          </p:nvSpPr>
          <p:spPr bwMode="auto">
            <a:xfrm>
              <a:off x="2572" y="2223"/>
              <a:ext cx="520" cy="630"/>
            </a:xfrm>
            <a:custGeom>
              <a:avLst/>
              <a:gdLst>
                <a:gd name="T0" fmla="*/ 192 w 520"/>
                <a:gd name="T1" fmla="*/ 9 h 630"/>
                <a:gd name="T2" fmla="*/ 225 w 520"/>
                <a:gd name="T3" fmla="*/ 26 h 630"/>
                <a:gd name="T4" fmla="*/ 257 w 520"/>
                <a:gd name="T5" fmla="*/ 41 h 630"/>
                <a:gd name="T6" fmla="*/ 288 w 520"/>
                <a:gd name="T7" fmla="*/ 58 h 630"/>
                <a:gd name="T8" fmla="*/ 321 w 520"/>
                <a:gd name="T9" fmla="*/ 75 h 630"/>
                <a:gd name="T10" fmla="*/ 352 w 520"/>
                <a:gd name="T11" fmla="*/ 92 h 630"/>
                <a:gd name="T12" fmla="*/ 385 w 520"/>
                <a:gd name="T13" fmla="*/ 107 h 630"/>
                <a:gd name="T14" fmla="*/ 417 w 520"/>
                <a:gd name="T15" fmla="*/ 124 h 630"/>
                <a:gd name="T16" fmla="*/ 444 w 520"/>
                <a:gd name="T17" fmla="*/ 140 h 630"/>
                <a:gd name="T18" fmla="*/ 465 w 520"/>
                <a:gd name="T19" fmla="*/ 156 h 630"/>
                <a:gd name="T20" fmla="*/ 488 w 520"/>
                <a:gd name="T21" fmla="*/ 172 h 630"/>
                <a:gd name="T22" fmla="*/ 510 w 520"/>
                <a:gd name="T23" fmla="*/ 188 h 630"/>
                <a:gd name="T24" fmla="*/ 514 w 520"/>
                <a:gd name="T25" fmla="*/ 213 h 630"/>
                <a:gd name="T26" fmla="*/ 501 w 520"/>
                <a:gd name="T27" fmla="*/ 249 h 630"/>
                <a:gd name="T28" fmla="*/ 488 w 520"/>
                <a:gd name="T29" fmla="*/ 286 h 630"/>
                <a:gd name="T30" fmla="*/ 475 w 520"/>
                <a:gd name="T31" fmla="*/ 322 h 630"/>
                <a:gd name="T32" fmla="*/ 463 w 520"/>
                <a:gd name="T33" fmla="*/ 365 h 630"/>
                <a:gd name="T34" fmla="*/ 451 w 520"/>
                <a:gd name="T35" fmla="*/ 414 h 630"/>
                <a:gd name="T36" fmla="*/ 439 w 520"/>
                <a:gd name="T37" fmla="*/ 462 h 630"/>
                <a:gd name="T38" fmla="*/ 427 w 520"/>
                <a:gd name="T39" fmla="*/ 512 h 630"/>
                <a:gd name="T40" fmla="*/ 403 w 520"/>
                <a:gd name="T41" fmla="*/ 543 h 630"/>
                <a:gd name="T42" fmla="*/ 365 w 520"/>
                <a:gd name="T43" fmla="*/ 555 h 630"/>
                <a:gd name="T44" fmla="*/ 328 w 520"/>
                <a:gd name="T45" fmla="*/ 566 h 630"/>
                <a:gd name="T46" fmla="*/ 291 w 520"/>
                <a:gd name="T47" fmla="*/ 578 h 630"/>
                <a:gd name="T48" fmla="*/ 254 w 520"/>
                <a:gd name="T49" fmla="*/ 589 h 630"/>
                <a:gd name="T50" fmla="*/ 216 w 520"/>
                <a:gd name="T51" fmla="*/ 601 h 630"/>
                <a:gd name="T52" fmla="*/ 179 w 520"/>
                <a:gd name="T53" fmla="*/ 612 h 630"/>
                <a:gd name="T54" fmla="*/ 142 w 520"/>
                <a:gd name="T55" fmla="*/ 624 h 630"/>
                <a:gd name="T56" fmla="*/ 103 w 520"/>
                <a:gd name="T57" fmla="*/ 609 h 630"/>
                <a:gd name="T58" fmla="*/ 64 w 520"/>
                <a:gd name="T59" fmla="*/ 556 h 630"/>
                <a:gd name="T60" fmla="*/ 30 w 520"/>
                <a:gd name="T61" fmla="*/ 491 h 630"/>
                <a:gd name="T62" fmla="*/ 7 w 520"/>
                <a:gd name="T63" fmla="*/ 414 h 630"/>
                <a:gd name="T64" fmla="*/ 0 w 520"/>
                <a:gd name="T65" fmla="*/ 330 h 630"/>
                <a:gd name="T66" fmla="*/ 15 w 520"/>
                <a:gd name="T67" fmla="*/ 239 h 630"/>
                <a:gd name="T68" fmla="*/ 55 w 520"/>
                <a:gd name="T69" fmla="*/ 145 h 630"/>
                <a:gd name="T70" fmla="*/ 127 w 520"/>
                <a:gd name="T71" fmla="*/ 48 h 6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0"/>
                <a:gd name="T109" fmla="*/ 0 h 630"/>
                <a:gd name="T110" fmla="*/ 520 w 520"/>
                <a:gd name="T111" fmla="*/ 630 h 6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0" h="630">
                  <a:moveTo>
                    <a:pt x="177" y="0"/>
                  </a:moveTo>
                  <a:lnTo>
                    <a:pt x="192" y="9"/>
                  </a:lnTo>
                  <a:lnTo>
                    <a:pt x="209" y="17"/>
                  </a:lnTo>
                  <a:lnTo>
                    <a:pt x="225" y="26"/>
                  </a:lnTo>
                  <a:lnTo>
                    <a:pt x="240" y="34"/>
                  </a:lnTo>
                  <a:lnTo>
                    <a:pt x="257" y="41"/>
                  </a:lnTo>
                  <a:lnTo>
                    <a:pt x="273" y="50"/>
                  </a:lnTo>
                  <a:lnTo>
                    <a:pt x="288" y="58"/>
                  </a:lnTo>
                  <a:lnTo>
                    <a:pt x="305" y="66"/>
                  </a:lnTo>
                  <a:lnTo>
                    <a:pt x="321" y="75"/>
                  </a:lnTo>
                  <a:lnTo>
                    <a:pt x="336" y="83"/>
                  </a:lnTo>
                  <a:lnTo>
                    <a:pt x="352" y="92"/>
                  </a:lnTo>
                  <a:lnTo>
                    <a:pt x="369" y="99"/>
                  </a:lnTo>
                  <a:lnTo>
                    <a:pt x="385" y="107"/>
                  </a:lnTo>
                  <a:lnTo>
                    <a:pt x="400" y="116"/>
                  </a:lnTo>
                  <a:lnTo>
                    <a:pt x="417" y="124"/>
                  </a:lnTo>
                  <a:lnTo>
                    <a:pt x="433" y="133"/>
                  </a:lnTo>
                  <a:lnTo>
                    <a:pt x="444" y="140"/>
                  </a:lnTo>
                  <a:lnTo>
                    <a:pt x="454" y="148"/>
                  </a:lnTo>
                  <a:lnTo>
                    <a:pt x="465" y="156"/>
                  </a:lnTo>
                  <a:lnTo>
                    <a:pt x="477" y="164"/>
                  </a:lnTo>
                  <a:lnTo>
                    <a:pt x="488" y="172"/>
                  </a:lnTo>
                  <a:lnTo>
                    <a:pt x="499" y="180"/>
                  </a:lnTo>
                  <a:lnTo>
                    <a:pt x="510" y="188"/>
                  </a:lnTo>
                  <a:lnTo>
                    <a:pt x="520" y="195"/>
                  </a:lnTo>
                  <a:lnTo>
                    <a:pt x="514" y="213"/>
                  </a:lnTo>
                  <a:lnTo>
                    <a:pt x="507" y="231"/>
                  </a:lnTo>
                  <a:lnTo>
                    <a:pt x="501" y="249"/>
                  </a:lnTo>
                  <a:lnTo>
                    <a:pt x="495" y="267"/>
                  </a:lnTo>
                  <a:lnTo>
                    <a:pt x="488" y="286"/>
                  </a:lnTo>
                  <a:lnTo>
                    <a:pt x="482" y="304"/>
                  </a:lnTo>
                  <a:lnTo>
                    <a:pt x="475" y="322"/>
                  </a:lnTo>
                  <a:lnTo>
                    <a:pt x="469" y="340"/>
                  </a:lnTo>
                  <a:lnTo>
                    <a:pt x="463" y="365"/>
                  </a:lnTo>
                  <a:lnTo>
                    <a:pt x="457" y="389"/>
                  </a:lnTo>
                  <a:lnTo>
                    <a:pt x="451" y="414"/>
                  </a:lnTo>
                  <a:lnTo>
                    <a:pt x="445" y="438"/>
                  </a:lnTo>
                  <a:lnTo>
                    <a:pt x="439" y="462"/>
                  </a:lnTo>
                  <a:lnTo>
                    <a:pt x="433" y="488"/>
                  </a:lnTo>
                  <a:lnTo>
                    <a:pt x="427" y="512"/>
                  </a:lnTo>
                  <a:lnTo>
                    <a:pt x="421" y="537"/>
                  </a:lnTo>
                  <a:lnTo>
                    <a:pt x="403" y="543"/>
                  </a:lnTo>
                  <a:lnTo>
                    <a:pt x="383" y="549"/>
                  </a:lnTo>
                  <a:lnTo>
                    <a:pt x="365" y="555"/>
                  </a:lnTo>
                  <a:lnTo>
                    <a:pt x="346" y="560"/>
                  </a:lnTo>
                  <a:lnTo>
                    <a:pt x="328" y="566"/>
                  </a:lnTo>
                  <a:lnTo>
                    <a:pt x="309" y="572"/>
                  </a:lnTo>
                  <a:lnTo>
                    <a:pt x="291" y="578"/>
                  </a:lnTo>
                  <a:lnTo>
                    <a:pt x="273" y="583"/>
                  </a:lnTo>
                  <a:lnTo>
                    <a:pt x="254" y="589"/>
                  </a:lnTo>
                  <a:lnTo>
                    <a:pt x="235" y="595"/>
                  </a:lnTo>
                  <a:lnTo>
                    <a:pt x="216" y="601"/>
                  </a:lnTo>
                  <a:lnTo>
                    <a:pt x="198" y="607"/>
                  </a:lnTo>
                  <a:lnTo>
                    <a:pt x="179" y="612"/>
                  </a:lnTo>
                  <a:lnTo>
                    <a:pt x="161" y="618"/>
                  </a:lnTo>
                  <a:lnTo>
                    <a:pt x="142" y="624"/>
                  </a:lnTo>
                  <a:lnTo>
                    <a:pt x="124" y="630"/>
                  </a:lnTo>
                  <a:lnTo>
                    <a:pt x="103" y="609"/>
                  </a:lnTo>
                  <a:lnTo>
                    <a:pt x="83" y="585"/>
                  </a:lnTo>
                  <a:lnTo>
                    <a:pt x="64" y="556"/>
                  </a:lnTo>
                  <a:lnTo>
                    <a:pt x="45" y="525"/>
                  </a:lnTo>
                  <a:lnTo>
                    <a:pt x="30" y="491"/>
                  </a:lnTo>
                  <a:lnTo>
                    <a:pt x="17" y="454"/>
                  </a:lnTo>
                  <a:lnTo>
                    <a:pt x="7" y="414"/>
                  </a:lnTo>
                  <a:lnTo>
                    <a:pt x="1" y="373"/>
                  </a:lnTo>
                  <a:lnTo>
                    <a:pt x="0" y="330"/>
                  </a:lnTo>
                  <a:lnTo>
                    <a:pt x="5" y="286"/>
                  </a:lnTo>
                  <a:lnTo>
                    <a:pt x="15" y="239"/>
                  </a:lnTo>
                  <a:lnTo>
                    <a:pt x="32" y="192"/>
                  </a:lnTo>
                  <a:lnTo>
                    <a:pt x="55" y="145"/>
                  </a:lnTo>
                  <a:lnTo>
                    <a:pt x="88" y="97"/>
                  </a:lnTo>
                  <a:lnTo>
                    <a:pt x="127" y="48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8" name="Freeform 51"/>
            <p:cNvSpPr>
              <a:spLocks/>
            </p:cNvSpPr>
            <p:nvPr/>
          </p:nvSpPr>
          <p:spPr bwMode="auto">
            <a:xfrm>
              <a:off x="2590" y="2228"/>
              <a:ext cx="502" cy="622"/>
            </a:xfrm>
            <a:custGeom>
              <a:avLst/>
              <a:gdLst>
                <a:gd name="T0" fmla="*/ 184 w 502"/>
                <a:gd name="T1" fmla="*/ 9 h 622"/>
                <a:gd name="T2" fmla="*/ 215 w 502"/>
                <a:gd name="T3" fmla="*/ 24 h 622"/>
                <a:gd name="T4" fmla="*/ 245 w 502"/>
                <a:gd name="T5" fmla="*/ 40 h 622"/>
                <a:gd name="T6" fmla="*/ 276 w 502"/>
                <a:gd name="T7" fmla="*/ 55 h 622"/>
                <a:gd name="T8" fmla="*/ 308 w 502"/>
                <a:gd name="T9" fmla="*/ 71 h 622"/>
                <a:gd name="T10" fmla="*/ 338 w 502"/>
                <a:gd name="T11" fmla="*/ 88 h 622"/>
                <a:gd name="T12" fmla="*/ 369 w 502"/>
                <a:gd name="T13" fmla="*/ 104 h 622"/>
                <a:gd name="T14" fmla="*/ 399 w 502"/>
                <a:gd name="T15" fmla="*/ 119 h 622"/>
                <a:gd name="T16" fmla="*/ 426 w 502"/>
                <a:gd name="T17" fmla="*/ 135 h 622"/>
                <a:gd name="T18" fmla="*/ 447 w 502"/>
                <a:gd name="T19" fmla="*/ 151 h 622"/>
                <a:gd name="T20" fmla="*/ 470 w 502"/>
                <a:gd name="T21" fmla="*/ 167 h 622"/>
                <a:gd name="T22" fmla="*/ 492 w 502"/>
                <a:gd name="T23" fmla="*/ 183 h 622"/>
                <a:gd name="T24" fmla="*/ 496 w 502"/>
                <a:gd name="T25" fmla="*/ 208 h 622"/>
                <a:gd name="T26" fmla="*/ 484 w 502"/>
                <a:gd name="T27" fmla="*/ 244 h 622"/>
                <a:gd name="T28" fmla="*/ 472 w 502"/>
                <a:gd name="T29" fmla="*/ 281 h 622"/>
                <a:gd name="T30" fmla="*/ 460 w 502"/>
                <a:gd name="T31" fmla="*/ 317 h 622"/>
                <a:gd name="T32" fmla="*/ 448 w 502"/>
                <a:gd name="T33" fmla="*/ 360 h 622"/>
                <a:gd name="T34" fmla="*/ 435 w 502"/>
                <a:gd name="T35" fmla="*/ 409 h 622"/>
                <a:gd name="T36" fmla="*/ 422 w 502"/>
                <a:gd name="T37" fmla="*/ 457 h 622"/>
                <a:gd name="T38" fmla="*/ 409 w 502"/>
                <a:gd name="T39" fmla="*/ 507 h 622"/>
                <a:gd name="T40" fmla="*/ 385 w 502"/>
                <a:gd name="T41" fmla="*/ 538 h 622"/>
                <a:gd name="T42" fmla="*/ 349 w 502"/>
                <a:gd name="T43" fmla="*/ 549 h 622"/>
                <a:gd name="T44" fmla="*/ 311 w 502"/>
                <a:gd name="T45" fmla="*/ 560 h 622"/>
                <a:gd name="T46" fmla="*/ 275 w 502"/>
                <a:gd name="T47" fmla="*/ 572 h 622"/>
                <a:gd name="T48" fmla="*/ 239 w 502"/>
                <a:gd name="T49" fmla="*/ 583 h 622"/>
                <a:gd name="T50" fmla="*/ 203 w 502"/>
                <a:gd name="T51" fmla="*/ 595 h 622"/>
                <a:gd name="T52" fmla="*/ 166 w 502"/>
                <a:gd name="T53" fmla="*/ 606 h 622"/>
                <a:gd name="T54" fmla="*/ 130 w 502"/>
                <a:gd name="T55" fmla="*/ 616 h 622"/>
                <a:gd name="T56" fmla="*/ 92 w 502"/>
                <a:gd name="T57" fmla="*/ 602 h 622"/>
                <a:gd name="T58" fmla="*/ 55 w 502"/>
                <a:gd name="T59" fmla="*/ 549 h 622"/>
                <a:gd name="T60" fmla="*/ 25 w 502"/>
                <a:gd name="T61" fmla="*/ 484 h 622"/>
                <a:gd name="T62" fmla="*/ 5 w 502"/>
                <a:gd name="T63" fmla="*/ 407 h 622"/>
                <a:gd name="T64" fmla="*/ 0 w 502"/>
                <a:gd name="T65" fmla="*/ 324 h 622"/>
                <a:gd name="T66" fmla="*/ 14 w 502"/>
                <a:gd name="T67" fmla="*/ 234 h 622"/>
                <a:gd name="T68" fmla="*/ 53 w 502"/>
                <a:gd name="T69" fmla="*/ 141 h 622"/>
                <a:gd name="T70" fmla="*/ 121 w 502"/>
                <a:gd name="T71" fmla="*/ 47 h 62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2"/>
                <a:gd name="T109" fmla="*/ 0 h 622"/>
                <a:gd name="T110" fmla="*/ 502 w 502"/>
                <a:gd name="T111" fmla="*/ 622 h 62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2" h="622">
                  <a:moveTo>
                    <a:pt x="168" y="0"/>
                  </a:moveTo>
                  <a:lnTo>
                    <a:pt x="184" y="9"/>
                  </a:lnTo>
                  <a:lnTo>
                    <a:pt x="199" y="16"/>
                  </a:lnTo>
                  <a:lnTo>
                    <a:pt x="215" y="24"/>
                  </a:lnTo>
                  <a:lnTo>
                    <a:pt x="231" y="31"/>
                  </a:lnTo>
                  <a:lnTo>
                    <a:pt x="245" y="40"/>
                  </a:lnTo>
                  <a:lnTo>
                    <a:pt x="261" y="47"/>
                  </a:lnTo>
                  <a:lnTo>
                    <a:pt x="276" y="55"/>
                  </a:lnTo>
                  <a:lnTo>
                    <a:pt x="292" y="64"/>
                  </a:lnTo>
                  <a:lnTo>
                    <a:pt x="308" y="71"/>
                  </a:lnTo>
                  <a:lnTo>
                    <a:pt x="322" y="80"/>
                  </a:lnTo>
                  <a:lnTo>
                    <a:pt x="338" y="88"/>
                  </a:lnTo>
                  <a:lnTo>
                    <a:pt x="353" y="95"/>
                  </a:lnTo>
                  <a:lnTo>
                    <a:pt x="369" y="104"/>
                  </a:lnTo>
                  <a:lnTo>
                    <a:pt x="383" y="112"/>
                  </a:lnTo>
                  <a:lnTo>
                    <a:pt x="399" y="119"/>
                  </a:lnTo>
                  <a:lnTo>
                    <a:pt x="415" y="128"/>
                  </a:lnTo>
                  <a:lnTo>
                    <a:pt x="426" y="135"/>
                  </a:lnTo>
                  <a:lnTo>
                    <a:pt x="436" y="143"/>
                  </a:lnTo>
                  <a:lnTo>
                    <a:pt x="447" y="151"/>
                  </a:lnTo>
                  <a:lnTo>
                    <a:pt x="459" y="159"/>
                  </a:lnTo>
                  <a:lnTo>
                    <a:pt x="470" y="167"/>
                  </a:lnTo>
                  <a:lnTo>
                    <a:pt x="481" y="175"/>
                  </a:lnTo>
                  <a:lnTo>
                    <a:pt x="492" y="183"/>
                  </a:lnTo>
                  <a:lnTo>
                    <a:pt x="502" y="190"/>
                  </a:lnTo>
                  <a:lnTo>
                    <a:pt x="496" y="208"/>
                  </a:lnTo>
                  <a:lnTo>
                    <a:pt x="490" y="226"/>
                  </a:lnTo>
                  <a:lnTo>
                    <a:pt x="484" y="244"/>
                  </a:lnTo>
                  <a:lnTo>
                    <a:pt x="478" y="262"/>
                  </a:lnTo>
                  <a:lnTo>
                    <a:pt x="472" y="281"/>
                  </a:lnTo>
                  <a:lnTo>
                    <a:pt x="466" y="299"/>
                  </a:lnTo>
                  <a:lnTo>
                    <a:pt x="460" y="317"/>
                  </a:lnTo>
                  <a:lnTo>
                    <a:pt x="454" y="335"/>
                  </a:lnTo>
                  <a:lnTo>
                    <a:pt x="448" y="360"/>
                  </a:lnTo>
                  <a:lnTo>
                    <a:pt x="441" y="384"/>
                  </a:lnTo>
                  <a:lnTo>
                    <a:pt x="435" y="409"/>
                  </a:lnTo>
                  <a:lnTo>
                    <a:pt x="429" y="433"/>
                  </a:lnTo>
                  <a:lnTo>
                    <a:pt x="422" y="457"/>
                  </a:lnTo>
                  <a:lnTo>
                    <a:pt x="416" y="483"/>
                  </a:lnTo>
                  <a:lnTo>
                    <a:pt x="409" y="507"/>
                  </a:lnTo>
                  <a:lnTo>
                    <a:pt x="403" y="532"/>
                  </a:lnTo>
                  <a:lnTo>
                    <a:pt x="385" y="538"/>
                  </a:lnTo>
                  <a:lnTo>
                    <a:pt x="367" y="543"/>
                  </a:lnTo>
                  <a:lnTo>
                    <a:pt x="349" y="549"/>
                  </a:lnTo>
                  <a:lnTo>
                    <a:pt x="329" y="555"/>
                  </a:lnTo>
                  <a:lnTo>
                    <a:pt x="311" y="560"/>
                  </a:lnTo>
                  <a:lnTo>
                    <a:pt x="293" y="566"/>
                  </a:lnTo>
                  <a:lnTo>
                    <a:pt x="275" y="572"/>
                  </a:lnTo>
                  <a:lnTo>
                    <a:pt x="257" y="577"/>
                  </a:lnTo>
                  <a:lnTo>
                    <a:pt x="239" y="583"/>
                  </a:lnTo>
                  <a:lnTo>
                    <a:pt x="221" y="589"/>
                  </a:lnTo>
                  <a:lnTo>
                    <a:pt x="203" y="595"/>
                  </a:lnTo>
                  <a:lnTo>
                    <a:pt x="185" y="600"/>
                  </a:lnTo>
                  <a:lnTo>
                    <a:pt x="166" y="606"/>
                  </a:lnTo>
                  <a:lnTo>
                    <a:pt x="148" y="612"/>
                  </a:lnTo>
                  <a:lnTo>
                    <a:pt x="130" y="616"/>
                  </a:lnTo>
                  <a:lnTo>
                    <a:pt x="112" y="622"/>
                  </a:lnTo>
                  <a:lnTo>
                    <a:pt x="92" y="602"/>
                  </a:lnTo>
                  <a:lnTo>
                    <a:pt x="73" y="577"/>
                  </a:lnTo>
                  <a:lnTo>
                    <a:pt x="55" y="549"/>
                  </a:lnTo>
                  <a:lnTo>
                    <a:pt x="39" y="518"/>
                  </a:lnTo>
                  <a:lnTo>
                    <a:pt x="25" y="484"/>
                  </a:lnTo>
                  <a:lnTo>
                    <a:pt x="13" y="447"/>
                  </a:lnTo>
                  <a:lnTo>
                    <a:pt x="5" y="407"/>
                  </a:lnTo>
                  <a:lnTo>
                    <a:pt x="0" y="366"/>
                  </a:lnTo>
                  <a:lnTo>
                    <a:pt x="0" y="324"/>
                  </a:lnTo>
                  <a:lnTo>
                    <a:pt x="3" y="279"/>
                  </a:lnTo>
                  <a:lnTo>
                    <a:pt x="14" y="234"/>
                  </a:lnTo>
                  <a:lnTo>
                    <a:pt x="30" y="188"/>
                  </a:lnTo>
                  <a:lnTo>
                    <a:pt x="53" y="141"/>
                  </a:lnTo>
                  <a:lnTo>
                    <a:pt x="84" y="94"/>
                  </a:lnTo>
                  <a:lnTo>
                    <a:pt x="121" y="47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9" name="Freeform 52"/>
            <p:cNvSpPr>
              <a:spLocks/>
            </p:cNvSpPr>
            <p:nvPr/>
          </p:nvSpPr>
          <p:spPr bwMode="auto">
            <a:xfrm>
              <a:off x="2607" y="2232"/>
              <a:ext cx="485" cy="616"/>
            </a:xfrm>
            <a:custGeom>
              <a:avLst/>
              <a:gdLst>
                <a:gd name="T0" fmla="*/ 174 w 485"/>
                <a:gd name="T1" fmla="*/ 8 h 616"/>
                <a:gd name="T2" fmla="*/ 204 w 485"/>
                <a:gd name="T3" fmla="*/ 24 h 616"/>
                <a:gd name="T4" fmla="*/ 234 w 485"/>
                <a:gd name="T5" fmla="*/ 39 h 616"/>
                <a:gd name="T6" fmla="*/ 264 w 485"/>
                <a:gd name="T7" fmla="*/ 54 h 616"/>
                <a:gd name="T8" fmla="*/ 293 w 485"/>
                <a:gd name="T9" fmla="*/ 70 h 616"/>
                <a:gd name="T10" fmla="*/ 323 w 485"/>
                <a:gd name="T11" fmla="*/ 85 h 616"/>
                <a:gd name="T12" fmla="*/ 353 w 485"/>
                <a:gd name="T13" fmla="*/ 101 h 616"/>
                <a:gd name="T14" fmla="*/ 383 w 485"/>
                <a:gd name="T15" fmla="*/ 116 h 616"/>
                <a:gd name="T16" fmla="*/ 409 w 485"/>
                <a:gd name="T17" fmla="*/ 131 h 616"/>
                <a:gd name="T18" fmla="*/ 430 w 485"/>
                <a:gd name="T19" fmla="*/ 147 h 616"/>
                <a:gd name="T20" fmla="*/ 453 w 485"/>
                <a:gd name="T21" fmla="*/ 163 h 616"/>
                <a:gd name="T22" fmla="*/ 475 w 485"/>
                <a:gd name="T23" fmla="*/ 179 h 616"/>
                <a:gd name="T24" fmla="*/ 479 w 485"/>
                <a:gd name="T25" fmla="*/ 204 h 616"/>
                <a:gd name="T26" fmla="*/ 469 w 485"/>
                <a:gd name="T27" fmla="*/ 240 h 616"/>
                <a:gd name="T28" fmla="*/ 458 w 485"/>
                <a:gd name="T29" fmla="*/ 277 h 616"/>
                <a:gd name="T30" fmla="*/ 447 w 485"/>
                <a:gd name="T31" fmla="*/ 313 h 616"/>
                <a:gd name="T32" fmla="*/ 434 w 485"/>
                <a:gd name="T33" fmla="*/ 356 h 616"/>
                <a:gd name="T34" fmla="*/ 421 w 485"/>
                <a:gd name="T35" fmla="*/ 405 h 616"/>
                <a:gd name="T36" fmla="*/ 406 w 485"/>
                <a:gd name="T37" fmla="*/ 453 h 616"/>
                <a:gd name="T38" fmla="*/ 393 w 485"/>
                <a:gd name="T39" fmla="*/ 503 h 616"/>
                <a:gd name="T40" fmla="*/ 368 w 485"/>
                <a:gd name="T41" fmla="*/ 534 h 616"/>
                <a:gd name="T42" fmla="*/ 333 w 485"/>
                <a:gd name="T43" fmla="*/ 545 h 616"/>
                <a:gd name="T44" fmla="*/ 297 w 485"/>
                <a:gd name="T45" fmla="*/ 556 h 616"/>
                <a:gd name="T46" fmla="*/ 261 w 485"/>
                <a:gd name="T47" fmla="*/ 567 h 616"/>
                <a:gd name="T48" fmla="*/ 226 w 485"/>
                <a:gd name="T49" fmla="*/ 577 h 616"/>
                <a:gd name="T50" fmla="*/ 190 w 485"/>
                <a:gd name="T51" fmla="*/ 588 h 616"/>
                <a:gd name="T52" fmla="*/ 154 w 485"/>
                <a:gd name="T53" fmla="*/ 599 h 616"/>
                <a:gd name="T54" fmla="*/ 119 w 485"/>
                <a:gd name="T55" fmla="*/ 610 h 616"/>
                <a:gd name="T56" fmla="*/ 83 w 485"/>
                <a:gd name="T57" fmla="*/ 596 h 616"/>
                <a:gd name="T58" fmla="*/ 49 w 485"/>
                <a:gd name="T59" fmla="*/ 543 h 616"/>
                <a:gd name="T60" fmla="*/ 21 w 485"/>
                <a:gd name="T61" fmla="*/ 478 h 616"/>
                <a:gd name="T62" fmla="*/ 3 w 485"/>
                <a:gd name="T63" fmla="*/ 402 h 616"/>
                <a:gd name="T64" fmla="*/ 0 w 485"/>
                <a:gd name="T65" fmla="*/ 319 h 616"/>
                <a:gd name="T66" fmla="*/ 14 w 485"/>
                <a:gd name="T67" fmla="*/ 230 h 616"/>
                <a:gd name="T68" fmla="*/ 51 w 485"/>
                <a:gd name="T69" fmla="*/ 138 h 616"/>
                <a:gd name="T70" fmla="*/ 116 w 485"/>
                <a:gd name="T71" fmla="*/ 45 h 6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85"/>
                <a:gd name="T109" fmla="*/ 0 h 616"/>
                <a:gd name="T110" fmla="*/ 485 w 485"/>
                <a:gd name="T111" fmla="*/ 616 h 6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85" h="616">
                  <a:moveTo>
                    <a:pt x="160" y="0"/>
                  </a:moveTo>
                  <a:lnTo>
                    <a:pt x="174" y="8"/>
                  </a:lnTo>
                  <a:lnTo>
                    <a:pt x="190" y="15"/>
                  </a:lnTo>
                  <a:lnTo>
                    <a:pt x="204" y="24"/>
                  </a:lnTo>
                  <a:lnTo>
                    <a:pt x="220" y="31"/>
                  </a:lnTo>
                  <a:lnTo>
                    <a:pt x="234" y="39"/>
                  </a:lnTo>
                  <a:lnTo>
                    <a:pt x="249" y="47"/>
                  </a:lnTo>
                  <a:lnTo>
                    <a:pt x="264" y="54"/>
                  </a:lnTo>
                  <a:lnTo>
                    <a:pt x="279" y="62"/>
                  </a:lnTo>
                  <a:lnTo>
                    <a:pt x="293" y="70"/>
                  </a:lnTo>
                  <a:lnTo>
                    <a:pt x="309" y="78"/>
                  </a:lnTo>
                  <a:lnTo>
                    <a:pt x="323" y="85"/>
                  </a:lnTo>
                  <a:lnTo>
                    <a:pt x="339" y="92"/>
                  </a:lnTo>
                  <a:lnTo>
                    <a:pt x="353" y="101"/>
                  </a:lnTo>
                  <a:lnTo>
                    <a:pt x="368" y="108"/>
                  </a:lnTo>
                  <a:lnTo>
                    <a:pt x="383" y="116"/>
                  </a:lnTo>
                  <a:lnTo>
                    <a:pt x="398" y="124"/>
                  </a:lnTo>
                  <a:lnTo>
                    <a:pt x="409" y="131"/>
                  </a:lnTo>
                  <a:lnTo>
                    <a:pt x="419" y="139"/>
                  </a:lnTo>
                  <a:lnTo>
                    <a:pt x="430" y="147"/>
                  </a:lnTo>
                  <a:lnTo>
                    <a:pt x="442" y="155"/>
                  </a:lnTo>
                  <a:lnTo>
                    <a:pt x="453" y="163"/>
                  </a:lnTo>
                  <a:lnTo>
                    <a:pt x="464" y="171"/>
                  </a:lnTo>
                  <a:lnTo>
                    <a:pt x="475" y="179"/>
                  </a:lnTo>
                  <a:lnTo>
                    <a:pt x="485" y="186"/>
                  </a:lnTo>
                  <a:lnTo>
                    <a:pt x="479" y="204"/>
                  </a:lnTo>
                  <a:lnTo>
                    <a:pt x="475" y="222"/>
                  </a:lnTo>
                  <a:lnTo>
                    <a:pt x="469" y="240"/>
                  </a:lnTo>
                  <a:lnTo>
                    <a:pt x="464" y="258"/>
                  </a:lnTo>
                  <a:lnTo>
                    <a:pt x="458" y="277"/>
                  </a:lnTo>
                  <a:lnTo>
                    <a:pt x="453" y="295"/>
                  </a:lnTo>
                  <a:lnTo>
                    <a:pt x="447" y="313"/>
                  </a:lnTo>
                  <a:lnTo>
                    <a:pt x="441" y="331"/>
                  </a:lnTo>
                  <a:lnTo>
                    <a:pt x="434" y="356"/>
                  </a:lnTo>
                  <a:lnTo>
                    <a:pt x="428" y="380"/>
                  </a:lnTo>
                  <a:lnTo>
                    <a:pt x="421" y="405"/>
                  </a:lnTo>
                  <a:lnTo>
                    <a:pt x="413" y="429"/>
                  </a:lnTo>
                  <a:lnTo>
                    <a:pt x="406" y="453"/>
                  </a:lnTo>
                  <a:lnTo>
                    <a:pt x="399" y="479"/>
                  </a:lnTo>
                  <a:lnTo>
                    <a:pt x="393" y="503"/>
                  </a:lnTo>
                  <a:lnTo>
                    <a:pt x="386" y="528"/>
                  </a:lnTo>
                  <a:lnTo>
                    <a:pt x="368" y="534"/>
                  </a:lnTo>
                  <a:lnTo>
                    <a:pt x="350" y="539"/>
                  </a:lnTo>
                  <a:lnTo>
                    <a:pt x="333" y="545"/>
                  </a:lnTo>
                  <a:lnTo>
                    <a:pt x="315" y="550"/>
                  </a:lnTo>
                  <a:lnTo>
                    <a:pt x="297" y="556"/>
                  </a:lnTo>
                  <a:lnTo>
                    <a:pt x="279" y="561"/>
                  </a:lnTo>
                  <a:lnTo>
                    <a:pt x="261" y="567"/>
                  </a:lnTo>
                  <a:lnTo>
                    <a:pt x="244" y="571"/>
                  </a:lnTo>
                  <a:lnTo>
                    <a:pt x="226" y="577"/>
                  </a:lnTo>
                  <a:lnTo>
                    <a:pt x="208" y="583"/>
                  </a:lnTo>
                  <a:lnTo>
                    <a:pt x="190" y="588"/>
                  </a:lnTo>
                  <a:lnTo>
                    <a:pt x="172" y="594"/>
                  </a:lnTo>
                  <a:lnTo>
                    <a:pt x="154" y="599"/>
                  </a:lnTo>
                  <a:lnTo>
                    <a:pt x="137" y="605"/>
                  </a:lnTo>
                  <a:lnTo>
                    <a:pt x="119" y="610"/>
                  </a:lnTo>
                  <a:lnTo>
                    <a:pt x="101" y="616"/>
                  </a:lnTo>
                  <a:lnTo>
                    <a:pt x="83" y="596"/>
                  </a:lnTo>
                  <a:lnTo>
                    <a:pt x="66" y="570"/>
                  </a:lnTo>
                  <a:lnTo>
                    <a:pt x="49" y="543"/>
                  </a:lnTo>
                  <a:lnTo>
                    <a:pt x="35" y="511"/>
                  </a:lnTo>
                  <a:lnTo>
                    <a:pt x="21" y="478"/>
                  </a:lnTo>
                  <a:lnTo>
                    <a:pt x="12" y="441"/>
                  </a:lnTo>
                  <a:lnTo>
                    <a:pt x="3" y="402"/>
                  </a:lnTo>
                  <a:lnTo>
                    <a:pt x="0" y="361"/>
                  </a:lnTo>
                  <a:lnTo>
                    <a:pt x="0" y="319"/>
                  </a:lnTo>
                  <a:lnTo>
                    <a:pt x="4" y="274"/>
                  </a:lnTo>
                  <a:lnTo>
                    <a:pt x="14" y="230"/>
                  </a:lnTo>
                  <a:lnTo>
                    <a:pt x="30" y="184"/>
                  </a:lnTo>
                  <a:lnTo>
                    <a:pt x="51" y="138"/>
                  </a:lnTo>
                  <a:lnTo>
                    <a:pt x="80" y="91"/>
                  </a:lnTo>
                  <a:lnTo>
                    <a:pt x="116" y="4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0" name="Freeform 53"/>
            <p:cNvSpPr>
              <a:spLocks/>
            </p:cNvSpPr>
            <p:nvPr/>
          </p:nvSpPr>
          <p:spPr bwMode="auto">
            <a:xfrm>
              <a:off x="2623" y="2237"/>
              <a:ext cx="469" cy="609"/>
            </a:xfrm>
            <a:custGeom>
              <a:avLst/>
              <a:gdLst>
                <a:gd name="T0" fmla="*/ 166 w 469"/>
                <a:gd name="T1" fmla="*/ 7 h 609"/>
                <a:gd name="T2" fmla="*/ 195 w 469"/>
                <a:gd name="T3" fmla="*/ 22 h 609"/>
                <a:gd name="T4" fmla="*/ 224 w 469"/>
                <a:gd name="T5" fmla="*/ 37 h 609"/>
                <a:gd name="T6" fmla="*/ 253 w 469"/>
                <a:gd name="T7" fmla="*/ 51 h 609"/>
                <a:gd name="T8" fmla="*/ 281 w 469"/>
                <a:gd name="T9" fmla="*/ 67 h 609"/>
                <a:gd name="T10" fmla="*/ 310 w 469"/>
                <a:gd name="T11" fmla="*/ 81 h 609"/>
                <a:gd name="T12" fmla="*/ 338 w 469"/>
                <a:gd name="T13" fmla="*/ 96 h 609"/>
                <a:gd name="T14" fmla="*/ 367 w 469"/>
                <a:gd name="T15" fmla="*/ 111 h 609"/>
                <a:gd name="T16" fmla="*/ 393 w 469"/>
                <a:gd name="T17" fmla="*/ 126 h 609"/>
                <a:gd name="T18" fmla="*/ 414 w 469"/>
                <a:gd name="T19" fmla="*/ 142 h 609"/>
                <a:gd name="T20" fmla="*/ 437 w 469"/>
                <a:gd name="T21" fmla="*/ 158 h 609"/>
                <a:gd name="T22" fmla="*/ 459 w 469"/>
                <a:gd name="T23" fmla="*/ 174 h 609"/>
                <a:gd name="T24" fmla="*/ 465 w 469"/>
                <a:gd name="T25" fmla="*/ 199 h 609"/>
                <a:gd name="T26" fmla="*/ 455 w 469"/>
                <a:gd name="T27" fmla="*/ 235 h 609"/>
                <a:gd name="T28" fmla="*/ 445 w 469"/>
                <a:gd name="T29" fmla="*/ 272 h 609"/>
                <a:gd name="T30" fmla="*/ 435 w 469"/>
                <a:gd name="T31" fmla="*/ 308 h 609"/>
                <a:gd name="T32" fmla="*/ 423 w 469"/>
                <a:gd name="T33" fmla="*/ 351 h 609"/>
                <a:gd name="T34" fmla="*/ 407 w 469"/>
                <a:gd name="T35" fmla="*/ 400 h 609"/>
                <a:gd name="T36" fmla="*/ 391 w 469"/>
                <a:gd name="T37" fmla="*/ 448 h 609"/>
                <a:gd name="T38" fmla="*/ 377 w 469"/>
                <a:gd name="T39" fmla="*/ 498 h 609"/>
                <a:gd name="T40" fmla="*/ 352 w 469"/>
                <a:gd name="T41" fmla="*/ 528 h 609"/>
                <a:gd name="T42" fmla="*/ 317 w 469"/>
                <a:gd name="T43" fmla="*/ 539 h 609"/>
                <a:gd name="T44" fmla="*/ 282 w 469"/>
                <a:gd name="T45" fmla="*/ 550 h 609"/>
                <a:gd name="T46" fmla="*/ 247 w 469"/>
                <a:gd name="T47" fmla="*/ 560 h 609"/>
                <a:gd name="T48" fmla="*/ 212 w 469"/>
                <a:gd name="T49" fmla="*/ 571 h 609"/>
                <a:gd name="T50" fmla="*/ 177 w 469"/>
                <a:gd name="T51" fmla="*/ 582 h 609"/>
                <a:gd name="T52" fmla="*/ 142 w 469"/>
                <a:gd name="T53" fmla="*/ 593 h 609"/>
                <a:gd name="T54" fmla="*/ 108 w 469"/>
                <a:gd name="T55" fmla="*/ 604 h 609"/>
                <a:gd name="T56" fmla="*/ 74 w 469"/>
                <a:gd name="T57" fmla="*/ 588 h 609"/>
                <a:gd name="T58" fmla="*/ 44 w 469"/>
                <a:gd name="T59" fmla="*/ 535 h 609"/>
                <a:gd name="T60" fmla="*/ 19 w 469"/>
                <a:gd name="T61" fmla="*/ 470 h 609"/>
                <a:gd name="T62" fmla="*/ 3 w 469"/>
                <a:gd name="T63" fmla="*/ 396 h 609"/>
                <a:gd name="T64" fmla="*/ 2 w 469"/>
                <a:gd name="T65" fmla="*/ 312 h 609"/>
                <a:gd name="T66" fmla="*/ 16 w 469"/>
                <a:gd name="T67" fmla="*/ 225 h 609"/>
                <a:gd name="T68" fmla="*/ 51 w 469"/>
                <a:gd name="T69" fmla="*/ 134 h 609"/>
                <a:gd name="T70" fmla="*/ 111 w 469"/>
                <a:gd name="T71" fmla="*/ 44 h 6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69"/>
                <a:gd name="T109" fmla="*/ 0 h 609"/>
                <a:gd name="T110" fmla="*/ 469 w 469"/>
                <a:gd name="T111" fmla="*/ 609 h 6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69" h="609">
                  <a:moveTo>
                    <a:pt x="152" y="0"/>
                  </a:moveTo>
                  <a:lnTo>
                    <a:pt x="166" y="7"/>
                  </a:lnTo>
                  <a:lnTo>
                    <a:pt x="181" y="14"/>
                  </a:lnTo>
                  <a:lnTo>
                    <a:pt x="195" y="22"/>
                  </a:lnTo>
                  <a:lnTo>
                    <a:pt x="210" y="30"/>
                  </a:lnTo>
                  <a:lnTo>
                    <a:pt x="224" y="37"/>
                  </a:lnTo>
                  <a:lnTo>
                    <a:pt x="239" y="44"/>
                  </a:lnTo>
                  <a:lnTo>
                    <a:pt x="253" y="51"/>
                  </a:lnTo>
                  <a:lnTo>
                    <a:pt x="267" y="59"/>
                  </a:lnTo>
                  <a:lnTo>
                    <a:pt x="281" y="67"/>
                  </a:lnTo>
                  <a:lnTo>
                    <a:pt x="295" y="74"/>
                  </a:lnTo>
                  <a:lnTo>
                    <a:pt x="310" y="81"/>
                  </a:lnTo>
                  <a:lnTo>
                    <a:pt x="324" y="89"/>
                  </a:lnTo>
                  <a:lnTo>
                    <a:pt x="338" y="96"/>
                  </a:lnTo>
                  <a:lnTo>
                    <a:pt x="353" y="104"/>
                  </a:lnTo>
                  <a:lnTo>
                    <a:pt x="367" y="111"/>
                  </a:lnTo>
                  <a:lnTo>
                    <a:pt x="382" y="119"/>
                  </a:lnTo>
                  <a:lnTo>
                    <a:pt x="393" y="126"/>
                  </a:lnTo>
                  <a:lnTo>
                    <a:pt x="403" y="134"/>
                  </a:lnTo>
                  <a:lnTo>
                    <a:pt x="414" y="142"/>
                  </a:lnTo>
                  <a:lnTo>
                    <a:pt x="426" y="150"/>
                  </a:lnTo>
                  <a:lnTo>
                    <a:pt x="437" y="158"/>
                  </a:lnTo>
                  <a:lnTo>
                    <a:pt x="448" y="166"/>
                  </a:lnTo>
                  <a:lnTo>
                    <a:pt x="459" y="174"/>
                  </a:lnTo>
                  <a:lnTo>
                    <a:pt x="469" y="181"/>
                  </a:lnTo>
                  <a:lnTo>
                    <a:pt x="465" y="199"/>
                  </a:lnTo>
                  <a:lnTo>
                    <a:pt x="460" y="217"/>
                  </a:lnTo>
                  <a:lnTo>
                    <a:pt x="455" y="235"/>
                  </a:lnTo>
                  <a:lnTo>
                    <a:pt x="450" y="253"/>
                  </a:lnTo>
                  <a:lnTo>
                    <a:pt x="445" y="272"/>
                  </a:lnTo>
                  <a:lnTo>
                    <a:pt x="441" y="290"/>
                  </a:lnTo>
                  <a:lnTo>
                    <a:pt x="435" y="308"/>
                  </a:lnTo>
                  <a:lnTo>
                    <a:pt x="430" y="326"/>
                  </a:lnTo>
                  <a:lnTo>
                    <a:pt x="423" y="351"/>
                  </a:lnTo>
                  <a:lnTo>
                    <a:pt x="414" y="375"/>
                  </a:lnTo>
                  <a:lnTo>
                    <a:pt x="407" y="400"/>
                  </a:lnTo>
                  <a:lnTo>
                    <a:pt x="400" y="424"/>
                  </a:lnTo>
                  <a:lnTo>
                    <a:pt x="391" y="448"/>
                  </a:lnTo>
                  <a:lnTo>
                    <a:pt x="384" y="474"/>
                  </a:lnTo>
                  <a:lnTo>
                    <a:pt x="377" y="498"/>
                  </a:lnTo>
                  <a:lnTo>
                    <a:pt x="370" y="523"/>
                  </a:lnTo>
                  <a:lnTo>
                    <a:pt x="352" y="528"/>
                  </a:lnTo>
                  <a:lnTo>
                    <a:pt x="335" y="534"/>
                  </a:lnTo>
                  <a:lnTo>
                    <a:pt x="317" y="539"/>
                  </a:lnTo>
                  <a:lnTo>
                    <a:pt x="300" y="545"/>
                  </a:lnTo>
                  <a:lnTo>
                    <a:pt x="282" y="550"/>
                  </a:lnTo>
                  <a:lnTo>
                    <a:pt x="265" y="556"/>
                  </a:lnTo>
                  <a:lnTo>
                    <a:pt x="247" y="560"/>
                  </a:lnTo>
                  <a:lnTo>
                    <a:pt x="230" y="565"/>
                  </a:lnTo>
                  <a:lnTo>
                    <a:pt x="212" y="571"/>
                  </a:lnTo>
                  <a:lnTo>
                    <a:pt x="194" y="576"/>
                  </a:lnTo>
                  <a:lnTo>
                    <a:pt x="177" y="582"/>
                  </a:lnTo>
                  <a:lnTo>
                    <a:pt x="159" y="587"/>
                  </a:lnTo>
                  <a:lnTo>
                    <a:pt x="142" y="593"/>
                  </a:lnTo>
                  <a:lnTo>
                    <a:pt x="124" y="598"/>
                  </a:lnTo>
                  <a:lnTo>
                    <a:pt x="108" y="604"/>
                  </a:lnTo>
                  <a:lnTo>
                    <a:pt x="89" y="609"/>
                  </a:lnTo>
                  <a:lnTo>
                    <a:pt x="74" y="588"/>
                  </a:lnTo>
                  <a:lnTo>
                    <a:pt x="58" y="563"/>
                  </a:lnTo>
                  <a:lnTo>
                    <a:pt x="44" y="535"/>
                  </a:lnTo>
                  <a:lnTo>
                    <a:pt x="31" y="504"/>
                  </a:lnTo>
                  <a:lnTo>
                    <a:pt x="19" y="470"/>
                  </a:lnTo>
                  <a:lnTo>
                    <a:pt x="10" y="434"/>
                  </a:lnTo>
                  <a:lnTo>
                    <a:pt x="3" y="396"/>
                  </a:lnTo>
                  <a:lnTo>
                    <a:pt x="0" y="355"/>
                  </a:lnTo>
                  <a:lnTo>
                    <a:pt x="2" y="312"/>
                  </a:lnTo>
                  <a:lnTo>
                    <a:pt x="6" y="269"/>
                  </a:lnTo>
                  <a:lnTo>
                    <a:pt x="16" y="225"/>
                  </a:lnTo>
                  <a:lnTo>
                    <a:pt x="31" y="180"/>
                  </a:lnTo>
                  <a:lnTo>
                    <a:pt x="51" y="134"/>
                  </a:lnTo>
                  <a:lnTo>
                    <a:pt x="79" y="89"/>
                  </a:lnTo>
                  <a:lnTo>
                    <a:pt x="111" y="4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1" name="Freeform 54"/>
            <p:cNvSpPr>
              <a:spLocks/>
            </p:cNvSpPr>
            <p:nvPr/>
          </p:nvSpPr>
          <p:spPr bwMode="auto">
            <a:xfrm>
              <a:off x="2639" y="2241"/>
              <a:ext cx="453" cy="602"/>
            </a:xfrm>
            <a:custGeom>
              <a:avLst/>
              <a:gdLst>
                <a:gd name="T0" fmla="*/ 159 w 453"/>
                <a:gd name="T1" fmla="*/ 8 h 602"/>
                <a:gd name="T2" fmla="*/ 187 w 453"/>
                <a:gd name="T3" fmla="*/ 22 h 602"/>
                <a:gd name="T4" fmla="*/ 214 w 453"/>
                <a:gd name="T5" fmla="*/ 35 h 602"/>
                <a:gd name="T6" fmla="*/ 242 w 453"/>
                <a:gd name="T7" fmla="*/ 50 h 602"/>
                <a:gd name="T8" fmla="*/ 269 w 453"/>
                <a:gd name="T9" fmla="*/ 64 h 602"/>
                <a:gd name="T10" fmla="*/ 297 w 453"/>
                <a:gd name="T11" fmla="*/ 79 h 602"/>
                <a:gd name="T12" fmla="*/ 325 w 453"/>
                <a:gd name="T13" fmla="*/ 93 h 602"/>
                <a:gd name="T14" fmla="*/ 352 w 453"/>
                <a:gd name="T15" fmla="*/ 107 h 602"/>
                <a:gd name="T16" fmla="*/ 377 w 453"/>
                <a:gd name="T17" fmla="*/ 122 h 602"/>
                <a:gd name="T18" fmla="*/ 398 w 453"/>
                <a:gd name="T19" fmla="*/ 138 h 602"/>
                <a:gd name="T20" fmla="*/ 421 w 453"/>
                <a:gd name="T21" fmla="*/ 154 h 602"/>
                <a:gd name="T22" fmla="*/ 443 w 453"/>
                <a:gd name="T23" fmla="*/ 170 h 602"/>
                <a:gd name="T24" fmla="*/ 449 w 453"/>
                <a:gd name="T25" fmla="*/ 195 h 602"/>
                <a:gd name="T26" fmla="*/ 440 w 453"/>
                <a:gd name="T27" fmla="*/ 231 h 602"/>
                <a:gd name="T28" fmla="*/ 431 w 453"/>
                <a:gd name="T29" fmla="*/ 268 h 602"/>
                <a:gd name="T30" fmla="*/ 422 w 453"/>
                <a:gd name="T31" fmla="*/ 304 h 602"/>
                <a:gd name="T32" fmla="*/ 409 w 453"/>
                <a:gd name="T33" fmla="*/ 347 h 602"/>
                <a:gd name="T34" fmla="*/ 393 w 453"/>
                <a:gd name="T35" fmla="*/ 396 h 602"/>
                <a:gd name="T36" fmla="*/ 377 w 453"/>
                <a:gd name="T37" fmla="*/ 444 h 602"/>
                <a:gd name="T38" fmla="*/ 361 w 453"/>
                <a:gd name="T39" fmla="*/ 494 h 602"/>
                <a:gd name="T40" fmla="*/ 337 w 453"/>
                <a:gd name="T41" fmla="*/ 524 h 602"/>
                <a:gd name="T42" fmla="*/ 302 w 453"/>
                <a:gd name="T43" fmla="*/ 535 h 602"/>
                <a:gd name="T44" fmla="*/ 268 w 453"/>
                <a:gd name="T45" fmla="*/ 546 h 602"/>
                <a:gd name="T46" fmla="*/ 233 w 453"/>
                <a:gd name="T47" fmla="*/ 555 h 602"/>
                <a:gd name="T48" fmla="*/ 200 w 453"/>
                <a:gd name="T49" fmla="*/ 566 h 602"/>
                <a:gd name="T50" fmla="*/ 165 w 453"/>
                <a:gd name="T51" fmla="*/ 576 h 602"/>
                <a:gd name="T52" fmla="*/ 131 w 453"/>
                <a:gd name="T53" fmla="*/ 587 h 602"/>
                <a:gd name="T54" fmla="*/ 96 w 453"/>
                <a:gd name="T55" fmla="*/ 597 h 602"/>
                <a:gd name="T56" fmla="*/ 65 w 453"/>
                <a:gd name="T57" fmla="*/ 582 h 602"/>
                <a:gd name="T58" fmla="*/ 37 w 453"/>
                <a:gd name="T59" fmla="*/ 529 h 602"/>
                <a:gd name="T60" fmla="*/ 16 w 453"/>
                <a:gd name="T61" fmla="*/ 464 h 602"/>
                <a:gd name="T62" fmla="*/ 3 w 453"/>
                <a:gd name="T63" fmla="*/ 389 h 602"/>
                <a:gd name="T64" fmla="*/ 1 w 453"/>
                <a:gd name="T65" fmla="*/ 307 h 602"/>
                <a:gd name="T66" fmla="*/ 17 w 453"/>
                <a:gd name="T67" fmla="*/ 221 h 602"/>
                <a:gd name="T68" fmla="*/ 51 w 453"/>
                <a:gd name="T69" fmla="*/ 132 h 602"/>
                <a:gd name="T70" fmla="*/ 107 w 453"/>
                <a:gd name="T71" fmla="*/ 44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53"/>
                <a:gd name="T109" fmla="*/ 0 h 602"/>
                <a:gd name="T110" fmla="*/ 453 w 453"/>
                <a:gd name="T111" fmla="*/ 602 h 60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53" h="602">
                  <a:moveTo>
                    <a:pt x="144" y="0"/>
                  </a:moveTo>
                  <a:lnTo>
                    <a:pt x="159" y="8"/>
                  </a:lnTo>
                  <a:lnTo>
                    <a:pt x="172" y="15"/>
                  </a:lnTo>
                  <a:lnTo>
                    <a:pt x="187" y="22"/>
                  </a:lnTo>
                  <a:lnTo>
                    <a:pt x="200" y="28"/>
                  </a:lnTo>
                  <a:lnTo>
                    <a:pt x="214" y="35"/>
                  </a:lnTo>
                  <a:lnTo>
                    <a:pt x="227" y="42"/>
                  </a:lnTo>
                  <a:lnTo>
                    <a:pt x="242" y="50"/>
                  </a:lnTo>
                  <a:lnTo>
                    <a:pt x="255" y="57"/>
                  </a:lnTo>
                  <a:lnTo>
                    <a:pt x="269" y="64"/>
                  </a:lnTo>
                  <a:lnTo>
                    <a:pt x="283" y="71"/>
                  </a:lnTo>
                  <a:lnTo>
                    <a:pt x="297" y="79"/>
                  </a:lnTo>
                  <a:lnTo>
                    <a:pt x="310" y="86"/>
                  </a:lnTo>
                  <a:lnTo>
                    <a:pt x="325" y="93"/>
                  </a:lnTo>
                  <a:lnTo>
                    <a:pt x="338" y="100"/>
                  </a:lnTo>
                  <a:lnTo>
                    <a:pt x="352" y="107"/>
                  </a:lnTo>
                  <a:lnTo>
                    <a:pt x="366" y="115"/>
                  </a:lnTo>
                  <a:lnTo>
                    <a:pt x="377" y="122"/>
                  </a:lnTo>
                  <a:lnTo>
                    <a:pt x="387" y="130"/>
                  </a:lnTo>
                  <a:lnTo>
                    <a:pt x="398" y="138"/>
                  </a:lnTo>
                  <a:lnTo>
                    <a:pt x="410" y="146"/>
                  </a:lnTo>
                  <a:lnTo>
                    <a:pt x="421" y="154"/>
                  </a:lnTo>
                  <a:lnTo>
                    <a:pt x="432" y="162"/>
                  </a:lnTo>
                  <a:lnTo>
                    <a:pt x="443" y="170"/>
                  </a:lnTo>
                  <a:lnTo>
                    <a:pt x="453" y="177"/>
                  </a:lnTo>
                  <a:lnTo>
                    <a:pt x="449" y="195"/>
                  </a:lnTo>
                  <a:lnTo>
                    <a:pt x="445" y="213"/>
                  </a:lnTo>
                  <a:lnTo>
                    <a:pt x="440" y="231"/>
                  </a:lnTo>
                  <a:lnTo>
                    <a:pt x="435" y="249"/>
                  </a:lnTo>
                  <a:lnTo>
                    <a:pt x="431" y="268"/>
                  </a:lnTo>
                  <a:lnTo>
                    <a:pt x="427" y="286"/>
                  </a:lnTo>
                  <a:lnTo>
                    <a:pt x="422" y="304"/>
                  </a:lnTo>
                  <a:lnTo>
                    <a:pt x="417" y="322"/>
                  </a:lnTo>
                  <a:lnTo>
                    <a:pt x="409" y="347"/>
                  </a:lnTo>
                  <a:lnTo>
                    <a:pt x="402" y="371"/>
                  </a:lnTo>
                  <a:lnTo>
                    <a:pt x="393" y="396"/>
                  </a:lnTo>
                  <a:lnTo>
                    <a:pt x="385" y="420"/>
                  </a:lnTo>
                  <a:lnTo>
                    <a:pt x="377" y="444"/>
                  </a:lnTo>
                  <a:lnTo>
                    <a:pt x="369" y="470"/>
                  </a:lnTo>
                  <a:lnTo>
                    <a:pt x="361" y="494"/>
                  </a:lnTo>
                  <a:lnTo>
                    <a:pt x="354" y="519"/>
                  </a:lnTo>
                  <a:lnTo>
                    <a:pt x="337" y="524"/>
                  </a:lnTo>
                  <a:lnTo>
                    <a:pt x="320" y="530"/>
                  </a:lnTo>
                  <a:lnTo>
                    <a:pt x="302" y="535"/>
                  </a:lnTo>
                  <a:lnTo>
                    <a:pt x="285" y="540"/>
                  </a:lnTo>
                  <a:lnTo>
                    <a:pt x="268" y="546"/>
                  </a:lnTo>
                  <a:lnTo>
                    <a:pt x="251" y="550"/>
                  </a:lnTo>
                  <a:lnTo>
                    <a:pt x="233" y="555"/>
                  </a:lnTo>
                  <a:lnTo>
                    <a:pt x="217" y="560"/>
                  </a:lnTo>
                  <a:lnTo>
                    <a:pt x="200" y="566"/>
                  </a:lnTo>
                  <a:lnTo>
                    <a:pt x="183" y="571"/>
                  </a:lnTo>
                  <a:lnTo>
                    <a:pt x="165" y="576"/>
                  </a:lnTo>
                  <a:lnTo>
                    <a:pt x="148" y="582"/>
                  </a:lnTo>
                  <a:lnTo>
                    <a:pt x="131" y="587"/>
                  </a:lnTo>
                  <a:lnTo>
                    <a:pt x="114" y="591"/>
                  </a:lnTo>
                  <a:lnTo>
                    <a:pt x="96" y="597"/>
                  </a:lnTo>
                  <a:lnTo>
                    <a:pt x="79" y="602"/>
                  </a:lnTo>
                  <a:lnTo>
                    <a:pt x="65" y="582"/>
                  </a:lnTo>
                  <a:lnTo>
                    <a:pt x="51" y="556"/>
                  </a:lnTo>
                  <a:lnTo>
                    <a:pt x="37" y="529"/>
                  </a:lnTo>
                  <a:lnTo>
                    <a:pt x="25" y="497"/>
                  </a:lnTo>
                  <a:lnTo>
                    <a:pt x="16" y="464"/>
                  </a:lnTo>
                  <a:lnTo>
                    <a:pt x="9" y="428"/>
                  </a:lnTo>
                  <a:lnTo>
                    <a:pt x="3" y="389"/>
                  </a:lnTo>
                  <a:lnTo>
                    <a:pt x="0" y="349"/>
                  </a:lnTo>
                  <a:lnTo>
                    <a:pt x="1" y="307"/>
                  </a:lnTo>
                  <a:lnTo>
                    <a:pt x="7" y="264"/>
                  </a:lnTo>
                  <a:lnTo>
                    <a:pt x="17" y="221"/>
                  </a:lnTo>
                  <a:lnTo>
                    <a:pt x="31" y="176"/>
                  </a:lnTo>
                  <a:lnTo>
                    <a:pt x="51" y="132"/>
                  </a:lnTo>
                  <a:lnTo>
                    <a:pt x="76" y="87"/>
                  </a:lnTo>
                  <a:lnTo>
                    <a:pt x="107" y="4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2" name="Freeform 55"/>
            <p:cNvSpPr>
              <a:spLocks/>
            </p:cNvSpPr>
            <p:nvPr/>
          </p:nvSpPr>
          <p:spPr bwMode="auto">
            <a:xfrm>
              <a:off x="2657" y="2245"/>
              <a:ext cx="435" cy="597"/>
            </a:xfrm>
            <a:custGeom>
              <a:avLst/>
              <a:gdLst>
                <a:gd name="T0" fmla="*/ 149 w 435"/>
                <a:gd name="T1" fmla="*/ 7 h 597"/>
                <a:gd name="T2" fmla="*/ 176 w 435"/>
                <a:gd name="T3" fmla="*/ 20 h 597"/>
                <a:gd name="T4" fmla="*/ 202 w 435"/>
                <a:gd name="T5" fmla="*/ 35 h 597"/>
                <a:gd name="T6" fmla="*/ 229 w 435"/>
                <a:gd name="T7" fmla="*/ 48 h 597"/>
                <a:gd name="T8" fmla="*/ 255 w 435"/>
                <a:gd name="T9" fmla="*/ 63 h 597"/>
                <a:gd name="T10" fmla="*/ 282 w 435"/>
                <a:gd name="T11" fmla="*/ 76 h 597"/>
                <a:gd name="T12" fmla="*/ 308 w 435"/>
                <a:gd name="T13" fmla="*/ 90 h 597"/>
                <a:gd name="T14" fmla="*/ 334 w 435"/>
                <a:gd name="T15" fmla="*/ 103 h 597"/>
                <a:gd name="T16" fmla="*/ 359 w 435"/>
                <a:gd name="T17" fmla="*/ 118 h 597"/>
                <a:gd name="T18" fmla="*/ 380 w 435"/>
                <a:gd name="T19" fmla="*/ 134 h 597"/>
                <a:gd name="T20" fmla="*/ 403 w 435"/>
                <a:gd name="T21" fmla="*/ 150 h 597"/>
                <a:gd name="T22" fmla="*/ 425 w 435"/>
                <a:gd name="T23" fmla="*/ 166 h 597"/>
                <a:gd name="T24" fmla="*/ 427 w 435"/>
                <a:gd name="T25" fmla="*/ 209 h 597"/>
                <a:gd name="T26" fmla="*/ 411 w 435"/>
                <a:gd name="T27" fmla="*/ 282 h 597"/>
                <a:gd name="T28" fmla="*/ 395 w 435"/>
                <a:gd name="T29" fmla="*/ 343 h 597"/>
                <a:gd name="T30" fmla="*/ 378 w 435"/>
                <a:gd name="T31" fmla="*/ 392 h 597"/>
                <a:gd name="T32" fmla="*/ 361 w 435"/>
                <a:gd name="T33" fmla="*/ 440 h 597"/>
                <a:gd name="T34" fmla="*/ 344 w 435"/>
                <a:gd name="T35" fmla="*/ 490 h 597"/>
                <a:gd name="T36" fmla="*/ 319 w 435"/>
                <a:gd name="T37" fmla="*/ 520 h 597"/>
                <a:gd name="T38" fmla="*/ 285 w 435"/>
                <a:gd name="T39" fmla="*/ 530 h 597"/>
                <a:gd name="T40" fmla="*/ 251 w 435"/>
                <a:gd name="T41" fmla="*/ 540 h 597"/>
                <a:gd name="T42" fmla="*/ 218 w 435"/>
                <a:gd name="T43" fmla="*/ 550 h 597"/>
                <a:gd name="T44" fmla="*/ 184 w 435"/>
                <a:gd name="T45" fmla="*/ 561 h 597"/>
                <a:gd name="T46" fmla="*/ 150 w 435"/>
                <a:gd name="T47" fmla="*/ 570 h 597"/>
                <a:gd name="T48" fmla="*/ 118 w 435"/>
                <a:gd name="T49" fmla="*/ 581 h 597"/>
                <a:gd name="T50" fmla="*/ 84 w 435"/>
                <a:gd name="T51" fmla="*/ 592 h 597"/>
                <a:gd name="T52" fmla="*/ 54 w 435"/>
                <a:gd name="T53" fmla="*/ 575 h 597"/>
                <a:gd name="T54" fmla="*/ 30 w 435"/>
                <a:gd name="T55" fmla="*/ 524 h 597"/>
                <a:gd name="T56" fmla="*/ 12 w 435"/>
                <a:gd name="T57" fmla="*/ 459 h 597"/>
                <a:gd name="T58" fmla="*/ 1 w 435"/>
                <a:gd name="T59" fmla="*/ 384 h 597"/>
                <a:gd name="T60" fmla="*/ 1 w 435"/>
                <a:gd name="T61" fmla="*/ 302 h 597"/>
                <a:gd name="T62" fmla="*/ 17 w 435"/>
                <a:gd name="T63" fmla="*/ 217 h 597"/>
                <a:gd name="T64" fmla="*/ 48 w 435"/>
                <a:gd name="T65" fmla="*/ 129 h 597"/>
                <a:gd name="T66" fmla="*/ 101 w 435"/>
                <a:gd name="T67" fmla="*/ 42 h 59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35"/>
                <a:gd name="T103" fmla="*/ 0 h 597"/>
                <a:gd name="T104" fmla="*/ 435 w 435"/>
                <a:gd name="T105" fmla="*/ 597 h 59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35" h="597">
                  <a:moveTo>
                    <a:pt x="136" y="0"/>
                  </a:moveTo>
                  <a:lnTo>
                    <a:pt x="149" y="7"/>
                  </a:lnTo>
                  <a:lnTo>
                    <a:pt x="162" y="14"/>
                  </a:lnTo>
                  <a:lnTo>
                    <a:pt x="176" y="20"/>
                  </a:lnTo>
                  <a:lnTo>
                    <a:pt x="189" y="28"/>
                  </a:lnTo>
                  <a:lnTo>
                    <a:pt x="202" y="35"/>
                  </a:lnTo>
                  <a:lnTo>
                    <a:pt x="215" y="42"/>
                  </a:lnTo>
                  <a:lnTo>
                    <a:pt x="229" y="48"/>
                  </a:lnTo>
                  <a:lnTo>
                    <a:pt x="242" y="55"/>
                  </a:lnTo>
                  <a:lnTo>
                    <a:pt x="255" y="63"/>
                  </a:lnTo>
                  <a:lnTo>
                    <a:pt x="268" y="69"/>
                  </a:lnTo>
                  <a:lnTo>
                    <a:pt x="282" y="76"/>
                  </a:lnTo>
                  <a:lnTo>
                    <a:pt x="295" y="83"/>
                  </a:lnTo>
                  <a:lnTo>
                    <a:pt x="308" y="90"/>
                  </a:lnTo>
                  <a:lnTo>
                    <a:pt x="321" y="96"/>
                  </a:lnTo>
                  <a:lnTo>
                    <a:pt x="334" y="103"/>
                  </a:lnTo>
                  <a:lnTo>
                    <a:pt x="348" y="111"/>
                  </a:lnTo>
                  <a:lnTo>
                    <a:pt x="359" y="118"/>
                  </a:lnTo>
                  <a:lnTo>
                    <a:pt x="369" y="126"/>
                  </a:lnTo>
                  <a:lnTo>
                    <a:pt x="380" y="134"/>
                  </a:lnTo>
                  <a:lnTo>
                    <a:pt x="392" y="142"/>
                  </a:lnTo>
                  <a:lnTo>
                    <a:pt x="403" y="150"/>
                  </a:lnTo>
                  <a:lnTo>
                    <a:pt x="414" y="158"/>
                  </a:lnTo>
                  <a:lnTo>
                    <a:pt x="425" y="166"/>
                  </a:lnTo>
                  <a:lnTo>
                    <a:pt x="435" y="173"/>
                  </a:lnTo>
                  <a:lnTo>
                    <a:pt x="427" y="209"/>
                  </a:lnTo>
                  <a:lnTo>
                    <a:pt x="420" y="245"/>
                  </a:lnTo>
                  <a:lnTo>
                    <a:pt x="411" y="282"/>
                  </a:lnTo>
                  <a:lnTo>
                    <a:pt x="403" y="318"/>
                  </a:lnTo>
                  <a:lnTo>
                    <a:pt x="395" y="343"/>
                  </a:lnTo>
                  <a:lnTo>
                    <a:pt x="386" y="367"/>
                  </a:lnTo>
                  <a:lnTo>
                    <a:pt x="378" y="392"/>
                  </a:lnTo>
                  <a:lnTo>
                    <a:pt x="369" y="416"/>
                  </a:lnTo>
                  <a:lnTo>
                    <a:pt x="361" y="440"/>
                  </a:lnTo>
                  <a:lnTo>
                    <a:pt x="353" y="466"/>
                  </a:lnTo>
                  <a:lnTo>
                    <a:pt x="344" y="490"/>
                  </a:lnTo>
                  <a:lnTo>
                    <a:pt x="336" y="515"/>
                  </a:lnTo>
                  <a:lnTo>
                    <a:pt x="319" y="520"/>
                  </a:lnTo>
                  <a:lnTo>
                    <a:pt x="302" y="525"/>
                  </a:lnTo>
                  <a:lnTo>
                    <a:pt x="285" y="530"/>
                  </a:lnTo>
                  <a:lnTo>
                    <a:pt x="268" y="536"/>
                  </a:lnTo>
                  <a:lnTo>
                    <a:pt x="251" y="540"/>
                  </a:lnTo>
                  <a:lnTo>
                    <a:pt x="235" y="545"/>
                  </a:lnTo>
                  <a:lnTo>
                    <a:pt x="218" y="550"/>
                  </a:lnTo>
                  <a:lnTo>
                    <a:pt x="201" y="556"/>
                  </a:lnTo>
                  <a:lnTo>
                    <a:pt x="184" y="561"/>
                  </a:lnTo>
                  <a:lnTo>
                    <a:pt x="167" y="566"/>
                  </a:lnTo>
                  <a:lnTo>
                    <a:pt x="150" y="570"/>
                  </a:lnTo>
                  <a:lnTo>
                    <a:pt x="135" y="576"/>
                  </a:lnTo>
                  <a:lnTo>
                    <a:pt x="118" y="581"/>
                  </a:lnTo>
                  <a:lnTo>
                    <a:pt x="101" y="586"/>
                  </a:lnTo>
                  <a:lnTo>
                    <a:pt x="84" y="592"/>
                  </a:lnTo>
                  <a:lnTo>
                    <a:pt x="67" y="597"/>
                  </a:lnTo>
                  <a:lnTo>
                    <a:pt x="54" y="575"/>
                  </a:lnTo>
                  <a:lnTo>
                    <a:pt x="42" y="551"/>
                  </a:lnTo>
                  <a:lnTo>
                    <a:pt x="30" y="524"/>
                  </a:lnTo>
                  <a:lnTo>
                    <a:pt x="21" y="492"/>
                  </a:lnTo>
                  <a:lnTo>
                    <a:pt x="12" y="459"/>
                  </a:lnTo>
                  <a:lnTo>
                    <a:pt x="5" y="421"/>
                  </a:lnTo>
                  <a:lnTo>
                    <a:pt x="1" y="384"/>
                  </a:lnTo>
                  <a:lnTo>
                    <a:pt x="0" y="343"/>
                  </a:lnTo>
                  <a:lnTo>
                    <a:pt x="1" y="302"/>
                  </a:lnTo>
                  <a:lnTo>
                    <a:pt x="7" y="260"/>
                  </a:lnTo>
                  <a:lnTo>
                    <a:pt x="17" y="217"/>
                  </a:lnTo>
                  <a:lnTo>
                    <a:pt x="30" y="173"/>
                  </a:lnTo>
                  <a:lnTo>
                    <a:pt x="48" y="129"/>
                  </a:lnTo>
                  <a:lnTo>
                    <a:pt x="72" y="85"/>
                  </a:lnTo>
                  <a:lnTo>
                    <a:pt x="101" y="42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3" name="Freeform 56"/>
            <p:cNvSpPr>
              <a:spLocks/>
            </p:cNvSpPr>
            <p:nvPr/>
          </p:nvSpPr>
          <p:spPr bwMode="auto">
            <a:xfrm>
              <a:off x="2674" y="2250"/>
              <a:ext cx="418" cy="590"/>
            </a:xfrm>
            <a:custGeom>
              <a:avLst/>
              <a:gdLst>
                <a:gd name="T0" fmla="*/ 127 w 418"/>
                <a:gd name="T1" fmla="*/ 0 h 590"/>
                <a:gd name="T2" fmla="*/ 141 w 418"/>
                <a:gd name="T3" fmla="*/ 6 h 590"/>
                <a:gd name="T4" fmla="*/ 153 w 418"/>
                <a:gd name="T5" fmla="*/ 13 h 590"/>
                <a:gd name="T6" fmla="*/ 166 w 418"/>
                <a:gd name="T7" fmla="*/ 19 h 590"/>
                <a:gd name="T8" fmla="*/ 178 w 418"/>
                <a:gd name="T9" fmla="*/ 26 h 590"/>
                <a:gd name="T10" fmla="*/ 191 w 418"/>
                <a:gd name="T11" fmla="*/ 32 h 590"/>
                <a:gd name="T12" fmla="*/ 203 w 418"/>
                <a:gd name="T13" fmla="*/ 39 h 590"/>
                <a:gd name="T14" fmla="*/ 216 w 418"/>
                <a:gd name="T15" fmla="*/ 46 h 590"/>
                <a:gd name="T16" fmla="*/ 230 w 418"/>
                <a:gd name="T17" fmla="*/ 53 h 590"/>
                <a:gd name="T18" fmla="*/ 242 w 418"/>
                <a:gd name="T19" fmla="*/ 60 h 590"/>
                <a:gd name="T20" fmla="*/ 255 w 418"/>
                <a:gd name="T21" fmla="*/ 66 h 590"/>
                <a:gd name="T22" fmla="*/ 267 w 418"/>
                <a:gd name="T23" fmla="*/ 73 h 590"/>
                <a:gd name="T24" fmla="*/ 280 w 418"/>
                <a:gd name="T25" fmla="*/ 79 h 590"/>
                <a:gd name="T26" fmla="*/ 292 w 418"/>
                <a:gd name="T27" fmla="*/ 86 h 590"/>
                <a:gd name="T28" fmla="*/ 305 w 418"/>
                <a:gd name="T29" fmla="*/ 92 h 590"/>
                <a:gd name="T30" fmla="*/ 317 w 418"/>
                <a:gd name="T31" fmla="*/ 100 h 590"/>
                <a:gd name="T32" fmla="*/ 331 w 418"/>
                <a:gd name="T33" fmla="*/ 106 h 590"/>
                <a:gd name="T34" fmla="*/ 342 w 418"/>
                <a:gd name="T35" fmla="*/ 113 h 590"/>
                <a:gd name="T36" fmla="*/ 352 w 418"/>
                <a:gd name="T37" fmla="*/ 121 h 590"/>
                <a:gd name="T38" fmla="*/ 363 w 418"/>
                <a:gd name="T39" fmla="*/ 129 h 590"/>
                <a:gd name="T40" fmla="*/ 375 w 418"/>
                <a:gd name="T41" fmla="*/ 137 h 590"/>
                <a:gd name="T42" fmla="*/ 386 w 418"/>
                <a:gd name="T43" fmla="*/ 145 h 590"/>
                <a:gd name="T44" fmla="*/ 397 w 418"/>
                <a:gd name="T45" fmla="*/ 153 h 590"/>
                <a:gd name="T46" fmla="*/ 408 w 418"/>
                <a:gd name="T47" fmla="*/ 161 h 590"/>
                <a:gd name="T48" fmla="*/ 418 w 418"/>
                <a:gd name="T49" fmla="*/ 168 h 590"/>
                <a:gd name="T50" fmla="*/ 411 w 418"/>
                <a:gd name="T51" fmla="*/ 204 h 590"/>
                <a:gd name="T52" fmla="*/ 404 w 418"/>
                <a:gd name="T53" fmla="*/ 240 h 590"/>
                <a:gd name="T54" fmla="*/ 397 w 418"/>
                <a:gd name="T55" fmla="*/ 277 h 590"/>
                <a:gd name="T56" fmla="*/ 390 w 418"/>
                <a:gd name="T57" fmla="*/ 313 h 590"/>
                <a:gd name="T58" fmla="*/ 381 w 418"/>
                <a:gd name="T59" fmla="*/ 338 h 590"/>
                <a:gd name="T60" fmla="*/ 373 w 418"/>
                <a:gd name="T61" fmla="*/ 362 h 590"/>
                <a:gd name="T62" fmla="*/ 363 w 418"/>
                <a:gd name="T63" fmla="*/ 387 h 590"/>
                <a:gd name="T64" fmla="*/ 355 w 418"/>
                <a:gd name="T65" fmla="*/ 411 h 590"/>
                <a:gd name="T66" fmla="*/ 345 w 418"/>
                <a:gd name="T67" fmla="*/ 435 h 590"/>
                <a:gd name="T68" fmla="*/ 337 w 418"/>
                <a:gd name="T69" fmla="*/ 461 h 590"/>
                <a:gd name="T70" fmla="*/ 327 w 418"/>
                <a:gd name="T71" fmla="*/ 485 h 590"/>
                <a:gd name="T72" fmla="*/ 319 w 418"/>
                <a:gd name="T73" fmla="*/ 510 h 590"/>
                <a:gd name="T74" fmla="*/ 302 w 418"/>
                <a:gd name="T75" fmla="*/ 515 h 590"/>
                <a:gd name="T76" fmla="*/ 286 w 418"/>
                <a:gd name="T77" fmla="*/ 520 h 590"/>
                <a:gd name="T78" fmla="*/ 269 w 418"/>
                <a:gd name="T79" fmla="*/ 525 h 590"/>
                <a:gd name="T80" fmla="*/ 253 w 418"/>
                <a:gd name="T81" fmla="*/ 529 h 590"/>
                <a:gd name="T82" fmla="*/ 237 w 418"/>
                <a:gd name="T83" fmla="*/ 535 h 590"/>
                <a:gd name="T84" fmla="*/ 220 w 418"/>
                <a:gd name="T85" fmla="*/ 540 h 590"/>
                <a:gd name="T86" fmla="*/ 203 w 418"/>
                <a:gd name="T87" fmla="*/ 545 h 590"/>
                <a:gd name="T88" fmla="*/ 188 w 418"/>
                <a:gd name="T89" fmla="*/ 550 h 590"/>
                <a:gd name="T90" fmla="*/ 171 w 418"/>
                <a:gd name="T91" fmla="*/ 555 h 590"/>
                <a:gd name="T92" fmla="*/ 154 w 418"/>
                <a:gd name="T93" fmla="*/ 559 h 590"/>
                <a:gd name="T94" fmla="*/ 138 w 418"/>
                <a:gd name="T95" fmla="*/ 564 h 590"/>
                <a:gd name="T96" fmla="*/ 121 w 418"/>
                <a:gd name="T97" fmla="*/ 569 h 590"/>
                <a:gd name="T98" fmla="*/ 106 w 418"/>
                <a:gd name="T99" fmla="*/ 575 h 590"/>
                <a:gd name="T100" fmla="*/ 89 w 418"/>
                <a:gd name="T101" fmla="*/ 580 h 590"/>
                <a:gd name="T102" fmla="*/ 73 w 418"/>
                <a:gd name="T103" fmla="*/ 585 h 590"/>
                <a:gd name="T104" fmla="*/ 57 w 418"/>
                <a:gd name="T105" fmla="*/ 590 h 590"/>
                <a:gd name="T106" fmla="*/ 34 w 418"/>
                <a:gd name="T107" fmla="*/ 544 h 590"/>
                <a:gd name="T108" fmla="*/ 16 w 418"/>
                <a:gd name="T109" fmla="*/ 485 h 590"/>
                <a:gd name="T110" fmla="*/ 2 w 418"/>
                <a:gd name="T111" fmla="*/ 415 h 590"/>
                <a:gd name="T112" fmla="*/ 0 w 418"/>
                <a:gd name="T113" fmla="*/ 337 h 590"/>
                <a:gd name="T114" fmla="*/ 7 w 418"/>
                <a:gd name="T115" fmla="*/ 254 h 590"/>
                <a:gd name="T116" fmla="*/ 30 w 418"/>
                <a:gd name="T117" fmla="*/ 168 h 590"/>
                <a:gd name="T118" fmla="*/ 69 w 418"/>
                <a:gd name="T119" fmla="*/ 83 h 590"/>
                <a:gd name="T120" fmla="*/ 127 w 418"/>
                <a:gd name="T121" fmla="*/ 0 h 59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18"/>
                <a:gd name="T184" fmla="*/ 0 h 590"/>
                <a:gd name="T185" fmla="*/ 418 w 418"/>
                <a:gd name="T186" fmla="*/ 590 h 59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18" h="590">
                  <a:moveTo>
                    <a:pt x="127" y="0"/>
                  </a:moveTo>
                  <a:lnTo>
                    <a:pt x="141" y="6"/>
                  </a:lnTo>
                  <a:lnTo>
                    <a:pt x="153" y="13"/>
                  </a:lnTo>
                  <a:lnTo>
                    <a:pt x="166" y="19"/>
                  </a:lnTo>
                  <a:lnTo>
                    <a:pt x="178" y="26"/>
                  </a:lnTo>
                  <a:lnTo>
                    <a:pt x="191" y="32"/>
                  </a:lnTo>
                  <a:lnTo>
                    <a:pt x="203" y="39"/>
                  </a:lnTo>
                  <a:lnTo>
                    <a:pt x="216" y="46"/>
                  </a:lnTo>
                  <a:lnTo>
                    <a:pt x="230" y="53"/>
                  </a:lnTo>
                  <a:lnTo>
                    <a:pt x="242" y="60"/>
                  </a:lnTo>
                  <a:lnTo>
                    <a:pt x="255" y="66"/>
                  </a:lnTo>
                  <a:lnTo>
                    <a:pt x="267" y="73"/>
                  </a:lnTo>
                  <a:lnTo>
                    <a:pt x="280" y="79"/>
                  </a:lnTo>
                  <a:lnTo>
                    <a:pt x="292" y="86"/>
                  </a:lnTo>
                  <a:lnTo>
                    <a:pt x="305" y="92"/>
                  </a:lnTo>
                  <a:lnTo>
                    <a:pt x="317" y="100"/>
                  </a:lnTo>
                  <a:lnTo>
                    <a:pt x="331" y="106"/>
                  </a:lnTo>
                  <a:lnTo>
                    <a:pt x="342" y="113"/>
                  </a:lnTo>
                  <a:lnTo>
                    <a:pt x="352" y="121"/>
                  </a:lnTo>
                  <a:lnTo>
                    <a:pt x="363" y="129"/>
                  </a:lnTo>
                  <a:lnTo>
                    <a:pt x="375" y="137"/>
                  </a:lnTo>
                  <a:lnTo>
                    <a:pt x="386" y="145"/>
                  </a:lnTo>
                  <a:lnTo>
                    <a:pt x="397" y="153"/>
                  </a:lnTo>
                  <a:lnTo>
                    <a:pt x="408" y="161"/>
                  </a:lnTo>
                  <a:lnTo>
                    <a:pt x="418" y="168"/>
                  </a:lnTo>
                  <a:lnTo>
                    <a:pt x="411" y="204"/>
                  </a:lnTo>
                  <a:lnTo>
                    <a:pt x="404" y="240"/>
                  </a:lnTo>
                  <a:lnTo>
                    <a:pt x="397" y="277"/>
                  </a:lnTo>
                  <a:lnTo>
                    <a:pt x="390" y="313"/>
                  </a:lnTo>
                  <a:lnTo>
                    <a:pt x="381" y="338"/>
                  </a:lnTo>
                  <a:lnTo>
                    <a:pt x="373" y="362"/>
                  </a:lnTo>
                  <a:lnTo>
                    <a:pt x="363" y="387"/>
                  </a:lnTo>
                  <a:lnTo>
                    <a:pt x="355" y="411"/>
                  </a:lnTo>
                  <a:lnTo>
                    <a:pt x="345" y="435"/>
                  </a:lnTo>
                  <a:lnTo>
                    <a:pt x="337" y="461"/>
                  </a:lnTo>
                  <a:lnTo>
                    <a:pt x="327" y="485"/>
                  </a:lnTo>
                  <a:lnTo>
                    <a:pt x="319" y="510"/>
                  </a:lnTo>
                  <a:lnTo>
                    <a:pt x="302" y="515"/>
                  </a:lnTo>
                  <a:lnTo>
                    <a:pt x="286" y="520"/>
                  </a:lnTo>
                  <a:lnTo>
                    <a:pt x="269" y="525"/>
                  </a:lnTo>
                  <a:lnTo>
                    <a:pt x="253" y="529"/>
                  </a:lnTo>
                  <a:lnTo>
                    <a:pt x="237" y="535"/>
                  </a:lnTo>
                  <a:lnTo>
                    <a:pt x="220" y="540"/>
                  </a:lnTo>
                  <a:lnTo>
                    <a:pt x="203" y="545"/>
                  </a:lnTo>
                  <a:lnTo>
                    <a:pt x="188" y="550"/>
                  </a:lnTo>
                  <a:lnTo>
                    <a:pt x="171" y="555"/>
                  </a:lnTo>
                  <a:lnTo>
                    <a:pt x="154" y="559"/>
                  </a:lnTo>
                  <a:lnTo>
                    <a:pt x="138" y="564"/>
                  </a:lnTo>
                  <a:lnTo>
                    <a:pt x="121" y="569"/>
                  </a:lnTo>
                  <a:lnTo>
                    <a:pt x="106" y="575"/>
                  </a:lnTo>
                  <a:lnTo>
                    <a:pt x="89" y="580"/>
                  </a:lnTo>
                  <a:lnTo>
                    <a:pt x="73" y="585"/>
                  </a:lnTo>
                  <a:lnTo>
                    <a:pt x="57" y="590"/>
                  </a:lnTo>
                  <a:lnTo>
                    <a:pt x="34" y="544"/>
                  </a:lnTo>
                  <a:lnTo>
                    <a:pt x="16" y="485"/>
                  </a:lnTo>
                  <a:lnTo>
                    <a:pt x="2" y="415"/>
                  </a:lnTo>
                  <a:lnTo>
                    <a:pt x="0" y="337"/>
                  </a:lnTo>
                  <a:lnTo>
                    <a:pt x="7" y="254"/>
                  </a:lnTo>
                  <a:lnTo>
                    <a:pt x="30" y="168"/>
                  </a:lnTo>
                  <a:lnTo>
                    <a:pt x="69" y="83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4" name="Freeform 57"/>
            <p:cNvSpPr>
              <a:spLocks/>
            </p:cNvSpPr>
            <p:nvPr/>
          </p:nvSpPr>
          <p:spPr bwMode="auto">
            <a:xfrm>
              <a:off x="2690" y="2255"/>
              <a:ext cx="402" cy="582"/>
            </a:xfrm>
            <a:custGeom>
              <a:avLst/>
              <a:gdLst>
                <a:gd name="T0" fmla="*/ 120 w 402"/>
                <a:gd name="T1" fmla="*/ 0 h 582"/>
                <a:gd name="T2" fmla="*/ 132 w 402"/>
                <a:gd name="T3" fmla="*/ 6 h 582"/>
                <a:gd name="T4" fmla="*/ 144 w 402"/>
                <a:gd name="T5" fmla="*/ 12 h 582"/>
                <a:gd name="T6" fmla="*/ 156 w 402"/>
                <a:gd name="T7" fmla="*/ 19 h 582"/>
                <a:gd name="T8" fmla="*/ 169 w 402"/>
                <a:gd name="T9" fmla="*/ 25 h 582"/>
                <a:gd name="T10" fmla="*/ 181 w 402"/>
                <a:gd name="T11" fmla="*/ 31 h 582"/>
                <a:gd name="T12" fmla="*/ 193 w 402"/>
                <a:gd name="T13" fmla="*/ 37 h 582"/>
                <a:gd name="T14" fmla="*/ 205 w 402"/>
                <a:gd name="T15" fmla="*/ 44 h 582"/>
                <a:gd name="T16" fmla="*/ 217 w 402"/>
                <a:gd name="T17" fmla="*/ 50 h 582"/>
                <a:gd name="T18" fmla="*/ 229 w 402"/>
                <a:gd name="T19" fmla="*/ 56 h 582"/>
                <a:gd name="T20" fmla="*/ 241 w 402"/>
                <a:gd name="T21" fmla="*/ 62 h 582"/>
                <a:gd name="T22" fmla="*/ 253 w 402"/>
                <a:gd name="T23" fmla="*/ 69 h 582"/>
                <a:gd name="T24" fmla="*/ 267 w 402"/>
                <a:gd name="T25" fmla="*/ 75 h 582"/>
                <a:gd name="T26" fmla="*/ 279 w 402"/>
                <a:gd name="T27" fmla="*/ 81 h 582"/>
                <a:gd name="T28" fmla="*/ 291 w 402"/>
                <a:gd name="T29" fmla="*/ 87 h 582"/>
                <a:gd name="T30" fmla="*/ 303 w 402"/>
                <a:gd name="T31" fmla="*/ 95 h 582"/>
                <a:gd name="T32" fmla="*/ 315 w 402"/>
                <a:gd name="T33" fmla="*/ 101 h 582"/>
                <a:gd name="T34" fmla="*/ 326 w 402"/>
                <a:gd name="T35" fmla="*/ 108 h 582"/>
                <a:gd name="T36" fmla="*/ 336 w 402"/>
                <a:gd name="T37" fmla="*/ 116 h 582"/>
                <a:gd name="T38" fmla="*/ 347 w 402"/>
                <a:gd name="T39" fmla="*/ 124 h 582"/>
                <a:gd name="T40" fmla="*/ 359 w 402"/>
                <a:gd name="T41" fmla="*/ 132 h 582"/>
                <a:gd name="T42" fmla="*/ 370 w 402"/>
                <a:gd name="T43" fmla="*/ 140 h 582"/>
                <a:gd name="T44" fmla="*/ 381 w 402"/>
                <a:gd name="T45" fmla="*/ 148 h 582"/>
                <a:gd name="T46" fmla="*/ 392 w 402"/>
                <a:gd name="T47" fmla="*/ 156 h 582"/>
                <a:gd name="T48" fmla="*/ 402 w 402"/>
                <a:gd name="T49" fmla="*/ 163 h 582"/>
                <a:gd name="T50" fmla="*/ 396 w 402"/>
                <a:gd name="T51" fmla="*/ 199 h 582"/>
                <a:gd name="T52" fmla="*/ 390 w 402"/>
                <a:gd name="T53" fmla="*/ 235 h 582"/>
                <a:gd name="T54" fmla="*/ 384 w 402"/>
                <a:gd name="T55" fmla="*/ 272 h 582"/>
                <a:gd name="T56" fmla="*/ 378 w 402"/>
                <a:gd name="T57" fmla="*/ 308 h 582"/>
                <a:gd name="T58" fmla="*/ 369 w 402"/>
                <a:gd name="T59" fmla="*/ 333 h 582"/>
                <a:gd name="T60" fmla="*/ 359 w 402"/>
                <a:gd name="T61" fmla="*/ 357 h 582"/>
                <a:gd name="T62" fmla="*/ 351 w 402"/>
                <a:gd name="T63" fmla="*/ 382 h 582"/>
                <a:gd name="T64" fmla="*/ 341 w 402"/>
                <a:gd name="T65" fmla="*/ 406 h 582"/>
                <a:gd name="T66" fmla="*/ 332 w 402"/>
                <a:gd name="T67" fmla="*/ 430 h 582"/>
                <a:gd name="T68" fmla="*/ 322 w 402"/>
                <a:gd name="T69" fmla="*/ 456 h 582"/>
                <a:gd name="T70" fmla="*/ 312 w 402"/>
                <a:gd name="T71" fmla="*/ 480 h 582"/>
                <a:gd name="T72" fmla="*/ 303 w 402"/>
                <a:gd name="T73" fmla="*/ 505 h 582"/>
                <a:gd name="T74" fmla="*/ 287 w 402"/>
                <a:gd name="T75" fmla="*/ 510 h 582"/>
                <a:gd name="T76" fmla="*/ 270 w 402"/>
                <a:gd name="T77" fmla="*/ 515 h 582"/>
                <a:gd name="T78" fmla="*/ 255 w 402"/>
                <a:gd name="T79" fmla="*/ 520 h 582"/>
                <a:gd name="T80" fmla="*/ 239 w 402"/>
                <a:gd name="T81" fmla="*/ 524 h 582"/>
                <a:gd name="T82" fmla="*/ 222 w 402"/>
                <a:gd name="T83" fmla="*/ 529 h 582"/>
                <a:gd name="T84" fmla="*/ 206 w 402"/>
                <a:gd name="T85" fmla="*/ 534 h 582"/>
                <a:gd name="T86" fmla="*/ 190 w 402"/>
                <a:gd name="T87" fmla="*/ 539 h 582"/>
                <a:gd name="T88" fmla="*/ 174 w 402"/>
                <a:gd name="T89" fmla="*/ 544 h 582"/>
                <a:gd name="T90" fmla="*/ 158 w 402"/>
                <a:gd name="T91" fmla="*/ 548 h 582"/>
                <a:gd name="T92" fmla="*/ 142 w 402"/>
                <a:gd name="T93" fmla="*/ 553 h 582"/>
                <a:gd name="T94" fmla="*/ 126 w 402"/>
                <a:gd name="T95" fmla="*/ 558 h 582"/>
                <a:gd name="T96" fmla="*/ 109 w 402"/>
                <a:gd name="T97" fmla="*/ 563 h 582"/>
                <a:gd name="T98" fmla="*/ 93 w 402"/>
                <a:gd name="T99" fmla="*/ 568 h 582"/>
                <a:gd name="T100" fmla="*/ 78 w 402"/>
                <a:gd name="T101" fmla="*/ 573 h 582"/>
                <a:gd name="T102" fmla="*/ 61 w 402"/>
                <a:gd name="T103" fmla="*/ 577 h 582"/>
                <a:gd name="T104" fmla="*/ 45 w 402"/>
                <a:gd name="T105" fmla="*/ 582 h 582"/>
                <a:gd name="T106" fmla="*/ 26 w 402"/>
                <a:gd name="T107" fmla="*/ 536 h 582"/>
                <a:gd name="T108" fmla="*/ 10 w 402"/>
                <a:gd name="T109" fmla="*/ 477 h 582"/>
                <a:gd name="T110" fmla="*/ 1 w 402"/>
                <a:gd name="T111" fmla="*/ 408 h 582"/>
                <a:gd name="T112" fmla="*/ 0 w 402"/>
                <a:gd name="T113" fmla="*/ 331 h 582"/>
                <a:gd name="T114" fmla="*/ 8 w 402"/>
                <a:gd name="T115" fmla="*/ 249 h 582"/>
                <a:gd name="T116" fmla="*/ 30 w 402"/>
                <a:gd name="T117" fmla="*/ 164 h 582"/>
                <a:gd name="T118" fmla="*/ 67 w 402"/>
                <a:gd name="T119" fmla="*/ 80 h 582"/>
                <a:gd name="T120" fmla="*/ 120 w 402"/>
                <a:gd name="T121" fmla="*/ 0 h 58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02"/>
                <a:gd name="T184" fmla="*/ 0 h 582"/>
                <a:gd name="T185" fmla="*/ 402 w 402"/>
                <a:gd name="T186" fmla="*/ 582 h 58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02" h="582">
                  <a:moveTo>
                    <a:pt x="120" y="0"/>
                  </a:moveTo>
                  <a:lnTo>
                    <a:pt x="132" y="6"/>
                  </a:lnTo>
                  <a:lnTo>
                    <a:pt x="144" y="12"/>
                  </a:lnTo>
                  <a:lnTo>
                    <a:pt x="156" y="19"/>
                  </a:lnTo>
                  <a:lnTo>
                    <a:pt x="169" y="25"/>
                  </a:lnTo>
                  <a:lnTo>
                    <a:pt x="181" y="31"/>
                  </a:lnTo>
                  <a:lnTo>
                    <a:pt x="193" y="37"/>
                  </a:lnTo>
                  <a:lnTo>
                    <a:pt x="205" y="44"/>
                  </a:lnTo>
                  <a:lnTo>
                    <a:pt x="217" y="50"/>
                  </a:lnTo>
                  <a:lnTo>
                    <a:pt x="229" y="56"/>
                  </a:lnTo>
                  <a:lnTo>
                    <a:pt x="241" y="62"/>
                  </a:lnTo>
                  <a:lnTo>
                    <a:pt x="253" y="69"/>
                  </a:lnTo>
                  <a:lnTo>
                    <a:pt x="267" y="75"/>
                  </a:lnTo>
                  <a:lnTo>
                    <a:pt x="279" y="81"/>
                  </a:lnTo>
                  <a:lnTo>
                    <a:pt x="291" y="87"/>
                  </a:lnTo>
                  <a:lnTo>
                    <a:pt x="303" y="95"/>
                  </a:lnTo>
                  <a:lnTo>
                    <a:pt x="315" y="101"/>
                  </a:lnTo>
                  <a:lnTo>
                    <a:pt x="326" y="108"/>
                  </a:lnTo>
                  <a:lnTo>
                    <a:pt x="336" y="116"/>
                  </a:lnTo>
                  <a:lnTo>
                    <a:pt x="347" y="124"/>
                  </a:lnTo>
                  <a:lnTo>
                    <a:pt x="359" y="132"/>
                  </a:lnTo>
                  <a:lnTo>
                    <a:pt x="370" y="140"/>
                  </a:lnTo>
                  <a:lnTo>
                    <a:pt x="381" y="148"/>
                  </a:lnTo>
                  <a:lnTo>
                    <a:pt x="392" y="156"/>
                  </a:lnTo>
                  <a:lnTo>
                    <a:pt x="402" y="163"/>
                  </a:lnTo>
                  <a:lnTo>
                    <a:pt x="396" y="199"/>
                  </a:lnTo>
                  <a:lnTo>
                    <a:pt x="390" y="235"/>
                  </a:lnTo>
                  <a:lnTo>
                    <a:pt x="384" y="272"/>
                  </a:lnTo>
                  <a:lnTo>
                    <a:pt x="378" y="308"/>
                  </a:lnTo>
                  <a:lnTo>
                    <a:pt x="369" y="333"/>
                  </a:lnTo>
                  <a:lnTo>
                    <a:pt x="359" y="357"/>
                  </a:lnTo>
                  <a:lnTo>
                    <a:pt x="351" y="382"/>
                  </a:lnTo>
                  <a:lnTo>
                    <a:pt x="341" y="406"/>
                  </a:lnTo>
                  <a:lnTo>
                    <a:pt x="332" y="430"/>
                  </a:lnTo>
                  <a:lnTo>
                    <a:pt x="322" y="456"/>
                  </a:lnTo>
                  <a:lnTo>
                    <a:pt x="312" y="480"/>
                  </a:lnTo>
                  <a:lnTo>
                    <a:pt x="303" y="505"/>
                  </a:lnTo>
                  <a:lnTo>
                    <a:pt x="287" y="510"/>
                  </a:lnTo>
                  <a:lnTo>
                    <a:pt x="270" y="515"/>
                  </a:lnTo>
                  <a:lnTo>
                    <a:pt x="255" y="520"/>
                  </a:lnTo>
                  <a:lnTo>
                    <a:pt x="239" y="524"/>
                  </a:lnTo>
                  <a:lnTo>
                    <a:pt x="222" y="529"/>
                  </a:lnTo>
                  <a:lnTo>
                    <a:pt x="206" y="534"/>
                  </a:lnTo>
                  <a:lnTo>
                    <a:pt x="190" y="539"/>
                  </a:lnTo>
                  <a:lnTo>
                    <a:pt x="174" y="544"/>
                  </a:lnTo>
                  <a:lnTo>
                    <a:pt x="158" y="548"/>
                  </a:lnTo>
                  <a:lnTo>
                    <a:pt x="142" y="553"/>
                  </a:lnTo>
                  <a:lnTo>
                    <a:pt x="126" y="558"/>
                  </a:lnTo>
                  <a:lnTo>
                    <a:pt x="109" y="563"/>
                  </a:lnTo>
                  <a:lnTo>
                    <a:pt x="93" y="568"/>
                  </a:lnTo>
                  <a:lnTo>
                    <a:pt x="78" y="573"/>
                  </a:lnTo>
                  <a:lnTo>
                    <a:pt x="61" y="577"/>
                  </a:lnTo>
                  <a:lnTo>
                    <a:pt x="45" y="582"/>
                  </a:lnTo>
                  <a:lnTo>
                    <a:pt x="26" y="536"/>
                  </a:lnTo>
                  <a:lnTo>
                    <a:pt x="10" y="477"/>
                  </a:lnTo>
                  <a:lnTo>
                    <a:pt x="1" y="408"/>
                  </a:lnTo>
                  <a:lnTo>
                    <a:pt x="0" y="331"/>
                  </a:lnTo>
                  <a:lnTo>
                    <a:pt x="8" y="249"/>
                  </a:lnTo>
                  <a:lnTo>
                    <a:pt x="30" y="164"/>
                  </a:lnTo>
                  <a:lnTo>
                    <a:pt x="67" y="8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5" name="Freeform 58"/>
            <p:cNvSpPr>
              <a:spLocks/>
            </p:cNvSpPr>
            <p:nvPr/>
          </p:nvSpPr>
          <p:spPr bwMode="auto">
            <a:xfrm>
              <a:off x="2706" y="2258"/>
              <a:ext cx="386" cy="577"/>
            </a:xfrm>
            <a:custGeom>
              <a:avLst/>
              <a:gdLst>
                <a:gd name="T0" fmla="*/ 112 w 386"/>
                <a:gd name="T1" fmla="*/ 0 h 577"/>
                <a:gd name="T2" fmla="*/ 135 w 386"/>
                <a:gd name="T3" fmla="*/ 12 h 577"/>
                <a:gd name="T4" fmla="*/ 159 w 386"/>
                <a:gd name="T5" fmla="*/ 24 h 577"/>
                <a:gd name="T6" fmla="*/ 182 w 386"/>
                <a:gd name="T7" fmla="*/ 36 h 577"/>
                <a:gd name="T8" fmla="*/ 206 w 386"/>
                <a:gd name="T9" fmla="*/ 48 h 577"/>
                <a:gd name="T10" fmla="*/ 229 w 386"/>
                <a:gd name="T11" fmla="*/ 62 h 577"/>
                <a:gd name="T12" fmla="*/ 252 w 386"/>
                <a:gd name="T13" fmla="*/ 74 h 577"/>
                <a:gd name="T14" fmla="*/ 276 w 386"/>
                <a:gd name="T15" fmla="*/ 86 h 577"/>
                <a:gd name="T16" fmla="*/ 299 w 386"/>
                <a:gd name="T17" fmla="*/ 98 h 577"/>
                <a:gd name="T18" fmla="*/ 310 w 386"/>
                <a:gd name="T19" fmla="*/ 105 h 577"/>
                <a:gd name="T20" fmla="*/ 320 w 386"/>
                <a:gd name="T21" fmla="*/ 113 h 577"/>
                <a:gd name="T22" fmla="*/ 331 w 386"/>
                <a:gd name="T23" fmla="*/ 121 h 577"/>
                <a:gd name="T24" fmla="*/ 343 w 386"/>
                <a:gd name="T25" fmla="*/ 129 h 577"/>
                <a:gd name="T26" fmla="*/ 354 w 386"/>
                <a:gd name="T27" fmla="*/ 137 h 577"/>
                <a:gd name="T28" fmla="*/ 365 w 386"/>
                <a:gd name="T29" fmla="*/ 145 h 577"/>
                <a:gd name="T30" fmla="*/ 376 w 386"/>
                <a:gd name="T31" fmla="*/ 153 h 577"/>
                <a:gd name="T32" fmla="*/ 386 w 386"/>
                <a:gd name="T33" fmla="*/ 160 h 577"/>
                <a:gd name="T34" fmla="*/ 382 w 386"/>
                <a:gd name="T35" fmla="*/ 196 h 577"/>
                <a:gd name="T36" fmla="*/ 377 w 386"/>
                <a:gd name="T37" fmla="*/ 232 h 577"/>
                <a:gd name="T38" fmla="*/ 371 w 386"/>
                <a:gd name="T39" fmla="*/ 269 h 577"/>
                <a:gd name="T40" fmla="*/ 366 w 386"/>
                <a:gd name="T41" fmla="*/ 305 h 577"/>
                <a:gd name="T42" fmla="*/ 356 w 386"/>
                <a:gd name="T43" fmla="*/ 330 h 577"/>
                <a:gd name="T44" fmla="*/ 347 w 386"/>
                <a:gd name="T45" fmla="*/ 354 h 577"/>
                <a:gd name="T46" fmla="*/ 336 w 386"/>
                <a:gd name="T47" fmla="*/ 379 h 577"/>
                <a:gd name="T48" fmla="*/ 326 w 386"/>
                <a:gd name="T49" fmla="*/ 403 h 577"/>
                <a:gd name="T50" fmla="*/ 317 w 386"/>
                <a:gd name="T51" fmla="*/ 427 h 577"/>
                <a:gd name="T52" fmla="*/ 307 w 386"/>
                <a:gd name="T53" fmla="*/ 453 h 577"/>
                <a:gd name="T54" fmla="*/ 296 w 386"/>
                <a:gd name="T55" fmla="*/ 477 h 577"/>
                <a:gd name="T56" fmla="*/ 287 w 386"/>
                <a:gd name="T57" fmla="*/ 502 h 577"/>
                <a:gd name="T58" fmla="*/ 271 w 386"/>
                <a:gd name="T59" fmla="*/ 507 h 577"/>
                <a:gd name="T60" fmla="*/ 255 w 386"/>
                <a:gd name="T61" fmla="*/ 512 h 577"/>
                <a:gd name="T62" fmla="*/ 240 w 386"/>
                <a:gd name="T63" fmla="*/ 517 h 577"/>
                <a:gd name="T64" fmla="*/ 224 w 386"/>
                <a:gd name="T65" fmla="*/ 521 h 577"/>
                <a:gd name="T66" fmla="*/ 209 w 386"/>
                <a:gd name="T67" fmla="*/ 525 h 577"/>
                <a:gd name="T68" fmla="*/ 193 w 386"/>
                <a:gd name="T69" fmla="*/ 530 h 577"/>
                <a:gd name="T70" fmla="*/ 177 w 386"/>
                <a:gd name="T71" fmla="*/ 535 h 577"/>
                <a:gd name="T72" fmla="*/ 162 w 386"/>
                <a:gd name="T73" fmla="*/ 539 h 577"/>
                <a:gd name="T74" fmla="*/ 145 w 386"/>
                <a:gd name="T75" fmla="*/ 544 h 577"/>
                <a:gd name="T76" fmla="*/ 129 w 386"/>
                <a:gd name="T77" fmla="*/ 549 h 577"/>
                <a:gd name="T78" fmla="*/ 113 w 386"/>
                <a:gd name="T79" fmla="*/ 554 h 577"/>
                <a:gd name="T80" fmla="*/ 98 w 386"/>
                <a:gd name="T81" fmla="*/ 557 h 577"/>
                <a:gd name="T82" fmla="*/ 82 w 386"/>
                <a:gd name="T83" fmla="*/ 562 h 577"/>
                <a:gd name="T84" fmla="*/ 67 w 386"/>
                <a:gd name="T85" fmla="*/ 567 h 577"/>
                <a:gd name="T86" fmla="*/ 51 w 386"/>
                <a:gd name="T87" fmla="*/ 572 h 577"/>
                <a:gd name="T88" fmla="*/ 35 w 386"/>
                <a:gd name="T89" fmla="*/ 577 h 577"/>
                <a:gd name="T90" fmla="*/ 20 w 386"/>
                <a:gd name="T91" fmla="*/ 531 h 577"/>
                <a:gd name="T92" fmla="*/ 8 w 386"/>
                <a:gd name="T93" fmla="*/ 472 h 577"/>
                <a:gd name="T94" fmla="*/ 0 w 386"/>
                <a:gd name="T95" fmla="*/ 403 h 577"/>
                <a:gd name="T96" fmla="*/ 0 w 386"/>
                <a:gd name="T97" fmla="*/ 326 h 577"/>
                <a:gd name="T98" fmla="*/ 10 w 386"/>
                <a:gd name="T99" fmla="*/ 245 h 577"/>
                <a:gd name="T100" fmla="*/ 31 w 386"/>
                <a:gd name="T101" fmla="*/ 161 h 577"/>
                <a:gd name="T102" fmla="*/ 64 w 386"/>
                <a:gd name="T103" fmla="*/ 80 h 577"/>
                <a:gd name="T104" fmla="*/ 112 w 386"/>
                <a:gd name="T105" fmla="*/ 0 h 5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86"/>
                <a:gd name="T160" fmla="*/ 0 h 577"/>
                <a:gd name="T161" fmla="*/ 386 w 386"/>
                <a:gd name="T162" fmla="*/ 577 h 57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86" h="577">
                  <a:moveTo>
                    <a:pt x="112" y="0"/>
                  </a:moveTo>
                  <a:lnTo>
                    <a:pt x="135" y="12"/>
                  </a:lnTo>
                  <a:lnTo>
                    <a:pt x="159" y="24"/>
                  </a:lnTo>
                  <a:lnTo>
                    <a:pt x="182" y="36"/>
                  </a:lnTo>
                  <a:lnTo>
                    <a:pt x="206" y="48"/>
                  </a:lnTo>
                  <a:lnTo>
                    <a:pt x="229" y="62"/>
                  </a:lnTo>
                  <a:lnTo>
                    <a:pt x="252" y="74"/>
                  </a:lnTo>
                  <a:lnTo>
                    <a:pt x="276" y="86"/>
                  </a:lnTo>
                  <a:lnTo>
                    <a:pt x="299" y="98"/>
                  </a:lnTo>
                  <a:lnTo>
                    <a:pt x="310" y="105"/>
                  </a:lnTo>
                  <a:lnTo>
                    <a:pt x="320" y="113"/>
                  </a:lnTo>
                  <a:lnTo>
                    <a:pt x="331" y="121"/>
                  </a:lnTo>
                  <a:lnTo>
                    <a:pt x="343" y="129"/>
                  </a:lnTo>
                  <a:lnTo>
                    <a:pt x="354" y="137"/>
                  </a:lnTo>
                  <a:lnTo>
                    <a:pt x="365" y="145"/>
                  </a:lnTo>
                  <a:lnTo>
                    <a:pt x="376" y="153"/>
                  </a:lnTo>
                  <a:lnTo>
                    <a:pt x="386" y="160"/>
                  </a:lnTo>
                  <a:lnTo>
                    <a:pt x="382" y="196"/>
                  </a:lnTo>
                  <a:lnTo>
                    <a:pt x="377" y="232"/>
                  </a:lnTo>
                  <a:lnTo>
                    <a:pt x="371" y="269"/>
                  </a:lnTo>
                  <a:lnTo>
                    <a:pt x="366" y="305"/>
                  </a:lnTo>
                  <a:lnTo>
                    <a:pt x="356" y="330"/>
                  </a:lnTo>
                  <a:lnTo>
                    <a:pt x="347" y="354"/>
                  </a:lnTo>
                  <a:lnTo>
                    <a:pt x="336" y="379"/>
                  </a:lnTo>
                  <a:lnTo>
                    <a:pt x="326" y="403"/>
                  </a:lnTo>
                  <a:lnTo>
                    <a:pt x="317" y="427"/>
                  </a:lnTo>
                  <a:lnTo>
                    <a:pt x="307" y="453"/>
                  </a:lnTo>
                  <a:lnTo>
                    <a:pt x="296" y="477"/>
                  </a:lnTo>
                  <a:lnTo>
                    <a:pt x="287" y="502"/>
                  </a:lnTo>
                  <a:lnTo>
                    <a:pt x="271" y="507"/>
                  </a:lnTo>
                  <a:lnTo>
                    <a:pt x="255" y="512"/>
                  </a:lnTo>
                  <a:lnTo>
                    <a:pt x="240" y="517"/>
                  </a:lnTo>
                  <a:lnTo>
                    <a:pt x="224" y="521"/>
                  </a:lnTo>
                  <a:lnTo>
                    <a:pt x="209" y="525"/>
                  </a:lnTo>
                  <a:lnTo>
                    <a:pt x="193" y="530"/>
                  </a:lnTo>
                  <a:lnTo>
                    <a:pt x="177" y="535"/>
                  </a:lnTo>
                  <a:lnTo>
                    <a:pt x="162" y="539"/>
                  </a:lnTo>
                  <a:lnTo>
                    <a:pt x="145" y="544"/>
                  </a:lnTo>
                  <a:lnTo>
                    <a:pt x="129" y="549"/>
                  </a:lnTo>
                  <a:lnTo>
                    <a:pt x="113" y="554"/>
                  </a:lnTo>
                  <a:lnTo>
                    <a:pt x="98" y="557"/>
                  </a:lnTo>
                  <a:lnTo>
                    <a:pt x="82" y="562"/>
                  </a:lnTo>
                  <a:lnTo>
                    <a:pt x="67" y="567"/>
                  </a:lnTo>
                  <a:lnTo>
                    <a:pt x="51" y="572"/>
                  </a:lnTo>
                  <a:lnTo>
                    <a:pt x="35" y="577"/>
                  </a:lnTo>
                  <a:lnTo>
                    <a:pt x="20" y="531"/>
                  </a:lnTo>
                  <a:lnTo>
                    <a:pt x="8" y="472"/>
                  </a:lnTo>
                  <a:lnTo>
                    <a:pt x="0" y="403"/>
                  </a:lnTo>
                  <a:lnTo>
                    <a:pt x="0" y="326"/>
                  </a:lnTo>
                  <a:lnTo>
                    <a:pt x="10" y="245"/>
                  </a:lnTo>
                  <a:lnTo>
                    <a:pt x="31" y="161"/>
                  </a:lnTo>
                  <a:lnTo>
                    <a:pt x="64" y="8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6" name="Freeform 59"/>
            <p:cNvSpPr>
              <a:spLocks/>
            </p:cNvSpPr>
            <p:nvPr/>
          </p:nvSpPr>
          <p:spPr bwMode="auto">
            <a:xfrm>
              <a:off x="2721" y="2263"/>
              <a:ext cx="371" cy="569"/>
            </a:xfrm>
            <a:custGeom>
              <a:avLst/>
              <a:gdLst>
                <a:gd name="T0" fmla="*/ 107 w 371"/>
                <a:gd name="T1" fmla="*/ 0 h 569"/>
                <a:gd name="T2" fmla="*/ 129 w 371"/>
                <a:gd name="T3" fmla="*/ 12 h 569"/>
                <a:gd name="T4" fmla="*/ 151 w 371"/>
                <a:gd name="T5" fmla="*/ 23 h 569"/>
                <a:gd name="T6" fmla="*/ 173 w 371"/>
                <a:gd name="T7" fmla="*/ 35 h 569"/>
                <a:gd name="T8" fmla="*/ 196 w 371"/>
                <a:gd name="T9" fmla="*/ 46 h 569"/>
                <a:gd name="T10" fmla="*/ 218 w 371"/>
                <a:gd name="T11" fmla="*/ 58 h 569"/>
                <a:gd name="T12" fmla="*/ 239 w 371"/>
                <a:gd name="T13" fmla="*/ 70 h 569"/>
                <a:gd name="T14" fmla="*/ 262 w 371"/>
                <a:gd name="T15" fmla="*/ 81 h 569"/>
                <a:gd name="T16" fmla="*/ 284 w 371"/>
                <a:gd name="T17" fmla="*/ 93 h 569"/>
                <a:gd name="T18" fmla="*/ 295 w 371"/>
                <a:gd name="T19" fmla="*/ 100 h 569"/>
                <a:gd name="T20" fmla="*/ 305 w 371"/>
                <a:gd name="T21" fmla="*/ 108 h 569"/>
                <a:gd name="T22" fmla="*/ 316 w 371"/>
                <a:gd name="T23" fmla="*/ 116 h 569"/>
                <a:gd name="T24" fmla="*/ 328 w 371"/>
                <a:gd name="T25" fmla="*/ 124 h 569"/>
                <a:gd name="T26" fmla="*/ 339 w 371"/>
                <a:gd name="T27" fmla="*/ 132 h 569"/>
                <a:gd name="T28" fmla="*/ 350 w 371"/>
                <a:gd name="T29" fmla="*/ 140 h 569"/>
                <a:gd name="T30" fmla="*/ 361 w 371"/>
                <a:gd name="T31" fmla="*/ 148 h 569"/>
                <a:gd name="T32" fmla="*/ 371 w 371"/>
                <a:gd name="T33" fmla="*/ 155 h 569"/>
                <a:gd name="T34" fmla="*/ 367 w 371"/>
                <a:gd name="T35" fmla="*/ 191 h 569"/>
                <a:gd name="T36" fmla="*/ 363 w 371"/>
                <a:gd name="T37" fmla="*/ 227 h 569"/>
                <a:gd name="T38" fmla="*/ 359 w 371"/>
                <a:gd name="T39" fmla="*/ 264 h 569"/>
                <a:gd name="T40" fmla="*/ 355 w 371"/>
                <a:gd name="T41" fmla="*/ 300 h 569"/>
                <a:gd name="T42" fmla="*/ 344 w 371"/>
                <a:gd name="T43" fmla="*/ 325 h 569"/>
                <a:gd name="T44" fmla="*/ 334 w 371"/>
                <a:gd name="T45" fmla="*/ 349 h 569"/>
                <a:gd name="T46" fmla="*/ 323 w 371"/>
                <a:gd name="T47" fmla="*/ 374 h 569"/>
                <a:gd name="T48" fmla="*/ 314 w 371"/>
                <a:gd name="T49" fmla="*/ 398 h 569"/>
                <a:gd name="T50" fmla="*/ 303 w 371"/>
                <a:gd name="T51" fmla="*/ 422 h 569"/>
                <a:gd name="T52" fmla="*/ 292 w 371"/>
                <a:gd name="T53" fmla="*/ 448 h 569"/>
                <a:gd name="T54" fmla="*/ 282 w 371"/>
                <a:gd name="T55" fmla="*/ 472 h 569"/>
                <a:gd name="T56" fmla="*/ 272 w 371"/>
                <a:gd name="T57" fmla="*/ 497 h 569"/>
                <a:gd name="T58" fmla="*/ 256 w 371"/>
                <a:gd name="T59" fmla="*/ 502 h 569"/>
                <a:gd name="T60" fmla="*/ 242 w 371"/>
                <a:gd name="T61" fmla="*/ 506 h 569"/>
                <a:gd name="T62" fmla="*/ 226 w 371"/>
                <a:gd name="T63" fmla="*/ 510 h 569"/>
                <a:gd name="T64" fmla="*/ 210 w 371"/>
                <a:gd name="T65" fmla="*/ 515 h 569"/>
                <a:gd name="T66" fmla="*/ 195 w 371"/>
                <a:gd name="T67" fmla="*/ 520 h 569"/>
                <a:gd name="T68" fmla="*/ 180 w 371"/>
                <a:gd name="T69" fmla="*/ 524 h 569"/>
                <a:gd name="T70" fmla="*/ 165 w 371"/>
                <a:gd name="T71" fmla="*/ 528 h 569"/>
                <a:gd name="T72" fmla="*/ 149 w 371"/>
                <a:gd name="T73" fmla="*/ 533 h 569"/>
                <a:gd name="T74" fmla="*/ 133 w 371"/>
                <a:gd name="T75" fmla="*/ 538 h 569"/>
                <a:gd name="T76" fmla="*/ 119 w 371"/>
                <a:gd name="T77" fmla="*/ 542 h 569"/>
                <a:gd name="T78" fmla="*/ 103 w 371"/>
                <a:gd name="T79" fmla="*/ 546 h 569"/>
                <a:gd name="T80" fmla="*/ 88 w 371"/>
                <a:gd name="T81" fmla="*/ 551 h 569"/>
                <a:gd name="T82" fmla="*/ 72 w 371"/>
                <a:gd name="T83" fmla="*/ 556 h 569"/>
                <a:gd name="T84" fmla="*/ 58 w 371"/>
                <a:gd name="T85" fmla="*/ 560 h 569"/>
                <a:gd name="T86" fmla="*/ 42 w 371"/>
                <a:gd name="T87" fmla="*/ 565 h 569"/>
                <a:gd name="T88" fmla="*/ 26 w 371"/>
                <a:gd name="T89" fmla="*/ 569 h 569"/>
                <a:gd name="T90" fmla="*/ 13 w 371"/>
                <a:gd name="T91" fmla="*/ 524 h 569"/>
                <a:gd name="T92" fmla="*/ 5 w 371"/>
                <a:gd name="T93" fmla="*/ 465 h 569"/>
                <a:gd name="T94" fmla="*/ 0 w 371"/>
                <a:gd name="T95" fmla="*/ 396 h 569"/>
                <a:gd name="T96" fmla="*/ 2 w 371"/>
                <a:gd name="T97" fmla="*/ 319 h 569"/>
                <a:gd name="T98" fmla="*/ 13 w 371"/>
                <a:gd name="T99" fmla="*/ 240 h 569"/>
                <a:gd name="T100" fmla="*/ 34 w 371"/>
                <a:gd name="T101" fmla="*/ 158 h 569"/>
                <a:gd name="T102" fmla="*/ 64 w 371"/>
                <a:gd name="T103" fmla="*/ 77 h 569"/>
                <a:gd name="T104" fmla="*/ 107 w 371"/>
                <a:gd name="T105" fmla="*/ 0 h 5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1"/>
                <a:gd name="T160" fmla="*/ 0 h 569"/>
                <a:gd name="T161" fmla="*/ 371 w 371"/>
                <a:gd name="T162" fmla="*/ 569 h 5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1" h="569">
                  <a:moveTo>
                    <a:pt x="107" y="0"/>
                  </a:moveTo>
                  <a:lnTo>
                    <a:pt x="129" y="12"/>
                  </a:lnTo>
                  <a:lnTo>
                    <a:pt x="151" y="23"/>
                  </a:lnTo>
                  <a:lnTo>
                    <a:pt x="173" y="35"/>
                  </a:lnTo>
                  <a:lnTo>
                    <a:pt x="196" y="46"/>
                  </a:lnTo>
                  <a:lnTo>
                    <a:pt x="218" y="58"/>
                  </a:lnTo>
                  <a:lnTo>
                    <a:pt x="239" y="70"/>
                  </a:lnTo>
                  <a:lnTo>
                    <a:pt x="262" y="81"/>
                  </a:lnTo>
                  <a:lnTo>
                    <a:pt x="284" y="93"/>
                  </a:lnTo>
                  <a:lnTo>
                    <a:pt x="295" y="100"/>
                  </a:lnTo>
                  <a:lnTo>
                    <a:pt x="305" y="108"/>
                  </a:lnTo>
                  <a:lnTo>
                    <a:pt x="316" y="116"/>
                  </a:lnTo>
                  <a:lnTo>
                    <a:pt x="328" y="124"/>
                  </a:lnTo>
                  <a:lnTo>
                    <a:pt x="339" y="132"/>
                  </a:lnTo>
                  <a:lnTo>
                    <a:pt x="350" y="140"/>
                  </a:lnTo>
                  <a:lnTo>
                    <a:pt x="361" y="148"/>
                  </a:lnTo>
                  <a:lnTo>
                    <a:pt x="371" y="155"/>
                  </a:lnTo>
                  <a:lnTo>
                    <a:pt x="367" y="191"/>
                  </a:lnTo>
                  <a:lnTo>
                    <a:pt x="363" y="227"/>
                  </a:lnTo>
                  <a:lnTo>
                    <a:pt x="359" y="264"/>
                  </a:lnTo>
                  <a:lnTo>
                    <a:pt x="355" y="300"/>
                  </a:lnTo>
                  <a:lnTo>
                    <a:pt x="344" y="325"/>
                  </a:lnTo>
                  <a:lnTo>
                    <a:pt x="334" y="349"/>
                  </a:lnTo>
                  <a:lnTo>
                    <a:pt x="323" y="374"/>
                  </a:lnTo>
                  <a:lnTo>
                    <a:pt x="314" y="398"/>
                  </a:lnTo>
                  <a:lnTo>
                    <a:pt x="303" y="422"/>
                  </a:lnTo>
                  <a:lnTo>
                    <a:pt x="292" y="448"/>
                  </a:lnTo>
                  <a:lnTo>
                    <a:pt x="282" y="472"/>
                  </a:lnTo>
                  <a:lnTo>
                    <a:pt x="272" y="497"/>
                  </a:lnTo>
                  <a:lnTo>
                    <a:pt x="256" y="502"/>
                  </a:lnTo>
                  <a:lnTo>
                    <a:pt x="242" y="506"/>
                  </a:lnTo>
                  <a:lnTo>
                    <a:pt x="226" y="510"/>
                  </a:lnTo>
                  <a:lnTo>
                    <a:pt x="210" y="515"/>
                  </a:lnTo>
                  <a:lnTo>
                    <a:pt x="195" y="520"/>
                  </a:lnTo>
                  <a:lnTo>
                    <a:pt x="180" y="524"/>
                  </a:lnTo>
                  <a:lnTo>
                    <a:pt x="165" y="528"/>
                  </a:lnTo>
                  <a:lnTo>
                    <a:pt x="149" y="533"/>
                  </a:lnTo>
                  <a:lnTo>
                    <a:pt x="133" y="538"/>
                  </a:lnTo>
                  <a:lnTo>
                    <a:pt x="119" y="542"/>
                  </a:lnTo>
                  <a:lnTo>
                    <a:pt x="103" y="546"/>
                  </a:lnTo>
                  <a:lnTo>
                    <a:pt x="88" y="551"/>
                  </a:lnTo>
                  <a:lnTo>
                    <a:pt x="72" y="556"/>
                  </a:lnTo>
                  <a:lnTo>
                    <a:pt x="58" y="560"/>
                  </a:lnTo>
                  <a:lnTo>
                    <a:pt x="42" y="565"/>
                  </a:lnTo>
                  <a:lnTo>
                    <a:pt x="26" y="569"/>
                  </a:lnTo>
                  <a:lnTo>
                    <a:pt x="13" y="524"/>
                  </a:lnTo>
                  <a:lnTo>
                    <a:pt x="5" y="465"/>
                  </a:lnTo>
                  <a:lnTo>
                    <a:pt x="0" y="396"/>
                  </a:lnTo>
                  <a:lnTo>
                    <a:pt x="2" y="319"/>
                  </a:lnTo>
                  <a:lnTo>
                    <a:pt x="13" y="240"/>
                  </a:lnTo>
                  <a:lnTo>
                    <a:pt x="34" y="158"/>
                  </a:lnTo>
                  <a:lnTo>
                    <a:pt x="64" y="77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7" name="Freeform 60"/>
            <p:cNvSpPr>
              <a:spLocks/>
            </p:cNvSpPr>
            <p:nvPr/>
          </p:nvSpPr>
          <p:spPr bwMode="auto">
            <a:xfrm>
              <a:off x="2735" y="2268"/>
              <a:ext cx="357" cy="562"/>
            </a:xfrm>
            <a:custGeom>
              <a:avLst/>
              <a:gdLst>
                <a:gd name="T0" fmla="*/ 101 w 357"/>
                <a:gd name="T1" fmla="*/ 0 h 562"/>
                <a:gd name="T2" fmla="*/ 270 w 357"/>
                <a:gd name="T3" fmla="*/ 88 h 562"/>
                <a:gd name="T4" fmla="*/ 357 w 357"/>
                <a:gd name="T5" fmla="*/ 150 h 562"/>
                <a:gd name="T6" fmla="*/ 345 w 357"/>
                <a:gd name="T7" fmla="*/ 295 h 562"/>
                <a:gd name="T8" fmla="*/ 258 w 357"/>
                <a:gd name="T9" fmla="*/ 492 h 562"/>
                <a:gd name="T10" fmla="*/ 17 w 357"/>
                <a:gd name="T11" fmla="*/ 562 h 562"/>
                <a:gd name="T12" fmla="*/ 8 w 357"/>
                <a:gd name="T13" fmla="*/ 516 h 562"/>
                <a:gd name="T14" fmla="*/ 2 w 357"/>
                <a:gd name="T15" fmla="*/ 457 h 562"/>
                <a:gd name="T16" fmla="*/ 0 w 357"/>
                <a:gd name="T17" fmla="*/ 389 h 562"/>
                <a:gd name="T18" fmla="*/ 5 w 357"/>
                <a:gd name="T19" fmla="*/ 313 h 562"/>
                <a:gd name="T20" fmla="*/ 16 w 357"/>
                <a:gd name="T21" fmla="*/ 233 h 562"/>
                <a:gd name="T22" fmla="*/ 35 w 357"/>
                <a:gd name="T23" fmla="*/ 153 h 562"/>
                <a:gd name="T24" fmla="*/ 63 w 357"/>
                <a:gd name="T25" fmla="*/ 74 h 562"/>
                <a:gd name="T26" fmla="*/ 101 w 357"/>
                <a:gd name="T27" fmla="*/ 0 h 5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57"/>
                <a:gd name="T43" fmla="*/ 0 h 562"/>
                <a:gd name="T44" fmla="*/ 357 w 357"/>
                <a:gd name="T45" fmla="*/ 562 h 56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57" h="562">
                  <a:moveTo>
                    <a:pt x="101" y="0"/>
                  </a:moveTo>
                  <a:lnTo>
                    <a:pt x="270" y="88"/>
                  </a:lnTo>
                  <a:lnTo>
                    <a:pt x="357" y="150"/>
                  </a:lnTo>
                  <a:lnTo>
                    <a:pt x="345" y="295"/>
                  </a:lnTo>
                  <a:lnTo>
                    <a:pt x="258" y="492"/>
                  </a:lnTo>
                  <a:lnTo>
                    <a:pt x="17" y="562"/>
                  </a:lnTo>
                  <a:lnTo>
                    <a:pt x="8" y="516"/>
                  </a:lnTo>
                  <a:lnTo>
                    <a:pt x="2" y="457"/>
                  </a:lnTo>
                  <a:lnTo>
                    <a:pt x="0" y="389"/>
                  </a:lnTo>
                  <a:lnTo>
                    <a:pt x="5" y="313"/>
                  </a:lnTo>
                  <a:lnTo>
                    <a:pt x="16" y="233"/>
                  </a:lnTo>
                  <a:lnTo>
                    <a:pt x="35" y="153"/>
                  </a:lnTo>
                  <a:lnTo>
                    <a:pt x="63" y="7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8" name="Freeform 61"/>
            <p:cNvSpPr>
              <a:spLocks/>
            </p:cNvSpPr>
            <p:nvPr/>
          </p:nvSpPr>
          <p:spPr bwMode="auto">
            <a:xfrm>
              <a:off x="2298" y="1689"/>
              <a:ext cx="577" cy="413"/>
            </a:xfrm>
            <a:custGeom>
              <a:avLst/>
              <a:gdLst>
                <a:gd name="T0" fmla="*/ 20 w 577"/>
                <a:gd name="T1" fmla="*/ 280 h 413"/>
                <a:gd name="T2" fmla="*/ 62 w 577"/>
                <a:gd name="T3" fmla="*/ 298 h 413"/>
                <a:gd name="T4" fmla="*/ 104 w 577"/>
                <a:gd name="T5" fmla="*/ 316 h 413"/>
                <a:gd name="T6" fmla="*/ 146 w 577"/>
                <a:gd name="T7" fmla="*/ 333 h 413"/>
                <a:gd name="T8" fmla="*/ 187 w 577"/>
                <a:gd name="T9" fmla="*/ 351 h 413"/>
                <a:gd name="T10" fmla="*/ 229 w 577"/>
                <a:gd name="T11" fmla="*/ 368 h 413"/>
                <a:gd name="T12" fmla="*/ 271 w 577"/>
                <a:gd name="T13" fmla="*/ 386 h 413"/>
                <a:gd name="T14" fmla="*/ 313 w 577"/>
                <a:gd name="T15" fmla="*/ 404 h 413"/>
                <a:gd name="T16" fmla="*/ 344 w 577"/>
                <a:gd name="T17" fmla="*/ 410 h 413"/>
                <a:gd name="T18" fmla="*/ 364 w 577"/>
                <a:gd name="T19" fmla="*/ 404 h 413"/>
                <a:gd name="T20" fmla="*/ 384 w 577"/>
                <a:gd name="T21" fmla="*/ 399 h 413"/>
                <a:gd name="T22" fmla="*/ 405 w 577"/>
                <a:gd name="T23" fmla="*/ 395 h 413"/>
                <a:gd name="T24" fmla="*/ 422 w 577"/>
                <a:gd name="T25" fmla="*/ 378 h 413"/>
                <a:gd name="T26" fmla="*/ 436 w 577"/>
                <a:gd name="T27" fmla="*/ 349 h 413"/>
                <a:gd name="T28" fmla="*/ 451 w 577"/>
                <a:gd name="T29" fmla="*/ 320 h 413"/>
                <a:gd name="T30" fmla="*/ 464 w 577"/>
                <a:gd name="T31" fmla="*/ 291 h 413"/>
                <a:gd name="T32" fmla="*/ 484 w 577"/>
                <a:gd name="T33" fmla="*/ 257 h 413"/>
                <a:gd name="T34" fmla="*/ 512 w 577"/>
                <a:gd name="T35" fmla="*/ 220 h 413"/>
                <a:gd name="T36" fmla="*/ 538 w 577"/>
                <a:gd name="T37" fmla="*/ 182 h 413"/>
                <a:gd name="T38" fmla="*/ 564 w 577"/>
                <a:gd name="T39" fmla="*/ 144 h 413"/>
                <a:gd name="T40" fmla="*/ 564 w 577"/>
                <a:gd name="T41" fmla="*/ 112 h 413"/>
                <a:gd name="T42" fmla="*/ 538 w 577"/>
                <a:gd name="T43" fmla="*/ 87 h 413"/>
                <a:gd name="T44" fmla="*/ 512 w 577"/>
                <a:gd name="T45" fmla="*/ 60 h 413"/>
                <a:gd name="T46" fmla="*/ 484 w 577"/>
                <a:gd name="T47" fmla="*/ 35 h 413"/>
                <a:gd name="T48" fmla="*/ 392 w 577"/>
                <a:gd name="T49" fmla="*/ 12 h 413"/>
                <a:gd name="T50" fmla="*/ 262 w 577"/>
                <a:gd name="T51" fmla="*/ 1 h 413"/>
                <a:gd name="T52" fmla="*/ 164 w 577"/>
                <a:gd name="T53" fmla="*/ 1 h 413"/>
                <a:gd name="T54" fmla="*/ 96 w 577"/>
                <a:gd name="T55" fmla="*/ 13 h 413"/>
                <a:gd name="T56" fmla="*/ 51 w 577"/>
                <a:gd name="T57" fmla="*/ 40 h 413"/>
                <a:gd name="T58" fmla="*/ 24 w 577"/>
                <a:gd name="T59" fmla="*/ 83 h 413"/>
                <a:gd name="T60" fmla="*/ 9 w 577"/>
                <a:gd name="T61" fmla="*/ 143 h 413"/>
                <a:gd name="T62" fmla="*/ 2 w 577"/>
                <a:gd name="T63" fmla="*/ 224 h 4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7"/>
                <a:gd name="T97" fmla="*/ 0 h 413"/>
                <a:gd name="T98" fmla="*/ 577 w 577"/>
                <a:gd name="T99" fmla="*/ 413 h 41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7" h="413">
                  <a:moveTo>
                    <a:pt x="0" y="272"/>
                  </a:moveTo>
                  <a:lnTo>
                    <a:pt x="20" y="280"/>
                  </a:lnTo>
                  <a:lnTo>
                    <a:pt x="42" y="290"/>
                  </a:lnTo>
                  <a:lnTo>
                    <a:pt x="62" y="298"/>
                  </a:lnTo>
                  <a:lnTo>
                    <a:pt x="84" y="307"/>
                  </a:lnTo>
                  <a:lnTo>
                    <a:pt x="104" y="316"/>
                  </a:lnTo>
                  <a:lnTo>
                    <a:pt x="125" y="325"/>
                  </a:lnTo>
                  <a:lnTo>
                    <a:pt x="146" y="333"/>
                  </a:lnTo>
                  <a:lnTo>
                    <a:pt x="167" y="342"/>
                  </a:lnTo>
                  <a:lnTo>
                    <a:pt x="187" y="351"/>
                  </a:lnTo>
                  <a:lnTo>
                    <a:pt x="209" y="360"/>
                  </a:lnTo>
                  <a:lnTo>
                    <a:pt x="229" y="368"/>
                  </a:lnTo>
                  <a:lnTo>
                    <a:pt x="250" y="378"/>
                  </a:lnTo>
                  <a:lnTo>
                    <a:pt x="271" y="386"/>
                  </a:lnTo>
                  <a:lnTo>
                    <a:pt x="292" y="395"/>
                  </a:lnTo>
                  <a:lnTo>
                    <a:pt x="313" y="404"/>
                  </a:lnTo>
                  <a:lnTo>
                    <a:pt x="334" y="413"/>
                  </a:lnTo>
                  <a:lnTo>
                    <a:pt x="344" y="410"/>
                  </a:lnTo>
                  <a:lnTo>
                    <a:pt x="354" y="408"/>
                  </a:lnTo>
                  <a:lnTo>
                    <a:pt x="364" y="404"/>
                  </a:lnTo>
                  <a:lnTo>
                    <a:pt x="375" y="402"/>
                  </a:lnTo>
                  <a:lnTo>
                    <a:pt x="384" y="399"/>
                  </a:lnTo>
                  <a:lnTo>
                    <a:pt x="394" y="397"/>
                  </a:lnTo>
                  <a:lnTo>
                    <a:pt x="405" y="395"/>
                  </a:lnTo>
                  <a:lnTo>
                    <a:pt x="414" y="392"/>
                  </a:lnTo>
                  <a:lnTo>
                    <a:pt x="422" y="378"/>
                  </a:lnTo>
                  <a:lnTo>
                    <a:pt x="429" y="363"/>
                  </a:lnTo>
                  <a:lnTo>
                    <a:pt x="436" y="349"/>
                  </a:lnTo>
                  <a:lnTo>
                    <a:pt x="443" y="334"/>
                  </a:lnTo>
                  <a:lnTo>
                    <a:pt x="451" y="320"/>
                  </a:lnTo>
                  <a:lnTo>
                    <a:pt x="458" y="306"/>
                  </a:lnTo>
                  <a:lnTo>
                    <a:pt x="464" y="291"/>
                  </a:lnTo>
                  <a:lnTo>
                    <a:pt x="471" y="277"/>
                  </a:lnTo>
                  <a:lnTo>
                    <a:pt x="484" y="257"/>
                  </a:lnTo>
                  <a:lnTo>
                    <a:pt x="497" y="238"/>
                  </a:lnTo>
                  <a:lnTo>
                    <a:pt x="512" y="220"/>
                  </a:lnTo>
                  <a:lnTo>
                    <a:pt x="525" y="201"/>
                  </a:lnTo>
                  <a:lnTo>
                    <a:pt x="538" y="182"/>
                  </a:lnTo>
                  <a:lnTo>
                    <a:pt x="552" y="162"/>
                  </a:lnTo>
                  <a:lnTo>
                    <a:pt x="564" y="144"/>
                  </a:lnTo>
                  <a:lnTo>
                    <a:pt x="577" y="125"/>
                  </a:lnTo>
                  <a:lnTo>
                    <a:pt x="564" y="112"/>
                  </a:lnTo>
                  <a:lnTo>
                    <a:pt x="552" y="99"/>
                  </a:lnTo>
                  <a:lnTo>
                    <a:pt x="538" y="87"/>
                  </a:lnTo>
                  <a:lnTo>
                    <a:pt x="525" y="73"/>
                  </a:lnTo>
                  <a:lnTo>
                    <a:pt x="512" y="60"/>
                  </a:lnTo>
                  <a:lnTo>
                    <a:pt x="497" y="48"/>
                  </a:lnTo>
                  <a:lnTo>
                    <a:pt x="484" y="35"/>
                  </a:lnTo>
                  <a:lnTo>
                    <a:pt x="471" y="22"/>
                  </a:lnTo>
                  <a:lnTo>
                    <a:pt x="392" y="12"/>
                  </a:lnTo>
                  <a:lnTo>
                    <a:pt x="322" y="6"/>
                  </a:lnTo>
                  <a:lnTo>
                    <a:pt x="262" y="1"/>
                  </a:lnTo>
                  <a:lnTo>
                    <a:pt x="209" y="0"/>
                  </a:lnTo>
                  <a:lnTo>
                    <a:pt x="164" y="1"/>
                  </a:lnTo>
                  <a:lnTo>
                    <a:pt x="127" y="6"/>
                  </a:lnTo>
                  <a:lnTo>
                    <a:pt x="96" y="13"/>
                  </a:lnTo>
                  <a:lnTo>
                    <a:pt x="72" y="25"/>
                  </a:lnTo>
                  <a:lnTo>
                    <a:pt x="51" y="40"/>
                  </a:lnTo>
                  <a:lnTo>
                    <a:pt x="36" y="59"/>
                  </a:lnTo>
                  <a:lnTo>
                    <a:pt x="24" y="83"/>
                  </a:lnTo>
                  <a:lnTo>
                    <a:pt x="15" y="111"/>
                  </a:lnTo>
                  <a:lnTo>
                    <a:pt x="9" y="143"/>
                  </a:lnTo>
                  <a:lnTo>
                    <a:pt x="4" y="182"/>
                  </a:lnTo>
                  <a:lnTo>
                    <a:pt x="2" y="224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9" name="Freeform 62"/>
            <p:cNvSpPr>
              <a:spLocks/>
            </p:cNvSpPr>
            <p:nvPr/>
          </p:nvSpPr>
          <p:spPr bwMode="auto">
            <a:xfrm>
              <a:off x="2304" y="1698"/>
              <a:ext cx="571" cy="404"/>
            </a:xfrm>
            <a:custGeom>
              <a:avLst/>
              <a:gdLst>
                <a:gd name="T0" fmla="*/ 20 w 571"/>
                <a:gd name="T1" fmla="*/ 274 h 404"/>
                <a:gd name="T2" fmla="*/ 61 w 571"/>
                <a:gd name="T3" fmla="*/ 292 h 404"/>
                <a:gd name="T4" fmla="*/ 102 w 571"/>
                <a:gd name="T5" fmla="*/ 309 h 404"/>
                <a:gd name="T6" fmla="*/ 143 w 571"/>
                <a:gd name="T7" fmla="*/ 327 h 404"/>
                <a:gd name="T8" fmla="*/ 185 w 571"/>
                <a:gd name="T9" fmla="*/ 344 h 404"/>
                <a:gd name="T10" fmla="*/ 226 w 571"/>
                <a:gd name="T11" fmla="*/ 360 h 404"/>
                <a:gd name="T12" fmla="*/ 267 w 571"/>
                <a:gd name="T13" fmla="*/ 378 h 404"/>
                <a:gd name="T14" fmla="*/ 307 w 571"/>
                <a:gd name="T15" fmla="*/ 395 h 404"/>
                <a:gd name="T16" fmla="*/ 338 w 571"/>
                <a:gd name="T17" fmla="*/ 401 h 404"/>
                <a:gd name="T18" fmla="*/ 358 w 571"/>
                <a:gd name="T19" fmla="*/ 395 h 404"/>
                <a:gd name="T20" fmla="*/ 378 w 571"/>
                <a:gd name="T21" fmla="*/ 390 h 404"/>
                <a:gd name="T22" fmla="*/ 399 w 571"/>
                <a:gd name="T23" fmla="*/ 386 h 404"/>
                <a:gd name="T24" fmla="*/ 416 w 571"/>
                <a:gd name="T25" fmla="*/ 369 h 404"/>
                <a:gd name="T26" fmla="*/ 430 w 571"/>
                <a:gd name="T27" fmla="*/ 340 h 404"/>
                <a:gd name="T28" fmla="*/ 445 w 571"/>
                <a:gd name="T29" fmla="*/ 311 h 404"/>
                <a:gd name="T30" fmla="*/ 458 w 571"/>
                <a:gd name="T31" fmla="*/ 282 h 404"/>
                <a:gd name="T32" fmla="*/ 478 w 571"/>
                <a:gd name="T33" fmla="*/ 248 h 404"/>
                <a:gd name="T34" fmla="*/ 506 w 571"/>
                <a:gd name="T35" fmla="*/ 211 h 404"/>
                <a:gd name="T36" fmla="*/ 532 w 571"/>
                <a:gd name="T37" fmla="*/ 173 h 404"/>
                <a:gd name="T38" fmla="*/ 558 w 571"/>
                <a:gd name="T39" fmla="*/ 135 h 404"/>
                <a:gd name="T40" fmla="*/ 558 w 571"/>
                <a:gd name="T41" fmla="*/ 103 h 404"/>
                <a:gd name="T42" fmla="*/ 532 w 571"/>
                <a:gd name="T43" fmla="*/ 78 h 404"/>
                <a:gd name="T44" fmla="*/ 506 w 571"/>
                <a:gd name="T45" fmla="*/ 52 h 404"/>
                <a:gd name="T46" fmla="*/ 478 w 571"/>
                <a:gd name="T47" fmla="*/ 27 h 404"/>
                <a:gd name="T48" fmla="*/ 386 w 571"/>
                <a:gd name="T49" fmla="*/ 8 h 404"/>
                <a:gd name="T50" fmla="*/ 257 w 571"/>
                <a:gd name="T51" fmla="*/ 0 h 404"/>
                <a:gd name="T52" fmla="*/ 162 w 571"/>
                <a:gd name="T53" fmla="*/ 4 h 404"/>
                <a:gd name="T54" fmla="*/ 95 w 571"/>
                <a:gd name="T55" fmla="*/ 19 h 404"/>
                <a:gd name="T56" fmla="*/ 51 w 571"/>
                <a:gd name="T57" fmla="*/ 46 h 404"/>
                <a:gd name="T58" fmla="*/ 25 w 571"/>
                <a:gd name="T59" fmla="*/ 88 h 404"/>
                <a:gd name="T60" fmla="*/ 10 w 571"/>
                <a:gd name="T61" fmla="*/ 146 h 404"/>
                <a:gd name="T62" fmla="*/ 2 w 571"/>
                <a:gd name="T63" fmla="*/ 221 h 40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1"/>
                <a:gd name="T97" fmla="*/ 0 h 404"/>
                <a:gd name="T98" fmla="*/ 571 w 571"/>
                <a:gd name="T99" fmla="*/ 404 h 40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1" h="404">
                  <a:moveTo>
                    <a:pt x="0" y="265"/>
                  </a:moveTo>
                  <a:lnTo>
                    <a:pt x="20" y="274"/>
                  </a:lnTo>
                  <a:lnTo>
                    <a:pt x="40" y="283"/>
                  </a:lnTo>
                  <a:lnTo>
                    <a:pt x="61" y="292"/>
                  </a:lnTo>
                  <a:lnTo>
                    <a:pt x="81" y="300"/>
                  </a:lnTo>
                  <a:lnTo>
                    <a:pt x="102" y="309"/>
                  </a:lnTo>
                  <a:lnTo>
                    <a:pt x="122" y="318"/>
                  </a:lnTo>
                  <a:lnTo>
                    <a:pt x="143" y="327"/>
                  </a:lnTo>
                  <a:lnTo>
                    <a:pt x="164" y="335"/>
                  </a:lnTo>
                  <a:lnTo>
                    <a:pt x="185" y="344"/>
                  </a:lnTo>
                  <a:lnTo>
                    <a:pt x="205" y="352"/>
                  </a:lnTo>
                  <a:lnTo>
                    <a:pt x="226" y="360"/>
                  </a:lnTo>
                  <a:lnTo>
                    <a:pt x="246" y="369"/>
                  </a:lnTo>
                  <a:lnTo>
                    <a:pt x="267" y="378"/>
                  </a:lnTo>
                  <a:lnTo>
                    <a:pt x="287" y="387"/>
                  </a:lnTo>
                  <a:lnTo>
                    <a:pt x="307" y="395"/>
                  </a:lnTo>
                  <a:lnTo>
                    <a:pt x="328" y="404"/>
                  </a:lnTo>
                  <a:lnTo>
                    <a:pt x="338" y="401"/>
                  </a:lnTo>
                  <a:lnTo>
                    <a:pt x="348" y="399"/>
                  </a:lnTo>
                  <a:lnTo>
                    <a:pt x="358" y="395"/>
                  </a:lnTo>
                  <a:lnTo>
                    <a:pt x="369" y="393"/>
                  </a:lnTo>
                  <a:lnTo>
                    <a:pt x="378" y="390"/>
                  </a:lnTo>
                  <a:lnTo>
                    <a:pt x="388" y="388"/>
                  </a:lnTo>
                  <a:lnTo>
                    <a:pt x="399" y="386"/>
                  </a:lnTo>
                  <a:lnTo>
                    <a:pt x="408" y="383"/>
                  </a:lnTo>
                  <a:lnTo>
                    <a:pt x="416" y="369"/>
                  </a:lnTo>
                  <a:lnTo>
                    <a:pt x="423" y="354"/>
                  </a:lnTo>
                  <a:lnTo>
                    <a:pt x="430" y="340"/>
                  </a:lnTo>
                  <a:lnTo>
                    <a:pt x="437" y="325"/>
                  </a:lnTo>
                  <a:lnTo>
                    <a:pt x="445" y="311"/>
                  </a:lnTo>
                  <a:lnTo>
                    <a:pt x="452" y="297"/>
                  </a:lnTo>
                  <a:lnTo>
                    <a:pt x="458" y="282"/>
                  </a:lnTo>
                  <a:lnTo>
                    <a:pt x="465" y="268"/>
                  </a:lnTo>
                  <a:lnTo>
                    <a:pt x="478" y="248"/>
                  </a:lnTo>
                  <a:lnTo>
                    <a:pt x="491" y="229"/>
                  </a:lnTo>
                  <a:lnTo>
                    <a:pt x="506" y="211"/>
                  </a:lnTo>
                  <a:lnTo>
                    <a:pt x="519" y="192"/>
                  </a:lnTo>
                  <a:lnTo>
                    <a:pt x="532" y="173"/>
                  </a:lnTo>
                  <a:lnTo>
                    <a:pt x="546" y="153"/>
                  </a:lnTo>
                  <a:lnTo>
                    <a:pt x="558" y="135"/>
                  </a:lnTo>
                  <a:lnTo>
                    <a:pt x="571" y="116"/>
                  </a:lnTo>
                  <a:lnTo>
                    <a:pt x="558" y="103"/>
                  </a:lnTo>
                  <a:lnTo>
                    <a:pt x="546" y="91"/>
                  </a:lnTo>
                  <a:lnTo>
                    <a:pt x="532" y="78"/>
                  </a:lnTo>
                  <a:lnTo>
                    <a:pt x="519" y="65"/>
                  </a:lnTo>
                  <a:lnTo>
                    <a:pt x="506" y="52"/>
                  </a:lnTo>
                  <a:lnTo>
                    <a:pt x="491" y="40"/>
                  </a:lnTo>
                  <a:lnTo>
                    <a:pt x="478" y="27"/>
                  </a:lnTo>
                  <a:lnTo>
                    <a:pt x="465" y="15"/>
                  </a:lnTo>
                  <a:lnTo>
                    <a:pt x="386" y="8"/>
                  </a:lnTo>
                  <a:lnTo>
                    <a:pt x="317" y="3"/>
                  </a:lnTo>
                  <a:lnTo>
                    <a:pt x="257" y="0"/>
                  </a:lnTo>
                  <a:lnTo>
                    <a:pt x="205" y="2"/>
                  </a:lnTo>
                  <a:lnTo>
                    <a:pt x="162" y="4"/>
                  </a:lnTo>
                  <a:lnTo>
                    <a:pt x="126" y="10"/>
                  </a:lnTo>
                  <a:lnTo>
                    <a:pt x="95" y="19"/>
                  </a:lnTo>
                  <a:lnTo>
                    <a:pt x="71" y="31"/>
                  </a:lnTo>
                  <a:lnTo>
                    <a:pt x="51" y="46"/>
                  </a:lnTo>
                  <a:lnTo>
                    <a:pt x="36" y="65"/>
                  </a:lnTo>
                  <a:lnTo>
                    <a:pt x="25" y="88"/>
                  </a:lnTo>
                  <a:lnTo>
                    <a:pt x="16" y="115"/>
                  </a:lnTo>
                  <a:lnTo>
                    <a:pt x="10" y="146"/>
                  </a:lnTo>
                  <a:lnTo>
                    <a:pt x="6" y="181"/>
                  </a:lnTo>
                  <a:lnTo>
                    <a:pt x="2" y="221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0" name="Freeform 63"/>
            <p:cNvSpPr>
              <a:spLocks/>
            </p:cNvSpPr>
            <p:nvPr/>
          </p:nvSpPr>
          <p:spPr bwMode="auto">
            <a:xfrm>
              <a:off x="2310" y="1708"/>
              <a:ext cx="565" cy="394"/>
            </a:xfrm>
            <a:custGeom>
              <a:avLst/>
              <a:gdLst>
                <a:gd name="T0" fmla="*/ 20 w 565"/>
                <a:gd name="T1" fmla="*/ 267 h 394"/>
                <a:gd name="T2" fmla="*/ 60 w 565"/>
                <a:gd name="T3" fmla="*/ 284 h 394"/>
                <a:gd name="T4" fmla="*/ 101 w 565"/>
                <a:gd name="T5" fmla="*/ 301 h 394"/>
                <a:gd name="T6" fmla="*/ 140 w 565"/>
                <a:gd name="T7" fmla="*/ 318 h 394"/>
                <a:gd name="T8" fmla="*/ 181 w 565"/>
                <a:gd name="T9" fmla="*/ 335 h 394"/>
                <a:gd name="T10" fmla="*/ 221 w 565"/>
                <a:gd name="T11" fmla="*/ 352 h 394"/>
                <a:gd name="T12" fmla="*/ 262 w 565"/>
                <a:gd name="T13" fmla="*/ 368 h 394"/>
                <a:gd name="T14" fmla="*/ 301 w 565"/>
                <a:gd name="T15" fmla="*/ 385 h 394"/>
                <a:gd name="T16" fmla="*/ 332 w 565"/>
                <a:gd name="T17" fmla="*/ 391 h 394"/>
                <a:gd name="T18" fmla="*/ 352 w 565"/>
                <a:gd name="T19" fmla="*/ 385 h 394"/>
                <a:gd name="T20" fmla="*/ 372 w 565"/>
                <a:gd name="T21" fmla="*/ 380 h 394"/>
                <a:gd name="T22" fmla="*/ 393 w 565"/>
                <a:gd name="T23" fmla="*/ 376 h 394"/>
                <a:gd name="T24" fmla="*/ 410 w 565"/>
                <a:gd name="T25" fmla="*/ 359 h 394"/>
                <a:gd name="T26" fmla="*/ 424 w 565"/>
                <a:gd name="T27" fmla="*/ 330 h 394"/>
                <a:gd name="T28" fmla="*/ 439 w 565"/>
                <a:gd name="T29" fmla="*/ 301 h 394"/>
                <a:gd name="T30" fmla="*/ 452 w 565"/>
                <a:gd name="T31" fmla="*/ 272 h 394"/>
                <a:gd name="T32" fmla="*/ 472 w 565"/>
                <a:gd name="T33" fmla="*/ 238 h 394"/>
                <a:gd name="T34" fmla="*/ 500 w 565"/>
                <a:gd name="T35" fmla="*/ 201 h 394"/>
                <a:gd name="T36" fmla="*/ 526 w 565"/>
                <a:gd name="T37" fmla="*/ 163 h 394"/>
                <a:gd name="T38" fmla="*/ 552 w 565"/>
                <a:gd name="T39" fmla="*/ 125 h 394"/>
                <a:gd name="T40" fmla="*/ 552 w 565"/>
                <a:gd name="T41" fmla="*/ 94 h 394"/>
                <a:gd name="T42" fmla="*/ 526 w 565"/>
                <a:gd name="T43" fmla="*/ 69 h 394"/>
                <a:gd name="T44" fmla="*/ 500 w 565"/>
                <a:gd name="T45" fmla="*/ 45 h 394"/>
                <a:gd name="T46" fmla="*/ 472 w 565"/>
                <a:gd name="T47" fmla="*/ 19 h 394"/>
                <a:gd name="T48" fmla="*/ 381 w 565"/>
                <a:gd name="T49" fmla="*/ 3 h 394"/>
                <a:gd name="T50" fmla="*/ 253 w 565"/>
                <a:gd name="T51" fmla="*/ 0 h 394"/>
                <a:gd name="T52" fmla="*/ 160 w 565"/>
                <a:gd name="T53" fmla="*/ 6 h 394"/>
                <a:gd name="T54" fmla="*/ 93 w 565"/>
                <a:gd name="T55" fmla="*/ 23 h 394"/>
                <a:gd name="T56" fmla="*/ 51 w 565"/>
                <a:gd name="T57" fmla="*/ 52 h 394"/>
                <a:gd name="T58" fmla="*/ 26 w 565"/>
                <a:gd name="T59" fmla="*/ 93 h 394"/>
                <a:gd name="T60" fmla="*/ 12 w 565"/>
                <a:gd name="T61" fmla="*/ 148 h 394"/>
                <a:gd name="T62" fmla="*/ 3 w 565"/>
                <a:gd name="T63" fmla="*/ 218 h 3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65"/>
                <a:gd name="T97" fmla="*/ 0 h 394"/>
                <a:gd name="T98" fmla="*/ 565 w 565"/>
                <a:gd name="T99" fmla="*/ 394 h 39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65" h="394">
                  <a:moveTo>
                    <a:pt x="0" y="259"/>
                  </a:moveTo>
                  <a:lnTo>
                    <a:pt x="20" y="267"/>
                  </a:lnTo>
                  <a:lnTo>
                    <a:pt x="39" y="276"/>
                  </a:lnTo>
                  <a:lnTo>
                    <a:pt x="60" y="284"/>
                  </a:lnTo>
                  <a:lnTo>
                    <a:pt x="80" y="293"/>
                  </a:lnTo>
                  <a:lnTo>
                    <a:pt x="101" y="301"/>
                  </a:lnTo>
                  <a:lnTo>
                    <a:pt x="120" y="309"/>
                  </a:lnTo>
                  <a:lnTo>
                    <a:pt x="140" y="318"/>
                  </a:lnTo>
                  <a:lnTo>
                    <a:pt x="161" y="326"/>
                  </a:lnTo>
                  <a:lnTo>
                    <a:pt x="181" y="335"/>
                  </a:lnTo>
                  <a:lnTo>
                    <a:pt x="202" y="343"/>
                  </a:lnTo>
                  <a:lnTo>
                    <a:pt x="221" y="352"/>
                  </a:lnTo>
                  <a:lnTo>
                    <a:pt x="241" y="360"/>
                  </a:lnTo>
                  <a:lnTo>
                    <a:pt x="262" y="368"/>
                  </a:lnTo>
                  <a:lnTo>
                    <a:pt x="282" y="377"/>
                  </a:lnTo>
                  <a:lnTo>
                    <a:pt x="301" y="385"/>
                  </a:lnTo>
                  <a:lnTo>
                    <a:pt x="322" y="394"/>
                  </a:lnTo>
                  <a:lnTo>
                    <a:pt x="332" y="391"/>
                  </a:lnTo>
                  <a:lnTo>
                    <a:pt x="342" y="389"/>
                  </a:lnTo>
                  <a:lnTo>
                    <a:pt x="352" y="385"/>
                  </a:lnTo>
                  <a:lnTo>
                    <a:pt x="363" y="383"/>
                  </a:lnTo>
                  <a:lnTo>
                    <a:pt x="372" y="380"/>
                  </a:lnTo>
                  <a:lnTo>
                    <a:pt x="382" y="378"/>
                  </a:lnTo>
                  <a:lnTo>
                    <a:pt x="393" y="376"/>
                  </a:lnTo>
                  <a:lnTo>
                    <a:pt x="402" y="373"/>
                  </a:lnTo>
                  <a:lnTo>
                    <a:pt x="410" y="359"/>
                  </a:lnTo>
                  <a:lnTo>
                    <a:pt x="417" y="344"/>
                  </a:lnTo>
                  <a:lnTo>
                    <a:pt x="424" y="330"/>
                  </a:lnTo>
                  <a:lnTo>
                    <a:pt x="431" y="315"/>
                  </a:lnTo>
                  <a:lnTo>
                    <a:pt x="439" y="301"/>
                  </a:lnTo>
                  <a:lnTo>
                    <a:pt x="446" y="287"/>
                  </a:lnTo>
                  <a:lnTo>
                    <a:pt x="452" y="272"/>
                  </a:lnTo>
                  <a:lnTo>
                    <a:pt x="459" y="258"/>
                  </a:lnTo>
                  <a:lnTo>
                    <a:pt x="472" y="238"/>
                  </a:lnTo>
                  <a:lnTo>
                    <a:pt x="485" y="219"/>
                  </a:lnTo>
                  <a:lnTo>
                    <a:pt x="500" y="201"/>
                  </a:lnTo>
                  <a:lnTo>
                    <a:pt x="513" y="182"/>
                  </a:lnTo>
                  <a:lnTo>
                    <a:pt x="526" y="163"/>
                  </a:lnTo>
                  <a:lnTo>
                    <a:pt x="540" y="143"/>
                  </a:lnTo>
                  <a:lnTo>
                    <a:pt x="552" y="125"/>
                  </a:lnTo>
                  <a:lnTo>
                    <a:pt x="565" y="106"/>
                  </a:lnTo>
                  <a:lnTo>
                    <a:pt x="552" y="94"/>
                  </a:lnTo>
                  <a:lnTo>
                    <a:pt x="540" y="82"/>
                  </a:lnTo>
                  <a:lnTo>
                    <a:pt x="526" y="69"/>
                  </a:lnTo>
                  <a:lnTo>
                    <a:pt x="513" y="57"/>
                  </a:lnTo>
                  <a:lnTo>
                    <a:pt x="500" y="45"/>
                  </a:lnTo>
                  <a:lnTo>
                    <a:pt x="485" y="31"/>
                  </a:lnTo>
                  <a:lnTo>
                    <a:pt x="472" y="19"/>
                  </a:lnTo>
                  <a:lnTo>
                    <a:pt x="459" y="7"/>
                  </a:lnTo>
                  <a:lnTo>
                    <a:pt x="381" y="3"/>
                  </a:lnTo>
                  <a:lnTo>
                    <a:pt x="312" y="0"/>
                  </a:lnTo>
                  <a:lnTo>
                    <a:pt x="253" y="0"/>
                  </a:lnTo>
                  <a:lnTo>
                    <a:pt x="203" y="1"/>
                  </a:lnTo>
                  <a:lnTo>
                    <a:pt x="160" y="6"/>
                  </a:lnTo>
                  <a:lnTo>
                    <a:pt x="123" y="13"/>
                  </a:lnTo>
                  <a:lnTo>
                    <a:pt x="93" y="23"/>
                  </a:lnTo>
                  <a:lnTo>
                    <a:pt x="71" y="35"/>
                  </a:lnTo>
                  <a:lnTo>
                    <a:pt x="51" y="52"/>
                  </a:lnTo>
                  <a:lnTo>
                    <a:pt x="37" y="70"/>
                  </a:lnTo>
                  <a:lnTo>
                    <a:pt x="26" y="93"/>
                  </a:lnTo>
                  <a:lnTo>
                    <a:pt x="18" y="118"/>
                  </a:lnTo>
                  <a:lnTo>
                    <a:pt x="12" y="148"/>
                  </a:lnTo>
                  <a:lnTo>
                    <a:pt x="7" y="181"/>
                  </a:lnTo>
                  <a:lnTo>
                    <a:pt x="3" y="218"/>
                  </a:lnTo>
                  <a:lnTo>
                    <a:pt x="0" y="259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1" name="Freeform 64"/>
            <p:cNvSpPr>
              <a:spLocks/>
            </p:cNvSpPr>
            <p:nvPr/>
          </p:nvSpPr>
          <p:spPr bwMode="auto">
            <a:xfrm>
              <a:off x="2316" y="1715"/>
              <a:ext cx="559" cy="387"/>
            </a:xfrm>
            <a:custGeom>
              <a:avLst/>
              <a:gdLst>
                <a:gd name="T0" fmla="*/ 19 w 559"/>
                <a:gd name="T1" fmla="*/ 264 h 387"/>
                <a:gd name="T2" fmla="*/ 59 w 559"/>
                <a:gd name="T3" fmla="*/ 280 h 387"/>
                <a:gd name="T4" fmla="*/ 98 w 559"/>
                <a:gd name="T5" fmla="*/ 296 h 387"/>
                <a:gd name="T6" fmla="*/ 138 w 559"/>
                <a:gd name="T7" fmla="*/ 312 h 387"/>
                <a:gd name="T8" fmla="*/ 178 w 559"/>
                <a:gd name="T9" fmla="*/ 329 h 387"/>
                <a:gd name="T10" fmla="*/ 217 w 559"/>
                <a:gd name="T11" fmla="*/ 346 h 387"/>
                <a:gd name="T12" fmla="*/ 257 w 559"/>
                <a:gd name="T13" fmla="*/ 361 h 387"/>
                <a:gd name="T14" fmla="*/ 297 w 559"/>
                <a:gd name="T15" fmla="*/ 378 h 387"/>
                <a:gd name="T16" fmla="*/ 326 w 559"/>
                <a:gd name="T17" fmla="*/ 384 h 387"/>
                <a:gd name="T18" fmla="*/ 346 w 559"/>
                <a:gd name="T19" fmla="*/ 378 h 387"/>
                <a:gd name="T20" fmla="*/ 366 w 559"/>
                <a:gd name="T21" fmla="*/ 373 h 387"/>
                <a:gd name="T22" fmla="*/ 387 w 559"/>
                <a:gd name="T23" fmla="*/ 369 h 387"/>
                <a:gd name="T24" fmla="*/ 404 w 559"/>
                <a:gd name="T25" fmla="*/ 352 h 387"/>
                <a:gd name="T26" fmla="*/ 418 w 559"/>
                <a:gd name="T27" fmla="*/ 323 h 387"/>
                <a:gd name="T28" fmla="*/ 433 w 559"/>
                <a:gd name="T29" fmla="*/ 294 h 387"/>
                <a:gd name="T30" fmla="*/ 446 w 559"/>
                <a:gd name="T31" fmla="*/ 265 h 387"/>
                <a:gd name="T32" fmla="*/ 466 w 559"/>
                <a:gd name="T33" fmla="*/ 231 h 387"/>
                <a:gd name="T34" fmla="*/ 494 w 559"/>
                <a:gd name="T35" fmla="*/ 194 h 387"/>
                <a:gd name="T36" fmla="*/ 520 w 559"/>
                <a:gd name="T37" fmla="*/ 156 h 387"/>
                <a:gd name="T38" fmla="*/ 546 w 559"/>
                <a:gd name="T39" fmla="*/ 118 h 387"/>
                <a:gd name="T40" fmla="*/ 546 w 559"/>
                <a:gd name="T41" fmla="*/ 87 h 387"/>
                <a:gd name="T42" fmla="*/ 520 w 559"/>
                <a:gd name="T43" fmla="*/ 63 h 387"/>
                <a:gd name="T44" fmla="*/ 494 w 559"/>
                <a:gd name="T45" fmla="*/ 39 h 387"/>
                <a:gd name="T46" fmla="*/ 466 w 559"/>
                <a:gd name="T47" fmla="*/ 15 h 387"/>
                <a:gd name="T48" fmla="*/ 375 w 559"/>
                <a:gd name="T49" fmla="*/ 0 h 387"/>
                <a:gd name="T50" fmla="*/ 249 w 559"/>
                <a:gd name="T51" fmla="*/ 2 h 387"/>
                <a:gd name="T52" fmla="*/ 157 w 559"/>
                <a:gd name="T53" fmla="*/ 11 h 387"/>
                <a:gd name="T54" fmla="*/ 92 w 559"/>
                <a:gd name="T55" fmla="*/ 30 h 387"/>
                <a:gd name="T56" fmla="*/ 51 w 559"/>
                <a:gd name="T57" fmla="*/ 61 h 387"/>
                <a:gd name="T58" fmla="*/ 26 w 559"/>
                <a:gd name="T59" fmla="*/ 100 h 387"/>
                <a:gd name="T60" fmla="*/ 13 w 559"/>
                <a:gd name="T61" fmla="*/ 153 h 387"/>
                <a:gd name="T62" fmla="*/ 3 w 559"/>
                <a:gd name="T63" fmla="*/ 218 h 38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59"/>
                <a:gd name="T97" fmla="*/ 0 h 387"/>
                <a:gd name="T98" fmla="*/ 559 w 559"/>
                <a:gd name="T99" fmla="*/ 387 h 38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59" h="387">
                  <a:moveTo>
                    <a:pt x="0" y="256"/>
                  </a:moveTo>
                  <a:lnTo>
                    <a:pt x="19" y="264"/>
                  </a:lnTo>
                  <a:lnTo>
                    <a:pt x="39" y="272"/>
                  </a:lnTo>
                  <a:lnTo>
                    <a:pt x="59" y="280"/>
                  </a:lnTo>
                  <a:lnTo>
                    <a:pt x="79" y="288"/>
                  </a:lnTo>
                  <a:lnTo>
                    <a:pt x="98" y="296"/>
                  </a:lnTo>
                  <a:lnTo>
                    <a:pt x="119" y="305"/>
                  </a:lnTo>
                  <a:lnTo>
                    <a:pt x="138" y="312"/>
                  </a:lnTo>
                  <a:lnTo>
                    <a:pt x="158" y="321"/>
                  </a:lnTo>
                  <a:lnTo>
                    <a:pt x="178" y="329"/>
                  </a:lnTo>
                  <a:lnTo>
                    <a:pt x="197" y="337"/>
                  </a:lnTo>
                  <a:lnTo>
                    <a:pt x="217" y="346"/>
                  </a:lnTo>
                  <a:lnTo>
                    <a:pt x="237" y="353"/>
                  </a:lnTo>
                  <a:lnTo>
                    <a:pt x="257" y="361"/>
                  </a:lnTo>
                  <a:lnTo>
                    <a:pt x="276" y="370"/>
                  </a:lnTo>
                  <a:lnTo>
                    <a:pt x="297" y="378"/>
                  </a:lnTo>
                  <a:lnTo>
                    <a:pt x="316" y="387"/>
                  </a:lnTo>
                  <a:lnTo>
                    <a:pt x="326" y="384"/>
                  </a:lnTo>
                  <a:lnTo>
                    <a:pt x="336" y="382"/>
                  </a:lnTo>
                  <a:lnTo>
                    <a:pt x="346" y="378"/>
                  </a:lnTo>
                  <a:lnTo>
                    <a:pt x="357" y="376"/>
                  </a:lnTo>
                  <a:lnTo>
                    <a:pt x="366" y="373"/>
                  </a:lnTo>
                  <a:lnTo>
                    <a:pt x="376" y="371"/>
                  </a:lnTo>
                  <a:lnTo>
                    <a:pt x="387" y="369"/>
                  </a:lnTo>
                  <a:lnTo>
                    <a:pt x="396" y="366"/>
                  </a:lnTo>
                  <a:lnTo>
                    <a:pt x="404" y="352"/>
                  </a:lnTo>
                  <a:lnTo>
                    <a:pt x="411" y="337"/>
                  </a:lnTo>
                  <a:lnTo>
                    <a:pt x="418" y="323"/>
                  </a:lnTo>
                  <a:lnTo>
                    <a:pt x="425" y="308"/>
                  </a:lnTo>
                  <a:lnTo>
                    <a:pt x="433" y="294"/>
                  </a:lnTo>
                  <a:lnTo>
                    <a:pt x="440" y="280"/>
                  </a:lnTo>
                  <a:lnTo>
                    <a:pt x="446" y="265"/>
                  </a:lnTo>
                  <a:lnTo>
                    <a:pt x="453" y="251"/>
                  </a:lnTo>
                  <a:lnTo>
                    <a:pt x="466" y="231"/>
                  </a:lnTo>
                  <a:lnTo>
                    <a:pt x="479" y="212"/>
                  </a:lnTo>
                  <a:lnTo>
                    <a:pt x="494" y="194"/>
                  </a:lnTo>
                  <a:lnTo>
                    <a:pt x="507" y="175"/>
                  </a:lnTo>
                  <a:lnTo>
                    <a:pt x="520" y="156"/>
                  </a:lnTo>
                  <a:lnTo>
                    <a:pt x="534" y="136"/>
                  </a:lnTo>
                  <a:lnTo>
                    <a:pt x="546" y="118"/>
                  </a:lnTo>
                  <a:lnTo>
                    <a:pt x="559" y="99"/>
                  </a:lnTo>
                  <a:lnTo>
                    <a:pt x="546" y="87"/>
                  </a:lnTo>
                  <a:lnTo>
                    <a:pt x="534" y="75"/>
                  </a:lnTo>
                  <a:lnTo>
                    <a:pt x="520" y="63"/>
                  </a:lnTo>
                  <a:lnTo>
                    <a:pt x="507" y="51"/>
                  </a:lnTo>
                  <a:lnTo>
                    <a:pt x="494" y="39"/>
                  </a:lnTo>
                  <a:lnTo>
                    <a:pt x="479" y="27"/>
                  </a:lnTo>
                  <a:lnTo>
                    <a:pt x="466" y="15"/>
                  </a:lnTo>
                  <a:lnTo>
                    <a:pt x="453" y="3"/>
                  </a:lnTo>
                  <a:lnTo>
                    <a:pt x="375" y="0"/>
                  </a:lnTo>
                  <a:lnTo>
                    <a:pt x="307" y="0"/>
                  </a:lnTo>
                  <a:lnTo>
                    <a:pt x="249" y="2"/>
                  </a:lnTo>
                  <a:lnTo>
                    <a:pt x="199" y="5"/>
                  </a:lnTo>
                  <a:lnTo>
                    <a:pt x="157" y="11"/>
                  </a:lnTo>
                  <a:lnTo>
                    <a:pt x="121" y="20"/>
                  </a:lnTo>
                  <a:lnTo>
                    <a:pt x="92" y="30"/>
                  </a:lnTo>
                  <a:lnTo>
                    <a:pt x="69" y="44"/>
                  </a:lnTo>
                  <a:lnTo>
                    <a:pt x="51" y="61"/>
                  </a:lnTo>
                  <a:lnTo>
                    <a:pt x="37" y="79"/>
                  </a:lnTo>
                  <a:lnTo>
                    <a:pt x="26" y="100"/>
                  </a:lnTo>
                  <a:lnTo>
                    <a:pt x="19" y="126"/>
                  </a:lnTo>
                  <a:lnTo>
                    <a:pt x="13" y="153"/>
                  </a:lnTo>
                  <a:lnTo>
                    <a:pt x="8" y="183"/>
                  </a:lnTo>
                  <a:lnTo>
                    <a:pt x="3" y="218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2" name="Freeform 65"/>
            <p:cNvSpPr>
              <a:spLocks/>
            </p:cNvSpPr>
            <p:nvPr/>
          </p:nvSpPr>
          <p:spPr bwMode="auto">
            <a:xfrm>
              <a:off x="2322" y="1720"/>
              <a:ext cx="553" cy="382"/>
            </a:xfrm>
            <a:custGeom>
              <a:avLst/>
              <a:gdLst>
                <a:gd name="T0" fmla="*/ 19 w 553"/>
                <a:gd name="T1" fmla="*/ 261 h 382"/>
                <a:gd name="T2" fmla="*/ 57 w 553"/>
                <a:gd name="T3" fmla="*/ 277 h 382"/>
                <a:gd name="T4" fmla="*/ 97 w 553"/>
                <a:gd name="T5" fmla="*/ 294 h 382"/>
                <a:gd name="T6" fmla="*/ 136 w 553"/>
                <a:gd name="T7" fmla="*/ 309 h 382"/>
                <a:gd name="T8" fmla="*/ 174 w 553"/>
                <a:gd name="T9" fmla="*/ 325 h 382"/>
                <a:gd name="T10" fmla="*/ 212 w 553"/>
                <a:gd name="T11" fmla="*/ 341 h 382"/>
                <a:gd name="T12" fmla="*/ 252 w 553"/>
                <a:gd name="T13" fmla="*/ 358 h 382"/>
                <a:gd name="T14" fmla="*/ 291 w 553"/>
                <a:gd name="T15" fmla="*/ 373 h 382"/>
                <a:gd name="T16" fmla="*/ 320 w 553"/>
                <a:gd name="T17" fmla="*/ 379 h 382"/>
                <a:gd name="T18" fmla="*/ 340 w 553"/>
                <a:gd name="T19" fmla="*/ 373 h 382"/>
                <a:gd name="T20" fmla="*/ 360 w 553"/>
                <a:gd name="T21" fmla="*/ 368 h 382"/>
                <a:gd name="T22" fmla="*/ 381 w 553"/>
                <a:gd name="T23" fmla="*/ 364 h 382"/>
                <a:gd name="T24" fmla="*/ 398 w 553"/>
                <a:gd name="T25" fmla="*/ 347 h 382"/>
                <a:gd name="T26" fmla="*/ 412 w 553"/>
                <a:gd name="T27" fmla="*/ 318 h 382"/>
                <a:gd name="T28" fmla="*/ 427 w 553"/>
                <a:gd name="T29" fmla="*/ 289 h 382"/>
                <a:gd name="T30" fmla="*/ 440 w 553"/>
                <a:gd name="T31" fmla="*/ 260 h 382"/>
                <a:gd name="T32" fmla="*/ 460 w 553"/>
                <a:gd name="T33" fmla="*/ 226 h 382"/>
                <a:gd name="T34" fmla="*/ 488 w 553"/>
                <a:gd name="T35" fmla="*/ 189 h 382"/>
                <a:gd name="T36" fmla="*/ 514 w 553"/>
                <a:gd name="T37" fmla="*/ 151 h 382"/>
                <a:gd name="T38" fmla="*/ 540 w 553"/>
                <a:gd name="T39" fmla="*/ 113 h 382"/>
                <a:gd name="T40" fmla="*/ 540 w 553"/>
                <a:gd name="T41" fmla="*/ 82 h 382"/>
                <a:gd name="T42" fmla="*/ 514 w 553"/>
                <a:gd name="T43" fmla="*/ 59 h 382"/>
                <a:gd name="T44" fmla="*/ 488 w 553"/>
                <a:gd name="T45" fmla="*/ 35 h 382"/>
                <a:gd name="T46" fmla="*/ 460 w 553"/>
                <a:gd name="T47" fmla="*/ 12 h 382"/>
                <a:gd name="T48" fmla="*/ 370 w 553"/>
                <a:gd name="T49" fmla="*/ 0 h 382"/>
                <a:gd name="T50" fmla="*/ 245 w 553"/>
                <a:gd name="T51" fmla="*/ 6 h 382"/>
                <a:gd name="T52" fmla="*/ 154 w 553"/>
                <a:gd name="T53" fmla="*/ 19 h 382"/>
                <a:gd name="T54" fmla="*/ 91 w 553"/>
                <a:gd name="T55" fmla="*/ 40 h 382"/>
                <a:gd name="T56" fmla="*/ 51 w 553"/>
                <a:gd name="T57" fmla="*/ 71 h 382"/>
                <a:gd name="T58" fmla="*/ 27 w 553"/>
                <a:gd name="T59" fmla="*/ 110 h 382"/>
                <a:gd name="T60" fmla="*/ 14 w 553"/>
                <a:gd name="T61" fmla="*/ 159 h 382"/>
                <a:gd name="T62" fmla="*/ 4 w 553"/>
                <a:gd name="T63" fmla="*/ 219 h 3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53"/>
                <a:gd name="T97" fmla="*/ 0 h 382"/>
                <a:gd name="T98" fmla="*/ 553 w 553"/>
                <a:gd name="T99" fmla="*/ 382 h 38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53" h="382">
                  <a:moveTo>
                    <a:pt x="0" y="253"/>
                  </a:moveTo>
                  <a:lnTo>
                    <a:pt x="19" y="261"/>
                  </a:lnTo>
                  <a:lnTo>
                    <a:pt x="38" y="269"/>
                  </a:lnTo>
                  <a:lnTo>
                    <a:pt x="57" y="277"/>
                  </a:lnTo>
                  <a:lnTo>
                    <a:pt x="78" y="285"/>
                  </a:lnTo>
                  <a:lnTo>
                    <a:pt x="97" y="294"/>
                  </a:lnTo>
                  <a:lnTo>
                    <a:pt x="116" y="301"/>
                  </a:lnTo>
                  <a:lnTo>
                    <a:pt x="136" y="309"/>
                  </a:lnTo>
                  <a:lnTo>
                    <a:pt x="155" y="317"/>
                  </a:lnTo>
                  <a:lnTo>
                    <a:pt x="174" y="325"/>
                  </a:lnTo>
                  <a:lnTo>
                    <a:pt x="193" y="334"/>
                  </a:lnTo>
                  <a:lnTo>
                    <a:pt x="212" y="341"/>
                  </a:lnTo>
                  <a:lnTo>
                    <a:pt x="233" y="349"/>
                  </a:lnTo>
                  <a:lnTo>
                    <a:pt x="252" y="358"/>
                  </a:lnTo>
                  <a:lnTo>
                    <a:pt x="271" y="366"/>
                  </a:lnTo>
                  <a:lnTo>
                    <a:pt x="291" y="373"/>
                  </a:lnTo>
                  <a:lnTo>
                    <a:pt x="310" y="382"/>
                  </a:lnTo>
                  <a:lnTo>
                    <a:pt x="320" y="379"/>
                  </a:lnTo>
                  <a:lnTo>
                    <a:pt x="330" y="377"/>
                  </a:lnTo>
                  <a:lnTo>
                    <a:pt x="340" y="373"/>
                  </a:lnTo>
                  <a:lnTo>
                    <a:pt x="351" y="371"/>
                  </a:lnTo>
                  <a:lnTo>
                    <a:pt x="360" y="368"/>
                  </a:lnTo>
                  <a:lnTo>
                    <a:pt x="370" y="366"/>
                  </a:lnTo>
                  <a:lnTo>
                    <a:pt x="381" y="364"/>
                  </a:lnTo>
                  <a:lnTo>
                    <a:pt x="390" y="361"/>
                  </a:lnTo>
                  <a:lnTo>
                    <a:pt x="398" y="347"/>
                  </a:lnTo>
                  <a:lnTo>
                    <a:pt x="405" y="332"/>
                  </a:lnTo>
                  <a:lnTo>
                    <a:pt x="412" y="318"/>
                  </a:lnTo>
                  <a:lnTo>
                    <a:pt x="419" y="303"/>
                  </a:lnTo>
                  <a:lnTo>
                    <a:pt x="427" y="289"/>
                  </a:lnTo>
                  <a:lnTo>
                    <a:pt x="434" y="275"/>
                  </a:lnTo>
                  <a:lnTo>
                    <a:pt x="440" y="260"/>
                  </a:lnTo>
                  <a:lnTo>
                    <a:pt x="447" y="246"/>
                  </a:lnTo>
                  <a:lnTo>
                    <a:pt x="460" y="226"/>
                  </a:lnTo>
                  <a:lnTo>
                    <a:pt x="473" y="207"/>
                  </a:lnTo>
                  <a:lnTo>
                    <a:pt x="488" y="189"/>
                  </a:lnTo>
                  <a:lnTo>
                    <a:pt x="501" y="170"/>
                  </a:lnTo>
                  <a:lnTo>
                    <a:pt x="514" y="151"/>
                  </a:lnTo>
                  <a:lnTo>
                    <a:pt x="528" y="131"/>
                  </a:lnTo>
                  <a:lnTo>
                    <a:pt x="540" y="113"/>
                  </a:lnTo>
                  <a:lnTo>
                    <a:pt x="553" y="94"/>
                  </a:lnTo>
                  <a:lnTo>
                    <a:pt x="540" y="82"/>
                  </a:lnTo>
                  <a:lnTo>
                    <a:pt x="528" y="70"/>
                  </a:lnTo>
                  <a:lnTo>
                    <a:pt x="514" y="59"/>
                  </a:lnTo>
                  <a:lnTo>
                    <a:pt x="501" y="47"/>
                  </a:lnTo>
                  <a:lnTo>
                    <a:pt x="488" y="35"/>
                  </a:lnTo>
                  <a:lnTo>
                    <a:pt x="473" y="23"/>
                  </a:lnTo>
                  <a:lnTo>
                    <a:pt x="460" y="12"/>
                  </a:lnTo>
                  <a:lnTo>
                    <a:pt x="447" y="0"/>
                  </a:lnTo>
                  <a:lnTo>
                    <a:pt x="370" y="0"/>
                  </a:lnTo>
                  <a:lnTo>
                    <a:pt x="303" y="1"/>
                  </a:lnTo>
                  <a:lnTo>
                    <a:pt x="245" y="6"/>
                  </a:lnTo>
                  <a:lnTo>
                    <a:pt x="196" y="11"/>
                  </a:lnTo>
                  <a:lnTo>
                    <a:pt x="154" y="19"/>
                  </a:lnTo>
                  <a:lnTo>
                    <a:pt x="120" y="29"/>
                  </a:lnTo>
                  <a:lnTo>
                    <a:pt x="91" y="40"/>
                  </a:lnTo>
                  <a:lnTo>
                    <a:pt x="69" y="54"/>
                  </a:lnTo>
                  <a:lnTo>
                    <a:pt x="51" y="71"/>
                  </a:lnTo>
                  <a:lnTo>
                    <a:pt x="38" y="89"/>
                  </a:lnTo>
                  <a:lnTo>
                    <a:pt x="27" y="110"/>
                  </a:lnTo>
                  <a:lnTo>
                    <a:pt x="20" y="134"/>
                  </a:lnTo>
                  <a:lnTo>
                    <a:pt x="14" y="159"/>
                  </a:lnTo>
                  <a:lnTo>
                    <a:pt x="9" y="188"/>
                  </a:lnTo>
                  <a:lnTo>
                    <a:pt x="4" y="219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3" name="Freeform 66"/>
            <p:cNvSpPr>
              <a:spLocks/>
            </p:cNvSpPr>
            <p:nvPr/>
          </p:nvSpPr>
          <p:spPr bwMode="auto">
            <a:xfrm>
              <a:off x="2328" y="1723"/>
              <a:ext cx="547" cy="379"/>
            </a:xfrm>
            <a:custGeom>
              <a:avLst/>
              <a:gdLst>
                <a:gd name="T0" fmla="*/ 19 w 547"/>
                <a:gd name="T1" fmla="*/ 261 h 379"/>
                <a:gd name="T2" fmla="*/ 56 w 547"/>
                <a:gd name="T3" fmla="*/ 276 h 379"/>
                <a:gd name="T4" fmla="*/ 95 w 547"/>
                <a:gd name="T5" fmla="*/ 292 h 379"/>
                <a:gd name="T6" fmla="*/ 133 w 547"/>
                <a:gd name="T7" fmla="*/ 308 h 379"/>
                <a:gd name="T8" fmla="*/ 170 w 547"/>
                <a:gd name="T9" fmla="*/ 323 h 379"/>
                <a:gd name="T10" fmla="*/ 209 w 547"/>
                <a:gd name="T11" fmla="*/ 339 h 379"/>
                <a:gd name="T12" fmla="*/ 247 w 547"/>
                <a:gd name="T13" fmla="*/ 355 h 379"/>
                <a:gd name="T14" fmla="*/ 285 w 547"/>
                <a:gd name="T15" fmla="*/ 370 h 379"/>
                <a:gd name="T16" fmla="*/ 314 w 547"/>
                <a:gd name="T17" fmla="*/ 376 h 379"/>
                <a:gd name="T18" fmla="*/ 334 w 547"/>
                <a:gd name="T19" fmla="*/ 370 h 379"/>
                <a:gd name="T20" fmla="*/ 354 w 547"/>
                <a:gd name="T21" fmla="*/ 365 h 379"/>
                <a:gd name="T22" fmla="*/ 375 w 547"/>
                <a:gd name="T23" fmla="*/ 361 h 379"/>
                <a:gd name="T24" fmla="*/ 392 w 547"/>
                <a:gd name="T25" fmla="*/ 344 h 379"/>
                <a:gd name="T26" fmla="*/ 406 w 547"/>
                <a:gd name="T27" fmla="*/ 315 h 379"/>
                <a:gd name="T28" fmla="*/ 421 w 547"/>
                <a:gd name="T29" fmla="*/ 286 h 379"/>
                <a:gd name="T30" fmla="*/ 434 w 547"/>
                <a:gd name="T31" fmla="*/ 257 h 379"/>
                <a:gd name="T32" fmla="*/ 454 w 547"/>
                <a:gd name="T33" fmla="*/ 223 h 379"/>
                <a:gd name="T34" fmla="*/ 482 w 547"/>
                <a:gd name="T35" fmla="*/ 186 h 379"/>
                <a:gd name="T36" fmla="*/ 508 w 547"/>
                <a:gd name="T37" fmla="*/ 148 h 379"/>
                <a:gd name="T38" fmla="*/ 534 w 547"/>
                <a:gd name="T39" fmla="*/ 110 h 379"/>
                <a:gd name="T40" fmla="*/ 534 w 547"/>
                <a:gd name="T41" fmla="*/ 80 h 379"/>
                <a:gd name="T42" fmla="*/ 508 w 547"/>
                <a:gd name="T43" fmla="*/ 57 h 379"/>
                <a:gd name="T44" fmla="*/ 482 w 547"/>
                <a:gd name="T45" fmla="*/ 33 h 379"/>
                <a:gd name="T46" fmla="*/ 454 w 547"/>
                <a:gd name="T47" fmla="*/ 10 h 379"/>
                <a:gd name="T48" fmla="*/ 364 w 547"/>
                <a:gd name="T49" fmla="*/ 2 h 379"/>
                <a:gd name="T50" fmla="*/ 240 w 547"/>
                <a:gd name="T51" fmla="*/ 12 h 379"/>
                <a:gd name="T52" fmla="*/ 151 w 547"/>
                <a:gd name="T53" fmla="*/ 27 h 379"/>
                <a:gd name="T54" fmla="*/ 90 w 547"/>
                <a:gd name="T55" fmla="*/ 51 h 379"/>
                <a:gd name="T56" fmla="*/ 51 w 547"/>
                <a:gd name="T57" fmla="*/ 83 h 379"/>
                <a:gd name="T58" fmla="*/ 28 w 547"/>
                <a:gd name="T59" fmla="*/ 121 h 379"/>
                <a:gd name="T60" fmla="*/ 15 w 547"/>
                <a:gd name="T61" fmla="*/ 168 h 379"/>
                <a:gd name="T62" fmla="*/ 6 w 547"/>
                <a:gd name="T63" fmla="*/ 223 h 3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47"/>
                <a:gd name="T97" fmla="*/ 0 h 379"/>
                <a:gd name="T98" fmla="*/ 547 w 547"/>
                <a:gd name="T99" fmla="*/ 379 h 37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47" h="379">
                  <a:moveTo>
                    <a:pt x="0" y="254"/>
                  </a:moveTo>
                  <a:lnTo>
                    <a:pt x="19" y="261"/>
                  </a:lnTo>
                  <a:lnTo>
                    <a:pt x="38" y="269"/>
                  </a:lnTo>
                  <a:lnTo>
                    <a:pt x="56" y="276"/>
                  </a:lnTo>
                  <a:lnTo>
                    <a:pt x="75" y="285"/>
                  </a:lnTo>
                  <a:lnTo>
                    <a:pt x="95" y="292"/>
                  </a:lnTo>
                  <a:lnTo>
                    <a:pt x="114" y="300"/>
                  </a:lnTo>
                  <a:lnTo>
                    <a:pt x="133" y="308"/>
                  </a:lnTo>
                  <a:lnTo>
                    <a:pt x="152" y="316"/>
                  </a:lnTo>
                  <a:lnTo>
                    <a:pt x="170" y="323"/>
                  </a:lnTo>
                  <a:lnTo>
                    <a:pt x="190" y="332"/>
                  </a:lnTo>
                  <a:lnTo>
                    <a:pt x="209" y="339"/>
                  </a:lnTo>
                  <a:lnTo>
                    <a:pt x="228" y="347"/>
                  </a:lnTo>
                  <a:lnTo>
                    <a:pt x="247" y="355"/>
                  </a:lnTo>
                  <a:lnTo>
                    <a:pt x="265" y="363"/>
                  </a:lnTo>
                  <a:lnTo>
                    <a:pt x="285" y="370"/>
                  </a:lnTo>
                  <a:lnTo>
                    <a:pt x="304" y="379"/>
                  </a:lnTo>
                  <a:lnTo>
                    <a:pt x="314" y="376"/>
                  </a:lnTo>
                  <a:lnTo>
                    <a:pt x="324" y="374"/>
                  </a:lnTo>
                  <a:lnTo>
                    <a:pt x="334" y="370"/>
                  </a:lnTo>
                  <a:lnTo>
                    <a:pt x="345" y="368"/>
                  </a:lnTo>
                  <a:lnTo>
                    <a:pt x="354" y="365"/>
                  </a:lnTo>
                  <a:lnTo>
                    <a:pt x="364" y="363"/>
                  </a:lnTo>
                  <a:lnTo>
                    <a:pt x="375" y="361"/>
                  </a:lnTo>
                  <a:lnTo>
                    <a:pt x="384" y="358"/>
                  </a:lnTo>
                  <a:lnTo>
                    <a:pt x="392" y="344"/>
                  </a:lnTo>
                  <a:lnTo>
                    <a:pt x="399" y="329"/>
                  </a:lnTo>
                  <a:lnTo>
                    <a:pt x="406" y="315"/>
                  </a:lnTo>
                  <a:lnTo>
                    <a:pt x="413" y="300"/>
                  </a:lnTo>
                  <a:lnTo>
                    <a:pt x="421" y="286"/>
                  </a:lnTo>
                  <a:lnTo>
                    <a:pt x="428" y="272"/>
                  </a:lnTo>
                  <a:lnTo>
                    <a:pt x="434" y="257"/>
                  </a:lnTo>
                  <a:lnTo>
                    <a:pt x="441" y="243"/>
                  </a:lnTo>
                  <a:lnTo>
                    <a:pt x="454" y="223"/>
                  </a:lnTo>
                  <a:lnTo>
                    <a:pt x="467" y="204"/>
                  </a:lnTo>
                  <a:lnTo>
                    <a:pt x="482" y="186"/>
                  </a:lnTo>
                  <a:lnTo>
                    <a:pt x="495" y="167"/>
                  </a:lnTo>
                  <a:lnTo>
                    <a:pt x="508" y="148"/>
                  </a:lnTo>
                  <a:lnTo>
                    <a:pt x="522" y="128"/>
                  </a:lnTo>
                  <a:lnTo>
                    <a:pt x="534" y="110"/>
                  </a:lnTo>
                  <a:lnTo>
                    <a:pt x="547" y="91"/>
                  </a:lnTo>
                  <a:lnTo>
                    <a:pt x="534" y="80"/>
                  </a:lnTo>
                  <a:lnTo>
                    <a:pt x="522" y="68"/>
                  </a:lnTo>
                  <a:lnTo>
                    <a:pt x="508" y="57"/>
                  </a:lnTo>
                  <a:lnTo>
                    <a:pt x="495" y="45"/>
                  </a:lnTo>
                  <a:lnTo>
                    <a:pt x="482" y="33"/>
                  </a:lnTo>
                  <a:lnTo>
                    <a:pt x="467" y="22"/>
                  </a:lnTo>
                  <a:lnTo>
                    <a:pt x="454" y="10"/>
                  </a:lnTo>
                  <a:lnTo>
                    <a:pt x="441" y="0"/>
                  </a:lnTo>
                  <a:lnTo>
                    <a:pt x="364" y="2"/>
                  </a:lnTo>
                  <a:lnTo>
                    <a:pt x="298" y="6"/>
                  </a:lnTo>
                  <a:lnTo>
                    <a:pt x="240" y="12"/>
                  </a:lnTo>
                  <a:lnTo>
                    <a:pt x="192" y="19"/>
                  </a:lnTo>
                  <a:lnTo>
                    <a:pt x="151" y="27"/>
                  </a:lnTo>
                  <a:lnTo>
                    <a:pt x="117" y="38"/>
                  </a:lnTo>
                  <a:lnTo>
                    <a:pt x="90" y="51"/>
                  </a:lnTo>
                  <a:lnTo>
                    <a:pt x="68" y="66"/>
                  </a:lnTo>
                  <a:lnTo>
                    <a:pt x="51" y="83"/>
                  </a:lnTo>
                  <a:lnTo>
                    <a:pt x="38" y="101"/>
                  </a:lnTo>
                  <a:lnTo>
                    <a:pt x="28" y="121"/>
                  </a:lnTo>
                  <a:lnTo>
                    <a:pt x="21" y="144"/>
                  </a:lnTo>
                  <a:lnTo>
                    <a:pt x="15" y="168"/>
                  </a:lnTo>
                  <a:lnTo>
                    <a:pt x="10" y="195"/>
                  </a:lnTo>
                  <a:lnTo>
                    <a:pt x="6" y="223"/>
                  </a:lnTo>
                  <a:lnTo>
                    <a:pt x="0" y="254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4" name="Freeform 67"/>
            <p:cNvSpPr>
              <a:spLocks/>
            </p:cNvSpPr>
            <p:nvPr/>
          </p:nvSpPr>
          <p:spPr bwMode="auto">
            <a:xfrm>
              <a:off x="2334" y="1725"/>
              <a:ext cx="541" cy="377"/>
            </a:xfrm>
            <a:custGeom>
              <a:avLst/>
              <a:gdLst>
                <a:gd name="T0" fmla="*/ 19 w 541"/>
                <a:gd name="T1" fmla="*/ 261 h 377"/>
                <a:gd name="T2" fmla="*/ 56 w 541"/>
                <a:gd name="T3" fmla="*/ 277 h 377"/>
                <a:gd name="T4" fmla="*/ 93 w 541"/>
                <a:gd name="T5" fmla="*/ 292 h 377"/>
                <a:gd name="T6" fmla="*/ 131 w 541"/>
                <a:gd name="T7" fmla="*/ 308 h 377"/>
                <a:gd name="T8" fmla="*/ 168 w 541"/>
                <a:gd name="T9" fmla="*/ 323 h 377"/>
                <a:gd name="T10" fmla="*/ 205 w 541"/>
                <a:gd name="T11" fmla="*/ 338 h 377"/>
                <a:gd name="T12" fmla="*/ 243 w 541"/>
                <a:gd name="T13" fmla="*/ 354 h 377"/>
                <a:gd name="T14" fmla="*/ 280 w 541"/>
                <a:gd name="T15" fmla="*/ 369 h 377"/>
                <a:gd name="T16" fmla="*/ 308 w 541"/>
                <a:gd name="T17" fmla="*/ 374 h 377"/>
                <a:gd name="T18" fmla="*/ 328 w 541"/>
                <a:gd name="T19" fmla="*/ 368 h 377"/>
                <a:gd name="T20" fmla="*/ 348 w 541"/>
                <a:gd name="T21" fmla="*/ 363 h 377"/>
                <a:gd name="T22" fmla="*/ 369 w 541"/>
                <a:gd name="T23" fmla="*/ 359 h 377"/>
                <a:gd name="T24" fmla="*/ 386 w 541"/>
                <a:gd name="T25" fmla="*/ 342 h 377"/>
                <a:gd name="T26" fmla="*/ 400 w 541"/>
                <a:gd name="T27" fmla="*/ 313 h 377"/>
                <a:gd name="T28" fmla="*/ 415 w 541"/>
                <a:gd name="T29" fmla="*/ 284 h 377"/>
                <a:gd name="T30" fmla="*/ 428 w 541"/>
                <a:gd name="T31" fmla="*/ 255 h 377"/>
                <a:gd name="T32" fmla="*/ 448 w 541"/>
                <a:gd name="T33" fmla="*/ 221 h 377"/>
                <a:gd name="T34" fmla="*/ 476 w 541"/>
                <a:gd name="T35" fmla="*/ 184 h 377"/>
                <a:gd name="T36" fmla="*/ 502 w 541"/>
                <a:gd name="T37" fmla="*/ 146 h 377"/>
                <a:gd name="T38" fmla="*/ 528 w 541"/>
                <a:gd name="T39" fmla="*/ 108 h 377"/>
                <a:gd name="T40" fmla="*/ 528 w 541"/>
                <a:gd name="T41" fmla="*/ 78 h 377"/>
                <a:gd name="T42" fmla="*/ 502 w 541"/>
                <a:gd name="T43" fmla="*/ 57 h 377"/>
                <a:gd name="T44" fmla="*/ 476 w 541"/>
                <a:gd name="T45" fmla="*/ 34 h 377"/>
                <a:gd name="T46" fmla="*/ 448 w 541"/>
                <a:gd name="T47" fmla="*/ 11 h 377"/>
                <a:gd name="T48" fmla="*/ 359 w 541"/>
                <a:gd name="T49" fmla="*/ 5 h 377"/>
                <a:gd name="T50" fmla="*/ 237 w 541"/>
                <a:gd name="T51" fmla="*/ 18 h 377"/>
                <a:gd name="T52" fmla="*/ 149 w 541"/>
                <a:gd name="T53" fmla="*/ 38 h 377"/>
                <a:gd name="T54" fmla="*/ 89 w 541"/>
                <a:gd name="T55" fmla="*/ 64 h 377"/>
                <a:gd name="T56" fmla="*/ 51 w 541"/>
                <a:gd name="T57" fmla="*/ 96 h 377"/>
                <a:gd name="T58" fmla="*/ 30 w 541"/>
                <a:gd name="T59" fmla="*/ 134 h 377"/>
                <a:gd name="T60" fmla="*/ 16 w 541"/>
                <a:gd name="T61" fmla="*/ 178 h 377"/>
                <a:gd name="T62" fmla="*/ 6 w 541"/>
                <a:gd name="T63" fmla="*/ 227 h 3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41"/>
                <a:gd name="T97" fmla="*/ 0 h 377"/>
                <a:gd name="T98" fmla="*/ 541 w 541"/>
                <a:gd name="T99" fmla="*/ 377 h 3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41" h="377">
                  <a:moveTo>
                    <a:pt x="0" y="254"/>
                  </a:moveTo>
                  <a:lnTo>
                    <a:pt x="19" y="261"/>
                  </a:lnTo>
                  <a:lnTo>
                    <a:pt x="37" y="270"/>
                  </a:lnTo>
                  <a:lnTo>
                    <a:pt x="56" y="277"/>
                  </a:lnTo>
                  <a:lnTo>
                    <a:pt x="74" y="284"/>
                  </a:lnTo>
                  <a:lnTo>
                    <a:pt x="93" y="292"/>
                  </a:lnTo>
                  <a:lnTo>
                    <a:pt x="111" y="300"/>
                  </a:lnTo>
                  <a:lnTo>
                    <a:pt x="131" y="308"/>
                  </a:lnTo>
                  <a:lnTo>
                    <a:pt x="149" y="315"/>
                  </a:lnTo>
                  <a:lnTo>
                    <a:pt x="168" y="323"/>
                  </a:lnTo>
                  <a:lnTo>
                    <a:pt x="186" y="331"/>
                  </a:lnTo>
                  <a:lnTo>
                    <a:pt x="205" y="338"/>
                  </a:lnTo>
                  <a:lnTo>
                    <a:pt x="223" y="345"/>
                  </a:lnTo>
                  <a:lnTo>
                    <a:pt x="243" y="354"/>
                  </a:lnTo>
                  <a:lnTo>
                    <a:pt x="261" y="361"/>
                  </a:lnTo>
                  <a:lnTo>
                    <a:pt x="280" y="369"/>
                  </a:lnTo>
                  <a:lnTo>
                    <a:pt x="298" y="377"/>
                  </a:lnTo>
                  <a:lnTo>
                    <a:pt x="308" y="374"/>
                  </a:lnTo>
                  <a:lnTo>
                    <a:pt x="318" y="372"/>
                  </a:lnTo>
                  <a:lnTo>
                    <a:pt x="328" y="368"/>
                  </a:lnTo>
                  <a:lnTo>
                    <a:pt x="339" y="366"/>
                  </a:lnTo>
                  <a:lnTo>
                    <a:pt x="348" y="363"/>
                  </a:lnTo>
                  <a:lnTo>
                    <a:pt x="358" y="361"/>
                  </a:lnTo>
                  <a:lnTo>
                    <a:pt x="369" y="359"/>
                  </a:lnTo>
                  <a:lnTo>
                    <a:pt x="378" y="356"/>
                  </a:lnTo>
                  <a:lnTo>
                    <a:pt x="386" y="342"/>
                  </a:lnTo>
                  <a:lnTo>
                    <a:pt x="393" y="327"/>
                  </a:lnTo>
                  <a:lnTo>
                    <a:pt x="400" y="313"/>
                  </a:lnTo>
                  <a:lnTo>
                    <a:pt x="407" y="298"/>
                  </a:lnTo>
                  <a:lnTo>
                    <a:pt x="415" y="284"/>
                  </a:lnTo>
                  <a:lnTo>
                    <a:pt x="422" y="270"/>
                  </a:lnTo>
                  <a:lnTo>
                    <a:pt x="428" y="255"/>
                  </a:lnTo>
                  <a:lnTo>
                    <a:pt x="435" y="241"/>
                  </a:lnTo>
                  <a:lnTo>
                    <a:pt x="448" y="221"/>
                  </a:lnTo>
                  <a:lnTo>
                    <a:pt x="461" y="202"/>
                  </a:lnTo>
                  <a:lnTo>
                    <a:pt x="476" y="184"/>
                  </a:lnTo>
                  <a:lnTo>
                    <a:pt x="489" y="165"/>
                  </a:lnTo>
                  <a:lnTo>
                    <a:pt x="502" y="146"/>
                  </a:lnTo>
                  <a:lnTo>
                    <a:pt x="516" y="126"/>
                  </a:lnTo>
                  <a:lnTo>
                    <a:pt x="528" y="108"/>
                  </a:lnTo>
                  <a:lnTo>
                    <a:pt x="541" y="89"/>
                  </a:lnTo>
                  <a:lnTo>
                    <a:pt x="528" y="78"/>
                  </a:lnTo>
                  <a:lnTo>
                    <a:pt x="516" y="67"/>
                  </a:lnTo>
                  <a:lnTo>
                    <a:pt x="502" y="57"/>
                  </a:lnTo>
                  <a:lnTo>
                    <a:pt x="489" y="45"/>
                  </a:lnTo>
                  <a:lnTo>
                    <a:pt x="476" y="34"/>
                  </a:lnTo>
                  <a:lnTo>
                    <a:pt x="461" y="23"/>
                  </a:lnTo>
                  <a:lnTo>
                    <a:pt x="448" y="11"/>
                  </a:lnTo>
                  <a:lnTo>
                    <a:pt x="435" y="0"/>
                  </a:lnTo>
                  <a:lnTo>
                    <a:pt x="359" y="5"/>
                  </a:lnTo>
                  <a:lnTo>
                    <a:pt x="293" y="11"/>
                  </a:lnTo>
                  <a:lnTo>
                    <a:pt x="237" y="18"/>
                  </a:lnTo>
                  <a:lnTo>
                    <a:pt x="188" y="28"/>
                  </a:lnTo>
                  <a:lnTo>
                    <a:pt x="149" y="38"/>
                  </a:lnTo>
                  <a:lnTo>
                    <a:pt x="116" y="51"/>
                  </a:lnTo>
                  <a:lnTo>
                    <a:pt x="89" y="64"/>
                  </a:lnTo>
                  <a:lnTo>
                    <a:pt x="68" y="79"/>
                  </a:lnTo>
                  <a:lnTo>
                    <a:pt x="51" y="96"/>
                  </a:lnTo>
                  <a:lnTo>
                    <a:pt x="39" y="114"/>
                  </a:lnTo>
                  <a:lnTo>
                    <a:pt x="30" y="134"/>
                  </a:lnTo>
                  <a:lnTo>
                    <a:pt x="22" y="155"/>
                  </a:lnTo>
                  <a:lnTo>
                    <a:pt x="16" y="178"/>
                  </a:lnTo>
                  <a:lnTo>
                    <a:pt x="12" y="202"/>
                  </a:lnTo>
                  <a:lnTo>
                    <a:pt x="6" y="227"/>
                  </a:lnTo>
                  <a:lnTo>
                    <a:pt x="0" y="254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5" name="Freeform 68"/>
            <p:cNvSpPr>
              <a:spLocks/>
            </p:cNvSpPr>
            <p:nvPr/>
          </p:nvSpPr>
          <p:spPr bwMode="auto">
            <a:xfrm>
              <a:off x="2340" y="1727"/>
              <a:ext cx="535" cy="375"/>
            </a:xfrm>
            <a:custGeom>
              <a:avLst/>
              <a:gdLst>
                <a:gd name="T0" fmla="*/ 18 w 535"/>
                <a:gd name="T1" fmla="*/ 263 h 375"/>
                <a:gd name="T2" fmla="*/ 55 w 535"/>
                <a:gd name="T3" fmla="*/ 278 h 375"/>
                <a:gd name="T4" fmla="*/ 91 w 535"/>
                <a:gd name="T5" fmla="*/ 293 h 375"/>
                <a:gd name="T6" fmla="*/ 127 w 535"/>
                <a:gd name="T7" fmla="*/ 307 h 375"/>
                <a:gd name="T8" fmla="*/ 164 w 535"/>
                <a:gd name="T9" fmla="*/ 323 h 375"/>
                <a:gd name="T10" fmla="*/ 200 w 535"/>
                <a:gd name="T11" fmla="*/ 337 h 375"/>
                <a:gd name="T12" fmla="*/ 237 w 535"/>
                <a:gd name="T13" fmla="*/ 352 h 375"/>
                <a:gd name="T14" fmla="*/ 274 w 535"/>
                <a:gd name="T15" fmla="*/ 367 h 375"/>
                <a:gd name="T16" fmla="*/ 302 w 535"/>
                <a:gd name="T17" fmla="*/ 372 h 375"/>
                <a:gd name="T18" fmla="*/ 322 w 535"/>
                <a:gd name="T19" fmla="*/ 366 h 375"/>
                <a:gd name="T20" fmla="*/ 342 w 535"/>
                <a:gd name="T21" fmla="*/ 361 h 375"/>
                <a:gd name="T22" fmla="*/ 363 w 535"/>
                <a:gd name="T23" fmla="*/ 357 h 375"/>
                <a:gd name="T24" fmla="*/ 380 w 535"/>
                <a:gd name="T25" fmla="*/ 340 h 375"/>
                <a:gd name="T26" fmla="*/ 394 w 535"/>
                <a:gd name="T27" fmla="*/ 311 h 375"/>
                <a:gd name="T28" fmla="*/ 409 w 535"/>
                <a:gd name="T29" fmla="*/ 282 h 375"/>
                <a:gd name="T30" fmla="*/ 422 w 535"/>
                <a:gd name="T31" fmla="*/ 253 h 375"/>
                <a:gd name="T32" fmla="*/ 442 w 535"/>
                <a:gd name="T33" fmla="*/ 219 h 375"/>
                <a:gd name="T34" fmla="*/ 470 w 535"/>
                <a:gd name="T35" fmla="*/ 182 h 375"/>
                <a:gd name="T36" fmla="*/ 496 w 535"/>
                <a:gd name="T37" fmla="*/ 144 h 375"/>
                <a:gd name="T38" fmla="*/ 522 w 535"/>
                <a:gd name="T39" fmla="*/ 106 h 375"/>
                <a:gd name="T40" fmla="*/ 522 w 535"/>
                <a:gd name="T41" fmla="*/ 76 h 375"/>
                <a:gd name="T42" fmla="*/ 496 w 535"/>
                <a:gd name="T43" fmla="*/ 55 h 375"/>
                <a:gd name="T44" fmla="*/ 470 w 535"/>
                <a:gd name="T45" fmla="*/ 33 h 375"/>
                <a:gd name="T46" fmla="*/ 442 w 535"/>
                <a:gd name="T47" fmla="*/ 11 h 375"/>
                <a:gd name="T48" fmla="*/ 353 w 535"/>
                <a:gd name="T49" fmla="*/ 8 h 375"/>
                <a:gd name="T50" fmla="*/ 232 w 535"/>
                <a:gd name="T51" fmla="*/ 26 h 375"/>
                <a:gd name="T52" fmla="*/ 146 w 535"/>
                <a:gd name="T53" fmla="*/ 49 h 375"/>
                <a:gd name="T54" fmla="*/ 87 w 535"/>
                <a:gd name="T55" fmla="*/ 77 h 375"/>
                <a:gd name="T56" fmla="*/ 51 w 535"/>
                <a:gd name="T57" fmla="*/ 110 h 375"/>
                <a:gd name="T58" fmla="*/ 30 w 535"/>
                <a:gd name="T59" fmla="*/ 147 h 375"/>
                <a:gd name="T60" fmla="*/ 18 w 535"/>
                <a:gd name="T61" fmla="*/ 188 h 375"/>
                <a:gd name="T62" fmla="*/ 7 w 535"/>
                <a:gd name="T63" fmla="*/ 233 h 3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35"/>
                <a:gd name="T97" fmla="*/ 0 h 375"/>
                <a:gd name="T98" fmla="*/ 535 w 535"/>
                <a:gd name="T99" fmla="*/ 375 h 3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35" h="375">
                  <a:moveTo>
                    <a:pt x="0" y="256"/>
                  </a:moveTo>
                  <a:lnTo>
                    <a:pt x="18" y="263"/>
                  </a:lnTo>
                  <a:lnTo>
                    <a:pt x="36" y="270"/>
                  </a:lnTo>
                  <a:lnTo>
                    <a:pt x="55" y="278"/>
                  </a:lnTo>
                  <a:lnTo>
                    <a:pt x="73" y="286"/>
                  </a:lnTo>
                  <a:lnTo>
                    <a:pt x="91" y="293"/>
                  </a:lnTo>
                  <a:lnTo>
                    <a:pt x="109" y="300"/>
                  </a:lnTo>
                  <a:lnTo>
                    <a:pt x="127" y="307"/>
                  </a:lnTo>
                  <a:lnTo>
                    <a:pt x="146" y="315"/>
                  </a:lnTo>
                  <a:lnTo>
                    <a:pt x="164" y="323"/>
                  </a:lnTo>
                  <a:lnTo>
                    <a:pt x="182" y="330"/>
                  </a:lnTo>
                  <a:lnTo>
                    <a:pt x="200" y="337"/>
                  </a:lnTo>
                  <a:lnTo>
                    <a:pt x="219" y="345"/>
                  </a:lnTo>
                  <a:lnTo>
                    <a:pt x="237" y="352"/>
                  </a:lnTo>
                  <a:lnTo>
                    <a:pt x="256" y="360"/>
                  </a:lnTo>
                  <a:lnTo>
                    <a:pt x="274" y="367"/>
                  </a:lnTo>
                  <a:lnTo>
                    <a:pt x="292" y="375"/>
                  </a:lnTo>
                  <a:lnTo>
                    <a:pt x="302" y="372"/>
                  </a:lnTo>
                  <a:lnTo>
                    <a:pt x="312" y="370"/>
                  </a:lnTo>
                  <a:lnTo>
                    <a:pt x="322" y="366"/>
                  </a:lnTo>
                  <a:lnTo>
                    <a:pt x="333" y="364"/>
                  </a:lnTo>
                  <a:lnTo>
                    <a:pt x="342" y="361"/>
                  </a:lnTo>
                  <a:lnTo>
                    <a:pt x="352" y="359"/>
                  </a:lnTo>
                  <a:lnTo>
                    <a:pt x="363" y="357"/>
                  </a:lnTo>
                  <a:lnTo>
                    <a:pt x="372" y="354"/>
                  </a:lnTo>
                  <a:lnTo>
                    <a:pt x="380" y="340"/>
                  </a:lnTo>
                  <a:lnTo>
                    <a:pt x="387" y="325"/>
                  </a:lnTo>
                  <a:lnTo>
                    <a:pt x="394" y="311"/>
                  </a:lnTo>
                  <a:lnTo>
                    <a:pt x="401" y="296"/>
                  </a:lnTo>
                  <a:lnTo>
                    <a:pt x="409" y="282"/>
                  </a:lnTo>
                  <a:lnTo>
                    <a:pt x="416" y="268"/>
                  </a:lnTo>
                  <a:lnTo>
                    <a:pt x="422" y="253"/>
                  </a:lnTo>
                  <a:lnTo>
                    <a:pt x="429" y="239"/>
                  </a:lnTo>
                  <a:lnTo>
                    <a:pt x="442" y="219"/>
                  </a:lnTo>
                  <a:lnTo>
                    <a:pt x="455" y="200"/>
                  </a:lnTo>
                  <a:lnTo>
                    <a:pt x="470" y="182"/>
                  </a:lnTo>
                  <a:lnTo>
                    <a:pt x="483" y="163"/>
                  </a:lnTo>
                  <a:lnTo>
                    <a:pt x="496" y="144"/>
                  </a:lnTo>
                  <a:lnTo>
                    <a:pt x="510" y="124"/>
                  </a:lnTo>
                  <a:lnTo>
                    <a:pt x="522" y="106"/>
                  </a:lnTo>
                  <a:lnTo>
                    <a:pt x="535" y="87"/>
                  </a:lnTo>
                  <a:lnTo>
                    <a:pt x="522" y="76"/>
                  </a:lnTo>
                  <a:lnTo>
                    <a:pt x="510" y="65"/>
                  </a:lnTo>
                  <a:lnTo>
                    <a:pt x="496" y="55"/>
                  </a:lnTo>
                  <a:lnTo>
                    <a:pt x="483" y="44"/>
                  </a:lnTo>
                  <a:lnTo>
                    <a:pt x="470" y="33"/>
                  </a:lnTo>
                  <a:lnTo>
                    <a:pt x="455" y="22"/>
                  </a:lnTo>
                  <a:lnTo>
                    <a:pt x="442" y="11"/>
                  </a:lnTo>
                  <a:lnTo>
                    <a:pt x="429" y="0"/>
                  </a:lnTo>
                  <a:lnTo>
                    <a:pt x="353" y="8"/>
                  </a:lnTo>
                  <a:lnTo>
                    <a:pt x="288" y="16"/>
                  </a:lnTo>
                  <a:lnTo>
                    <a:pt x="232" y="26"/>
                  </a:lnTo>
                  <a:lnTo>
                    <a:pt x="185" y="36"/>
                  </a:lnTo>
                  <a:lnTo>
                    <a:pt x="146" y="49"/>
                  </a:lnTo>
                  <a:lnTo>
                    <a:pt x="114" y="62"/>
                  </a:lnTo>
                  <a:lnTo>
                    <a:pt x="87" y="77"/>
                  </a:lnTo>
                  <a:lnTo>
                    <a:pt x="67" y="93"/>
                  </a:lnTo>
                  <a:lnTo>
                    <a:pt x="51" y="110"/>
                  </a:lnTo>
                  <a:lnTo>
                    <a:pt x="39" y="128"/>
                  </a:lnTo>
                  <a:lnTo>
                    <a:pt x="30" y="147"/>
                  </a:lnTo>
                  <a:lnTo>
                    <a:pt x="24" y="166"/>
                  </a:lnTo>
                  <a:lnTo>
                    <a:pt x="18" y="188"/>
                  </a:lnTo>
                  <a:lnTo>
                    <a:pt x="12" y="210"/>
                  </a:lnTo>
                  <a:lnTo>
                    <a:pt x="7" y="233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6" name="Freeform 69"/>
            <p:cNvSpPr>
              <a:spLocks/>
            </p:cNvSpPr>
            <p:nvPr/>
          </p:nvSpPr>
          <p:spPr bwMode="auto">
            <a:xfrm>
              <a:off x="2346" y="1730"/>
              <a:ext cx="529" cy="372"/>
            </a:xfrm>
            <a:custGeom>
              <a:avLst/>
              <a:gdLst>
                <a:gd name="T0" fmla="*/ 18 w 529"/>
                <a:gd name="T1" fmla="*/ 262 h 372"/>
                <a:gd name="T2" fmla="*/ 54 w 529"/>
                <a:gd name="T3" fmla="*/ 277 h 372"/>
                <a:gd name="T4" fmla="*/ 90 w 529"/>
                <a:gd name="T5" fmla="*/ 292 h 372"/>
                <a:gd name="T6" fmla="*/ 126 w 529"/>
                <a:gd name="T7" fmla="*/ 307 h 372"/>
                <a:gd name="T8" fmla="*/ 161 w 529"/>
                <a:gd name="T9" fmla="*/ 321 h 372"/>
                <a:gd name="T10" fmla="*/ 197 w 529"/>
                <a:gd name="T11" fmla="*/ 336 h 372"/>
                <a:gd name="T12" fmla="*/ 233 w 529"/>
                <a:gd name="T13" fmla="*/ 350 h 372"/>
                <a:gd name="T14" fmla="*/ 268 w 529"/>
                <a:gd name="T15" fmla="*/ 364 h 372"/>
                <a:gd name="T16" fmla="*/ 296 w 529"/>
                <a:gd name="T17" fmla="*/ 369 h 372"/>
                <a:gd name="T18" fmla="*/ 316 w 529"/>
                <a:gd name="T19" fmla="*/ 363 h 372"/>
                <a:gd name="T20" fmla="*/ 336 w 529"/>
                <a:gd name="T21" fmla="*/ 358 h 372"/>
                <a:gd name="T22" fmla="*/ 357 w 529"/>
                <a:gd name="T23" fmla="*/ 354 h 372"/>
                <a:gd name="T24" fmla="*/ 374 w 529"/>
                <a:gd name="T25" fmla="*/ 337 h 372"/>
                <a:gd name="T26" fmla="*/ 388 w 529"/>
                <a:gd name="T27" fmla="*/ 308 h 372"/>
                <a:gd name="T28" fmla="*/ 403 w 529"/>
                <a:gd name="T29" fmla="*/ 279 h 372"/>
                <a:gd name="T30" fmla="*/ 416 w 529"/>
                <a:gd name="T31" fmla="*/ 250 h 372"/>
                <a:gd name="T32" fmla="*/ 436 w 529"/>
                <a:gd name="T33" fmla="*/ 216 h 372"/>
                <a:gd name="T34" fmla="*/ 464 w 529"/>
                <a:gd name="T35" fmla="*/ 179 h 372"/>
                <a:gd name="T36" fmla="*/ 490 w 529"/>
                <a:gd name="T37" fmla="*/ 141 h 372"/>
                <a:gd name="T38" fmla="*/ 516 w 529"/>
                <a:gd name="T39" fmla="*/ 103 h 372"/>
                <a:gd name="T40" fmla="*/ 516 w 529"/>
                <a:gd name="T41" fmla="*/ 73 h 372"/>
                <a:gd name="T42" fmla="*/ 490 w 529"/>
                <a:gd name="T43" fmla="*/ 53 h 372"/>
                <a:gd name="T44" fmla="*/ 464 w 529"/>
                <a:gd name="T45" fmla="*/ 31 h 372"/>
                <a:gd name="T46" fmla="*/ 436 w 529"/>
                <a:gd name="T47" fmla="*/ 11 h 372"/>
                <a:gd name="T48" fmla="*/ 347 w 529"/>
                <a:gd name="T49" fmla="*/ 9 h 372"/>
                <a:gd name="T50" fmla="*/ 228 w 529"/>
                <a:gd name="T51" fmla="*/ 31 h 372"/>
                <a:gd name="T52" fmla="*/ 143 w 529"/>
                <a:gd name="T53" fmla="*/ 58 h 372"/>
                <a:gd name="T54" fmla="*/ 86 w 529"/>
                <a:gd name="T55" fmla="*/ 88 h 372"/>
                <a:gd name="T56" fmla="*/ 51 w 529"/>
                <a:gd name="T57" fmla="*/ 123 h 372"/>
                <a:gd name="T58" fmla="*/ 31 w 529"/>
                <a:gd name="T59" fmla="*/ 159 h 372"/>
                <a:gd name="T60" fmla="*/ 19 w 529"/>
                <a:gd name="T61" fmla="*/ 196 h 372"/>
                <a:gd name="T62" fmla="*/ 7 w 529"/>
                <a:gd name="T63" fmla="*/ 236 h 3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29"/>
                <a:gd name="T97" fmla="*/ 0 h 372"/>
                <a:gd name="T98" fmla="*/ 529 w 529"/>
                <a:gd name="T99" fmla="*/ 372 h 37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29" h="372">
                  <a:moveTo>
                    <a:pt x="0" y="255"/>
                  </a:moveTo>
                  <a:lnTo>
                    <a:pt x="18" y="262"/>
                  </a:lnTo>
                  <a:lnTo>
                    <a:pt x="36" y="269"/>
                  </a:lnTo>
                  <a:lnTo>
                    <a:pt x="54" y="277"/>
                  </a:lnTo>
                  <a:lnTo>
                    <a:pt x="72" y="285"/>
                  </a:lnTo>
                  <a:lnTo>
                    <a:pt x="90" y="292"/>
                  </a:lnTo>
                  <a:lnTo>
                    <a:pt x="108" y="299"/>
                  </a:lnTo>
                  <a:lnTo>
                    <a:pt x="126" y="307"/>
                  </a:lnTo>
                  <a:lnTo>
                    <a:pt x="143" y="314"/>
                  </a:lnTo>
                  <a:lnTo>
                    <a:pt x="161" y="321"/>
                  </a:lnTo>
                  <a:lnTo>
                    <a:pt x="179" y="328"/>
                  </a:lnTo>
                  <a:lnTo>
                    <a:pt x="197" y="336"/>
                  </a:lnTo>
                  <a:lnTo>
                    <a:pt x="215" y="343"/>
                  </a:lnTo>
                  <a:lnTo>
                    <a:pt x="233" y="350"/>
                  </a:lnTo>
                  <a:lnTo>
                    <a:pt x="250" y="357"/>
                  </a:lnTo>
                  <a:lnTo>
                    <a:pt x="268" y="364"/>
                  </a:lnTo>
                  <a:lnTo>
                    <a:pt x="286" y="372"/>
                  </a:lnTo>
                  <a:lnTo>
                    <a:pt x="296" y="369"/>
                  </a:lnTo>
                  <a:lnTo>
                    <a:pt x="306" y="367"/>
                  </a:lnTo>
                  <a:lnTo>
                    <a:pt x="316" y="363"/>
                  </a:lnTo>
                  <a:lnTo>
                    <a:pt x="327" y="361"/>
                  </a:lnTo>
                  <a:lnTo>
                    <a:pt x="336" y="358"/>
                  </a:lnTo>
                  <a:lnTo>
                    <a:pt x="346" y="356"/>
                  </a:lnTo>
                  <a:lnTo>
                    <a:pt x="357" y="354"/>
                  </a:lnTo>
                  <a:lnTo>
                    <a:pt x="366" y="351"/>
                  </a:lnTo>
                  <a:lnTo>
                    <a:pt x="374" y="337"/>
                  </a:lnTo>
                  <a:lnTo>
                    <a:pt x="381" y="322"/>
                  </a:lnTo>
                  <a:lnTo>
                    <a:pt x="388" y="308"/>
                  </a:lnTo>
                  <a:lnTo>
                    <a:pt x="395" y="293"/>
                  </a:lnTo>
                  <a:lnTo>
                    <a:pt x="403" y="279"/>
                  </a:lnTo>
                  <a:lnTo>
                    <a:pt x="410" y="265"/>
                  </a:lnTo>
                  <a:lnTo>
                    <a:pt x="416" y="250"/>
                  </a:lnTo>
                  <a:lnTo>
                    <a:pt x="423" y="236"/>
                  </a:lnTo>
                  <a:lnTo>
                    <a:pt x="436" y="216"/>
                  </a:lnTo>
                  <a:lnTo>
                    <a:pt x="449" y="197"/>
                  </a:lnTo>
                  <a:lnTo>
                    <a:pt x="464" y="179"/>
                  </a:lnTo>
                  <a:lnTo>
                    <a:pt x="477" y="160"/>
                  </a:lnTo>
                  <a:lnTo>
                    <a:pt x="490" y="141"/>
                  </a:lnTo>
                  <a:lnTo>
                    <a:pt x="504" y="121"/>
                  </a:lnTo>
                  <a:lnTo>
                    <a:pt x="516" y="103"/>
                  </a:lnTo>
                  <a:lnTo>
                    <a:pt x="529" y="84"/>
                  </a:lnTo>
                  <a:lnTo>
                    <a:pt x="516" y="73"/>
                  </a:lnTo>
                  <a:lnTo>
                    <a:pt x="504" y="64"/>
                  </a:lnTo>
                  <a:lnTo>
                    <a:pt x="490" y="53"/>
                  </a:lnTo>
                  <a:lnTo>
                    <a:pt x="477" y="42"/>
                  </a:lnTo>
                  <a:lnTo>
                    <a:pt x="464" y="31"/>
                  </a:lnTo>
                  <a:lnTo>
                    <a:pt x="449" y="20"/>
                  </a:lnTo>
                  <a:lnTo>
                    <a:pt x="436" y="11"/>
                  </a:lnTo>
                  <a:lnTo>
                    <a:pt x="423" y="0"/>
                  </a:lnTo>
                  <a:lnTo>
                    <a:pt x="347" y="9"/>
                  </a:lnTo>
                  <a:lnTo>
                    <a:pt x="283" y="19"/>
                  </a:lnTo>
                  <a:lnTo>
                    <a:pt x="228" y="31"/>
                  </a:lnTo>
                  <a:lnTo>
                    <a:pt x="181" y="43"/>
                  </a:lnTo>
                  <a:lnTo>
                    <a:pt x="143" y="58"/>
                  </a:lnTo>
                  <a:lnTo>
                    <a:pt x="112" y="72"/>
                  </a:lnTo>
                  <a:lnTo>
                    <a:pt x="86" y="88"/>
                  </a:lnTo>
                  <a:lnTo>
                    <a:pt x="67" y="105"/>
                  </a:lnTo>
                  <a:lnTo>
                    <a:pt x="51" y="123"/>
                  </a:lnTo>
                  <a:lnTo>
                    <a:pt x="41" y="139"/>
                  </a:lnTo>
                  <a:lnTo>
                    <a:pt x="31" y="159"/>
                  </a:lnTo>
                  <a:lnTo>
                    <a:pt x="25" y="177"/>
                  </a:lnTo>
                  <a:lnTo>
                    <a:pt x="19" y="196"/>
                  </a:lnTo>
                  <a:lnTo>
                    <a:pt x="13" y="215"/>
                  </a:lnTo>
                  <a:lnTo>
                    <a:pt x="7" y="236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7" name="Freeform 70"/>
            <p:cNvSpPr>
              <a:spLocks/>
            </p:cNvSpPr>
            <p:nvPr/>
          </p:nvSpPr>
          <p:spPr bwMode="auto">
            <a:xfrm>
              <a:off x="2352" y="1732"/>
              <a:ext cx="523" cy="370"/>
            </a:xfrm>
            <a:custGeom>
              <a:avLst/>
              <a:gdLst>
                <a:gd name="T0" fmla="*/ 18 w 523"/>
                <a:gd name="T1" fmla="*/ 264 h 370"/>
                <a:gd name="T2" fmla="*/ 53 w 523"/>
                <a:gd name="T3" fmla="*/ 277 h 370"/>
                <a:gd name="T4" fmla="*/ 87 w 523"/>
                <a:gd name="T5" fmla="*/ 291 h 370"/>
                <a:gd name="T6" fmla="*/ 122 w 523"/>
                <a:gd name="T7" fmla="*/ 306 h 370"/>
                <a:gd name="T8" fmla="*/ 157 w 523"/>
                <a:gd name="T9" fmla="*/ 319 h 370"/>
                <a:gd name="T10" fmla="*/ 193 w 523"/>
                <a:gd name="T11" fmla="*/ 334 h 370"/>
                <a:gd name="T12" fmla="*/ 228 w 523"/>
                <a:gd name="T13" fmla="*/ 348 h 370"/>
                <a:gd name="T14" fmla="*/ 263 w 523"/>
                <a:gd name="T15" fmla="*/ 362 h 370"/>
                <a:gd name="T16" fmla="*/ 290 w 523"/>
                <a:gd name="T17" fmla="*/ 367 h 370"/>
                <a:gd name="T18" fmla="*/ 310 w 523"/>
                <a:gd name="T19" fmla="*/ 361 h 370"/>
                <a:gd name="T20" fmla="*/ 330 w 523"/>
                <a:gd name="T21" fmla="*/ 356 h 370"/>
                <a:gd name="T22" fmla="*/ 351 w 523"/>
                <a:gd name="T23" fmla="*/ 352 h 370"/>
                <a:gd name="T24" fmla="*/ 368 w 523"/>
                <a:gd name="T25" fmla="*/ 335 h 370"/>
                <a:gd name="T26" fmla="*/ 382 w 523"/>
                <a:gd name="T27" fmla="*/ 306 h 370"/>
                <a:gd name="T28" fmla="*/ 397 w 523"/>
                <a:gd name="T29" fmla="*/ 277 h 370"/>
                <a:gd name="T30" fmla="*/ 410 w 523"/>
                <a:gd name="T31" fmla="*/ 248 h 370"/>
                <a:gd name="T32" fmla="*/ 430 w 523"/>
                <a:gd name="T33" fmla="*/ 214 h 370"/>
                <a:gd name="T34" fmla="*/ 458 w 523"/>
                <a:gd name="T35" fmla="*/ 177 h 370"/>
                <a:gd name="T36" fmla="*/ 484 w 523"/>
                <a:gd name="T37" fmla="*/ 139 h 370"/>
                <a:gd name="T38" fmla="*/ 510 w 523"/>
                <a:gd name="T39" fmla="*/ 101 h 370"/>
                <a:gd name="T40" fmla="*/ 510 w 523"/>
                <a:gd name="T41" fmla="*/ 72 h 370"/>
                <a:gd name="T42" fmla="*/ 484 w 523"/>
                <a:gd name="T43" fmla="*/ 52 h 370"/>
                <a:gd name="T44" fmla="*/ 458 w 523"/>
                <a:gd name="T45" fmla="*/ 31 h 370"/>
                <a:gd name="T46" fmla="*/ 430 w 523"/>
                <a:gd name="T47" fmla="*/ 11 h 370"/>
                <a:gd name="T48" fmla="*/ 342 w 523"/>
                <a:gd name="T49" fmla="*/ 12 h 370"/>
                <a:gd name="T50" fmla="*/ 223 w 523"/>
                <a:gd name="T51" fmla="*/ 38 h 370"/>
                <a:gd name="T52" fmla="*/ 140 w 523"/>
                <a:gd name="T53" fmla="*/ 68 h 370"/>
                <a:gd name="T54" fmla="*/ 85 w 523"/>
                <a:gd name="T55" fmla="*/ 101 h 370"/>
                <a:gd name="T56" fmla="*/ 51 w 523"/>
                <a:gd name="T57" fmla="*/ 135 h 370"/>
                <a:gd name="T58" fmla="*/ 32 w 523"/>
                <a:gd name="T59" fmla="*/ 171 h 370"/>
                <a:gd name="T60" fmla="*/ 20 w 523"/>
                <a:gd name="T61" fmla="*/ 206 h 370"/>
                <a:gd name="T62" fmla="*/ 8 w 523"/>
                <a:gd name="T63" fmla="*/ 240 h 3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23"/>
                <a:gd name="T97" fmla="*/ 0 h 370"/>
                <a:gd name="T98" fmla="*/ 523 w 523"/>
                <a:gd name="T99" fmla="*/ 370 h 3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23" h="370">
                  <a:moveTo>
                    <a:pt x="0" y="257"/>
                  </a:moveTo>
                  <a:lnTo>
                    <a:pt x="18" y="264"/>
                  </a:lnTo>
                  <a:lnTo>
                    <a:pt x="35" y="271"/>
                  </a:lnTo>
                  <a:lnTo>
                    <a:pt x="53" y="277"/>
                  </a:lnTo>
                  <a:lnTo>
                    <a:pt x="69" y="284"/>
                  </a:lnTo>
                  <a:lnTo>
                    <a:pt x="87" y="291"/>
                  </a:lnTo>
                  <a:lnTo>
                    <a:pt x="106" y="299"/>
                  </a:lnTo>
                  <a:lnTo>
                    <a:pt x="122" y="306"/>
                  </a:lnTo>
                  <a:lnTo>
                    <a:pt x="140" y="313"/>
                  </a:lnTo>
                  <a:lnTo>
                    <a:pt x="157" y="319"/>
                  </a:lnTo>
                  <a:lnTo>
                    <a:pt x="175" y="326"/>
                  </a:lnTo>
                  <a:lnTo>
                    <a:pt x="193" y="334"/>
                  </a:lnTo>
                  <a:lnTo>
                    <a:pt x="210" y="341"/>
                  </a:lnTo>
                  <a:lnTo>
                    <a:pt x="228" y="348"/>
                  </a:lnTo>
                  <a:lnTo>
                    <a:pt x="245" y="355"/>
                  </a:lnTo>
                  <a:lnTo>
                    <a:pt x="263" y="362"/>
                  </a:lnTo>
                  <a:lnTo>
                    <a:pt x="280" y="370"/>
                  </a:lnTo>
                  <a:lnTo>
                    <a:pt x="290" y="367"/>
                  </a:lnTo>
                  <a:lnTo>
                    <a:pt x="300" y="365"/>
                  </a:lnTo>
                  <a:lnTo>
                    <a:pt x="310" y="361"/>
                  </a:lnTo>
                  <a:lnTo>
                    <a:pt x="321" y="359"/>
                  </a:lnTo>
                  <a:lnTo>
                    <a:pt x="330" y="356"/>
                  </a:lnTo>
                  <a:lnTo>
                    <a:pt x="340" y="354"/>
                  </a:lnTo>
                  <a:lnTo>
                    <a:pt x="351" y="352"/>
                  </a:lnTo>
                  <a:lnTo>
                    <a:pt x="360" y="349"/>
                  </a:lnTo>
                  <a:lnTo>
                    <a:pt x="368" y="335"/>
                  </a:lnTo>
                  <a:lnTo>
                    <a:pt x="375" y="320"/>
                  </a:lnTo>
                  <a:lnTo>
                    <a:pt x="382" y="306"/>
                  </a:lnTo>
                  <a:lnTo>
                    <a:pt x="389" y="291"/>
                  </a:lnTo>
                  <a:lnTo>
                    <a:pt x="397" y="277"/>
                  </a:lnTo>
                  <a:lnTo>
                    <a:pt x="404" y="263"/>
                  </a:lnTo>
                  <a:lnTo>
                    <a:pt x="410" y="248"/>
                  </a:lnTo>
                  <a:lnTo>
                    <a:pt x="417" y="234"/>
                  </a:lnTo>
                  <a:lnTo>
                    <a:pt x="430" y="214"/>
                  </a:lnTo>
                  <a:lnTo>
                    <a:pt x="443" y="195"/>
                  </a:lnTo>
                  <a:lnTo>
                    <a:pt x="458" y="177"/>
                  </a:lnTo>
                  <a:lnTo>
                    <a:pt x="471" y="158"/>
                  </a:lnTo>
                  <a:lnTo>
                    <a:pt x="484" y="139"/>
                  </a:lnTo>
                  <a:lnTo>
                    <a:pt x="498" y="119"/>
                  </a:lnTo>
                  <a:lnTo>
                    <a:pt x="510" y="101"/>
                  </a:lnTo>
                  <a:lnTo>
                    <a:pt x="523" y="82"/>
                  </a:lnTo>
                  <a:lnTo>
                    <a:pt x="510" y="72"/>
                  </a:lnTo>
                  <a:lnTo>
                    <a:pt x="498" y="62"/>
                  </a:lnTo>
                  <a:lnTo>
                    <a:pt x="484" y="52"/>
                  </a:lnTo>
                  <a:lnTo>
                    <a:pt x="471" y="41"/>
                  </a:lnTo>
                  <a:lnTo>
                    <a:pt x="458" y="31"/>
                  </a:lnTo>
                  <a:lnTo>
                    <a:pt x="443" y="21"/>
                  </a:lnTo>
                  <a:lnTo>
                    <a:pt x="430" y="11"/>
                  </a:lnTo>
                  <a:lnTo>
                    <a:pt x="417" y="0"/>
                  </a:lnTo>
                  <a:lnTo>
                    <a:pt x="342" y="12"/>
                  </a:lnTo>
                  <a:lnTo>
                    <a:pt x="279" y="24"/>
                  </a:lnTo>
                  <a:lnTo>
                    <a:pt x="223" y="38"/>
                  </a:lnTo>
                  <a:lnTo>
                    <a:pt x="178" y="53"/>
                  </a:lnTo>
                  <a:lnTo>
                    <a:pt x="140" y="68"/>
                  </a:lnTo>
                  <a:lnTo>
                    <a:pt x="110" y="84"/>
                  </a:lnTo>
                  <a:lnTo>
                    <a:pt x="85" y="101"/>
                  </a:lnTo>
                  <a:lnTo>
                    <a:pt x="66" y="118"/>
                  </a:lnTo>
                  <a:lnTo>
                    <a:pt x="51" y="135"/>
                  </a:lnTo>
                  <a:lnTo>
                    <a:pt x="41" y="153"/>
                  </a:lnTo>
                  <a:lnTo>
                    <a:pt x="32" y="171"/>
                  </a:lnTo>
                  <a:lnTo>
                    <a:pt x="25" y="189"/>
                  </a:lnTo>
                  <a:lnTo>
                    <a:pt x="20" y="206"/>
                  </a:lnTo>
                  <a:lnTo>
                    <a:pt x="14" y="223"/>
                  </a:lnTo>
                  <a:lnTo>
                    <a:pt x="8" y="240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8" name="Freeform 71"/>
            <p:cNvSpPr>
              <a:spLocks/>
            </p:cNvSpPr>
            <p:nvPr/>
          </p:nvSpPr>
          <p:spPr bwMode="auto">
            <a:xfrm>
              <a:off x="2358" y="1735"/>
              <a:ext cx="517" cy="367"/>
            </a:xfrm>
            <a:custGeom>
              <a:avLst/>
              <a:gdLst>
                <a:gd name="T0" fmla="*/ 0 w 517"/>
                <a:gd name="T1" fmla="*/ 257 h 367"/>
                <a:gd name="T2" fmla="*/ 274 w 517"/>
                <a:gd name="T3" fmla="*/ 367 h 367"/>
                <a:gd name="T4" fmla="*/ 354 w 517"/>
                <a:gd name="T5" fmla="*/ 346 h 367"/>
                <a:gd name="T6" fmla="*/ 411 w 517"/>
                <a:gd name="T7" fmla="*/ 231 h 367"/>
                <a:gd name="T8" fmla="*/ 517 w 517"/>
                <a:gd name="T9" fmla="*/ 79 h 367"/>
                <a:gd name="T10" fmla="*/ 411 w 517"/>
                <a:gd name="T11" fmla="*/ 0 h 367"/>
                <a:gd name="T12" fmla="*/ 336 w 517"/>
                <a:gd name="T13" fmla="*/ 13 h 367"/>
                <a:gd name="T14" fmla="*/ 274 w 517"/>
                <a:gd name="T15" fmla="*/ 28 h 367"/>
                <a:gd name="T16" fmla="*/ 220 w 517"/>
                <a:gd name="T17" fmla="*/ 44 h 367"/>
                <a:gd name="T18" fmla="*/ 175 w 517"/>
                <a:gd name="T19" fmla="*/ 60 h 367"/>
                <a:gd name="T20" fmla="*/ 138 w 517"/>
                <a:gd name="T21" fmla="*/ 77 h 367"/>
                <a:gd name="T22" fmla="*/ 108 w 517"/>
                <a:gd name="T23" fmla="*/ 95 h 367"/>
                <a:gd name="T24" fmla="*/ 84 w 517"/>
                <a:gd name="T25" fmla="*/ 113 h 367"/>
                <a:gd name="T26" fmla="*/ 66 w 517"/>
                <a:gd name="T27" fmla="*/ 130 h 367"/>
                <a:gd name="T28" fmla="*/ 51 w 517"/>
                <a:gd name="T29" fmla="*/ 148 h 367"/>
                <a:gd name="T30" fmla="*/ 42 w 517"/>
                <a:gd name="T31" fmla="*/ 166 h 367"/>
                <a:gd name="T32" fmla="*/ 33 w 517"/>
                <a:gd name="T33" fmla="*/ 183 h 367"/>
                <a:gd name="T34" fmla="*/ 27 w 517"/>
                <a:gd name="T35" fmla="*/ 199 h 367"/>
                <a:gd name="T36" fmla="*/ 21 w 517"/>
                <a:gd name="T37" fmla="*/ 215 h 367"/>
                <a:gd name="T38" fmla="*/ 15 w 517"/>
                <a:gd name="T39" fmla="*/ 231 h 367"/>
                <a:gd name="T40" fmla="*/ 8 w 517"/>
                <a:gd name="T41" fmla="*/ 244 h 367"/>
                <a:gd name="T42" fmla="*/ 0 w 517"/>
                <a:gd name="T43" fmla="*/ 257 h 36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17"/>
                <a:gd name="T67" fmla="*/ 0 h 367"/>
                <a:gd name="T68" fmla="*/ 517 w 517"/>
                <a:gd name="T69" fmla="*/ 367 h 36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17" h="367">
                  <a:moveTo>
                    <a:pt x="0" y="257"/>
                  </a:moveTo>
                  <a:lnTo>
                    <a:pt x="274" y="367"/>
                  </a:lnTo>
                  <a:lnTo>
                    <a:pt x="354" y="346"/>
                  </a:lnTo>
                  <a:lnTo>
                    <a:pt x="411" y="231"/>
                  </a:lnTo>
                  <a:lnTo>
                    <a:pt x="517" y="79"/>
                  </a:lnTo>
                  <a:lnTo>
                    <a:pt x="411" y="0"/>
                  </a:lnTo>
                  <a:lnTo>
                    <a:pt x="336" y="13"/>
                  </a:lnTo>
                  <a:lnTo>
                    <a:pt x="274" y="28"/>
                  </a:lnTo>
                  <a:lnTo>
                    <a:pt x="220" y="44"/>
                  </a:lnTo>
                  <a:lnTo>
                    <a:pt x="175" y="60"/>
                  </a:lnTo>
                  <a:lnTo>
                    <a:pt x="138" y="77"/>
                  </a:lnTo>
                  <a:lnTo>
                    <a:pt x="108" y="95"/>
                  </a:lnTo>
                  <a:lnTo>
                    <a:pt x="84" y="113"/>
                  </a:lnTo>
                  <a:lnTo>
                    <a:pt x="66" y="130"/>
                  </a:lnTo>
                  <a:lnTo>
                    <a:pt x="51" y="148"/>
                  </a:lnTo>
                  <a:lnTo>
                    <a:pt x="42" y="166"/>
                  </a:lnTo>
                  <a:lnTo>
                    <a:pt x="33" y="183"/>
                  </a:lnTo>
                  <a:lnTo>
                    <a:pt x="27" y="199"/>
                  </a:lnTo>
                  <a:lnTo>
                    <a:pt x="21" y="215"/>
                  </a:lnTo>
                  <a:lnTo>
                    <a:pt x="15" y="231"/>
                  </a:lnTo>
                  <a:lnTo>
                    <a:pt x="8" y="244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9" name="Freeform 72"/>
            <p:cNvSpPr>
              <a:spLocks/>
            </p:cNvSpPr>
            <p:nvPr/>
          </p:nvSpPr>
          <p:spPr bwMode="auto">
            <a:xfrm>
              <a:off x="1795" y="2432"/>
              <a:ext cx="284" cy="505"/>
            </a:xfrm>
            <a:custGeom>
              <a:avLst/>
              <a:gdLst>
                <a:gd name="T0" fmla="*/ 184 w 284"/>
                <a:gd name="T1" fmla="*/ 0 h 505"/>
                <a:gd name="T2" fmla="*/ 194 w 284"/>
                <a:gd name="T3" fmla="*/ 21 h 505"/>
                <a:gd name="T4" fmla="*/ 202 w 284"/>
                <a:gd name="T5" fmla="*/ 44 h 505"/>
                <a:gd name="T6" fmla="*/ 212 w 284"/>
                <a:gd name="T7" fmla="*/ 66 h 505"/>
                <a:gd name="T8" fmla="*/ 221 w 284"/>
                <a:gd name="T9" fmla="*/ 87 h 505"/>
                <a:gd name="T10" fmla="*/ 230 w 284"/>
                <a:gd name="T11" fmla="*/ 110 h 505"/>
                <a:gd name="T12" fmla="*/ 239 w 284"/>
                <a:gd name="T13" fmla="*/ 132 h 505"/>
                <a:gd name="T14" fmla="*/ 249 w 284"/>
                <a:gd name="T15" fmla="*/ 155 h 505"/>
                <a:gd name="T16" fmla="*/ 258 w 284"/>
                <a:gd name="T17" fmla="*/ 176 h 505"/>
                <a:gd name="T18" fmla="*/ 264 w 284"/>
                <a:gd name="T19" fmla="*/ 198 h 505"/>
                <a:gd name="T20" fmla="*/ 272 w 284"/>
                <a:gd name="T21" fmla="*/ 220 h 505"/>
                <a:gd name="T22" fmla="*/ 278 w 284"/>
                <a:gd name="T23" fmla="*/ 243 h 505"/>
                <a:gd name="T24" fmla="*/ 284 w 284"/>
                <a:gd name="T25" fmla="*/ 264 h 505"/>
                <a:gd name="T26" fmla="*/ 276 w 284"/>
                <a:gd name="T27" fmla="*/ 282 h 505"/>
                <a:gd name="T28" fmla="*/ 268 w 284"/>
                <a:gd name="T29" fmla="*/ 299 h 505"/>
                <a:gd name="T30" fmla="*/ 261 w 284"/>
                <a:gd name="T31" fmla="*/ 317 h 505"/>
                <a:gd name="T32" fmla="*/ 252 w 284"/>
                <a:gd name="T33" fmla="*/ 334 h 505"/>
                <a:gd name="T34" fmla="*/ 244 w 284"/>
                <a:gd name="T35" fmla="*/ 351 h 505"/>
                <a:gd name="T36" fmla="*/ 237 w 284"/>
                <a:gd name="T37" fmla="*/ 369 h 505"/>
                <a:gd name="T38" fmla="*/ 228 w 284"/>
                <a:gd name="T39" fmla="*/ 386 h 505"/>
                <a:gd name="T40" fmla="*/ 221 w 284"/>
                <a:gd name="T41" fmla="*/ 404 h 505"/>
                <a:gd name="T42" fmla="*/ 218 w 284"/>
                <a:gd name="T43" fmla="*/ 429 h 505"/>
                <a:gd name="T44" fmla="*/ 215 w 284"/>
                <a:gd name="T45" fmla="*/ 454 h 505"/>
                <a:gd name="T46" fmla="*/ 212 w 284"/>
                <a:gd name="T47" fmla="*/ 480 h 505"/>
                <a:gd name="T48" fmla="*/ 208 w 284"/>
                <a:gd name="T49" fmla="*/ 505 h 505"/>
                <a:gd name="T50" fmla="*/ 194 w 284"/>
                <a:gd name="T51" fmla="*/ 501 h 505"/>
                <a:gd name="T52" fmla="*/ 179 w 284"/>
                <a:gd name="T53" fmla="*/ 499 h 505"/>
                <a:gd name="T54" fmla="*/ 165 w 284"/>
                <a:gd name="T55" fmla="*/ 495 h 505"/>
                <a:gd name="T56" fmla="*/ 149 w 284"/>
                <a:gd name="T57" fmla="*/ 492 h 505"/>
                <a:gd name="T58" fmla="*/ 135 w 284"/>
                <a:gd name="T59" fmla="*/ 488 h 505"/>
                <a:gd name="T60" fmla="*/ 120 w 284"/>
                <a:gd name="T61" fmla="*/ 485 h 505"/>
                <a:gd name="T62" fmla="*/ 105 w 284"/>
                <a:gd name="T63" fmla="*/ 482 h 505"/>
                <a:gd name="T64" fmla="*/ 90 w 284"/>
                <a:gd name="T65" fmla="*/ 479 h 505"/>
                <a:gd name="T66" fmla="*/ 79 w 284"/>
                <a:gd name="T67" fmla="*/ 453 h 505"/>
                <a:gd name="T68" fmla="*/ 67 w 284"/>
                <a:gd name="T69" fmla="*/ 428 h 505"/>
                <a:gd name="T70" fmla="*/ 56 w 284"/>
                <a:gd name="T71" fmla="*/ 403 h 505"/>
                <a:gd name="T72" fmla="*/ 46 w 284"/>
                <a:gd name="T73" fmla="*/ 377 h 505"/>
                <a:gd name="T74" fmla="*/ 34 w 284"/>
                <a:gd name="T75" fmla="*/ 352 h 505"/>
                <a:gd name="T76" fmla="*/ 23 w 284"/>
                <a:gd name="T77" fmla="*/ 327 h 505"/>
                <a:gd name="T78" fmla="*/ 11 w 284"/>
                <a:gd name="T79" fmla="*/ 303 h 505"/>
                <a:gd name="T80" fmla="*/ 0 w 284"/>
                <a:gd name="T81" fmla="*/ 278 h 505"/>
                <a:gd name="T82" fmla="*/ 7 w 284"/>
                <a:gd name="T83" fmla="*/ 247 h 505"/>
                <a:gd name="T84" fmla="*/ 13 w 284"/>
                <a:gd name="T85" fmla="*/ 216 h 505"/>
                <a:gd name="T86" fmla="*/ 20 w 284"/>
                <a:gd name="T87" fmla="*/ 186 h 505"/>
                <a:gd name="T88" fmla="*/ 28 w 284"/>
                <a:gd name="T89" fmla="*/ 156 h 505"/>
                <a:gd name="T90" fmla="*/ 35 w 284"/>
                <a:gd name="T91" fmla="*/ 125 h 505"/>
                <a:gd name="T92" fmla="*/ 42 w 284"/>
                <a:gd name="T93" fmla="*/ 95 h 505"/>
                <a:gd name="T94" fmla="*/ 49 w 284"/>
                <a:gd name="T95" fmla="*/ 65 h 505"/>
                <a:gd name="T96" fmla="*/ 56 w 284"/>
                <a:gd name="T97" fmla="*/ 34 h 505"/>
                <a:gd name="T98" fmla="*/ 72 w 284"/>
                <a:gd name="T99" fmla="*/ 30 h 505"/>
                <a:gd name="T100" fmla="*/ 88 w 284"/>
                <a:gd name="T101" fmla="*/ 26 h 505"/>
                <a:gd name="T102" fmla="*/ 103 w 284"/>
                <a:gd name="T103" fmla="*/ 21 h 505"/>
                <a:gd name="T104" fmla="*/ 120 w 284"/>
                <a:gd name="T105" fmla="*/ 16 h 505"/>
                <a:gd name="T106" fmla="*/ 136 w 284"/>
                <a:gd name="T107" fmla="*/ 12 h 505"/>
                <a:gd name="T108" fmla="*/ 151 w 284"/>
                <a:gd name="T109" fmla="*/ 8 h 505"/>
                <a:gd name="T110" fmla="*/ 168 w 284"/>
                <a:gd name="T111" fmla="*/ 3 h 505"/>
                <a:gd name="T112" fmla="*/ 184 w 284"/>
                <a:gd name="T113" fmla="*/ 0 h 5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4"/>
                <a:gd name="T172" fmla="*/ 0 h 505"/>
                <a:gd name="T173" fmla="*/ 284 w 284"/>
                <a:gd name="T174" fmla="*/ 505 h 50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4" h="505">
                  <a:moveTo>
                    <a:pt x="184" y="0"/>
                  </a:moveTo>
                  <a:lnTo>
                    <a:pt x="194" y="21"/>
                  </a:lnTo>
                  <a:lnTo>
                    <a:pt x="202" y="44"/>
                  </a:lnTo>
                  <a:lnTo>
                    <a:pt x="212" y="66"/>
                  </a:lnTo>
                  <a:lnTo>
                    <a:pt x="221" y="87"/>
                  </a:lnTo>
                  <a:lnTo>
                    <a:pt x="230" y="110"/>
                  </a:lnTo>
                  <a:lnTo>
                    <a:pt x="239" y="132"/>
                  </a:lnTo>
                  <a:lnTo>
                    <a:pt x="249" y="155"/>
                  </a:lnTo>
                  <a:lnTo>
                    <a:pt x="258" y="176"/>
                  </a:lnTo>
                  <a:lnTo>
                    <a:pt x="264" y="198"/>
                  </a:lnTo>
                  <a:lnTo>
                    <a:pt x="272" y="220"/>
                  </a:lnTo>
                  <a:lnTo>
                    <a:pt x="278" y="243"/>
                  </a:lnTo>
                  <a:lnTo>
                    <a:pt x="284" y="264"/>
                  </a:lnTo>
                  <a:lnTo>
                    <a:pt x="276" y="282"/>
                  </a:lnTo>
                  <a:lnTo>
                    <a:pt x="268" y="299"/>
                  </a:lnTo>
                  <a:lnTo>
                    <a:pt x="261" y="317"/>
                  </a:lnTo>
                  <a:lnTo>
                    <a:pt x="252" y="334"/>
                  </a:lnTo>
                  <a:lnTo>
                    <a:pt x="244" y="351"/>
                  </a:lnTo>
                  <a:lnTo>
                    <a:pt x="237" y="369"/>
                  </a:lnTo>
                  <a:lnTo>
                    <a:pt x="228" y="386"/>
                  </a:lnTo>
                  <a:lnTo>
                    <a:pt x="221" y="404"/>
                  </a:lnTo>
                  <a:lnTo>
                    <a:pt x="218" y="429"/>
                  </a:lnTo>
                  <a:lnTo>
                    <a:pt x="215" y="454"/>
                  </a:lnTo>
                  <a:lnTo>
                    <a:pt x="212" y="480"/>
                  </a:lnTo>
                  <a:lnTo>
                    <a:pt x="208" y="505"/>
                  </a:lnTo>
                  <a:lnTo>
                    <a:pt x="194" y="501"/>
                  </a:lnTo>
                  <a:lnTo>
                    <a:pt x="179" y="499"/>
                  </a:lnTo>
                  <a:lnTo>
                    <a:pt x="165" y="495"/>
                  </a:lnTo>
                  <a:lnTo>
                    <a:pt x="149" y="492"/>
                  </a:lnTo>
                  <a:lnTo>
                    <a:pt x="135" y="488"/>
                  </a:lnTo>
                  <a:lnTo>
                    <a:pt x="120" y="485"/>
                  </a:lnTo>
                  <a:lnTo>
                    <a:pt x="105" y="482"/>
                  </a:lnTo>
                  <a:lnTo>
                    <a:pt x="90" y="479"/>
                  </a:lnTo>
                  <a:lnTo>
                    <a:pt x="79" y="453"/>
                  </a:lnTo>
                  <a:lnTo>
                    <a:pt x="67" y="428"/>
                  </a:lnTo>
                  <a:lnTo>
                    <a:pt x="56" y="403"/>
                  </a:lnTo>
                  <a:lnTo>
                    <a:pt x="46" y="377"/>
                  </a:lnTo>
                  <a:lnTo>
                    <a:pt x="34" y="352"/>
                  </a:lnTo>
                  <a:lnTo>
                    <a:pt x="23" y="327"/>
                  </a:lnTo>
                  <a:lnTo>
                    <a:pt x="11" y="303"/>
                  </a:lnTo>
                  <a:lnTo>
                    <a:pt x="0" y="278"/>
                  </a:lnTo>
                  <a:lnTo>
                    <a:pt x="7" y="247"/>
                  </a:lnTo>
                  <a:lnTo>
                    <a:pt x="13" y="216"/>
                  </a:lnTo>
                  <a:lnTo>
                    <a:pt x="20" y="186"/>
                  </a:lnTo>
                  <a:lnTo>
                    <a:pt x="28" y="156"/>
                  </a:lnTo>
                  <a:lnTo>
                    <a:pt x="35" y="125"/>
                  </a:lnTo>
                  <a:lnTo>
                    <a:pt x="42" y="95"/>
                  </a:lnTo>
                  <a:lnTo>
                    <a:pt x="49" y="65"/>
                  </a:lnTo>
                  <a:lnTo>
                    <a:pt x="56" y="34"/>
                  </a:lnTo>
                  <a:lnTo>
                    <a:pt x="72" y="30"/>
                  </a:lnTo>
                  <a:lnTo>
                    <a:pt x="88" y="26"/>
                  </a:lnTo>
                  <a:lnTo>
                    <a:pt x="103" y="21"/>
                  </a:lnTo>
                  <a:lnTo>
                    <a:pt x="120" y="16"/>
                  </a:lnTo>
                  <a:lnTo>
                    <a:pt x="136" y="12"/>
                  </a:lnTo>
                  <a:lnTo>
                    <a:pt x="151" y="8"/>
                  </a:lnTo>
                  <a:lnTo>
                    <a:pt x="168" y="3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003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0" name="Freeform 73"/>
            <p:cNvSpPr>
              <a:spLocks/>
            </p:cNvSpPr>
            <p:nvPr/>
          </p:nvSpPr>
          <p:spPr bwMode="auto">
            <a:xfrm>
              <a:off x="1818" y="2432"/>
              <a:ext cx="261" cy="505"/>
            </a:xfrm>
            <a:custGeom>
              <a:avLst/>
              <a:gdLst>
                <a:gd name="T0" fmla="*/ 161 w 261"/>
                <a:gd name="T1" fmla="*/ 0 h 505"/>
                <a:gd name="T2" fmla="*/ 171 w 261"/>
                <a:gd name="T3" fmla="*/ 21 h 505"/>
                <a:gd name="T4" fmla="*/ 179 w 261"/>
                <a:gd name="T5" fmla="*/ 44 h 505"/>
                <a:gd name="T6" fmla="*/ 189 w 261"/>
                <a:gd name="T7" fmla="*/ 66 h 505"/>
                <a:gd name="T8" fmla="*/ 198 w 261"/>
                <a:gd name="T9" fmla="*/ 87 h 505"/>
                <a:gd name="T10" fmla="*/ 207 w 261"/>
                <a:gd name="T11" fmla="*/ 110 h 505"/>
                <a:gd name="T12" fmla="*/ 216 w 261"/>
                <a:gd name="T13" fmla="*/ 132 h 505"/>
                <a:gd name="T14" fmla="*/ 226 w 261"/>
                <a:gd name="T15" fmla="*/ 155 h 505"/>
                <a:gd name="T16" fmla="*/ 235 w 261"/>
                <a:gd name="T17" fmla="*/ 176 h 505"/>
                <a:gd name="T18" fmla="*/ 241 w 261"/>
                <a:gd name="T19" fmla="*/ 198 h 505"/>
                <a:gd name="T20" fmla="*/ 249 w 261"/>
                <a:gd name="T21" fmla="*/ 220 h 505"/>
                <a:gd name="T22" fmla="*/ 255 w 261"/>
                <a:gd name="T23" fmla="*/ 243 h 505"/>
                <a:gd name="T24" fmla="*/ 261 w 261"/>
                <a:gd name="T25" fmla="*/ 264 h 505"/>
                <a:gd name="T26" fmla="*/ 253 w 261"/>
                <a:gd name="T27" fmla="*/ 282 h 505"/>
                <a:gd name="T28" fmla="*/ 245 w 261"/>
                <a:gd name="T29" fmla="*/ 299 h 505"/>
                <a:gd name="T30" fmla="*/ 238 w 261"/>
                <a:gd name="T31" fmla="*/ 317 h 505"/>
                <a:gd name="T32" fmla="*/ 229 w 261"/>
                <a:gd name="T33" fmla="*/ 334 h 505"/>
                <a:gd name="T34" fmla="*/ 221 w 261"/>
                <a:gd name="T35" fmla="*/ 351 h 505"/>
                <a:gd name="T36" fmla="*/ 214 w 261"/>
                <a:gd name="T37" fmla="*/ 369 h 505"/>
                <a:gd name="T38" fmla="*/ 205 w 261"/>
                <a:gd name="T39" fmla="*/ 386 h 505"/>
                <a:gd name="T40" fmla="*/ 198 w 261"/>
                <a:gd name="T41" fmla="*/ 404 h 505"/>
                <a:gd name="T42" fmla="*/ 195 w 261"/>
                <a:gd name="T43" fmla="*/ 429 h 505"/>
                <a:gd name="T44" fmla="*/ 192 w 261"/>
                <a:gd name="T45" fmla="*/ 454 h 505"/>
                <a:gd name="T46" fmla="*/ 189 w 261"/>
                <a:gd name="T47" fmla="*/ 480 h 505"/>
                <a:gd name="T48" fmla="*/ 185 w 261"/>
                <a:gd name="T49" fmla="*/ 505 h 505"/>
                <a:gd name="T50" fmla="*/ 172 w 261"/>
                <a:gd name="T51" fmla="*/ 501 h 505"/>
                <a:gd name="T52" fmla="*/ 157 w 261"/>
                <a:gd name="T53" fmla="*/ 497 h 505"/>
                <a:gd name="T54" fmla="*/ 144 w 261"/>
                <a:gd name="T55" fmla="*/ 493 h 505"/>
                <a:gd name="T56" fmla="*/ 130 w 261"/>
                <a:gd name="T57" fmla="*/ 488 h 505"/>
                <a:gd name="T58" fmla="*/ 116 w 261"/>
                <a:gd name="T59" fmla="*/ 485 h 505"/>
                <a:gd name="T60" fmla="*/ 102 w 261"/>
                <a:gd name="T61" fmla="*/ 481 h 505"/>
                <a:gd name="T62" fmla="*/ 89 w 261"/>
                <a:gd name="T63" fmla="*/ 476 h 505"/>
                <a:gd name="T64" fmla="*/ 74 w 261"/>
                <a:gd name="T65" fmla="*/ 473 h 505"/>
                <a:gd name="T66" fmla="*/ 65 w 261"/>
                <a:gd name="T67" fmla="*/ 448 h 505"/>
                <a:gd name="T68" fmla="*/ 56 w 261"/>
                <a:gd name="T69" fmla="*/ 423 h 505"/>
                <a:gd name="T70" fmla="*/ 47 w 261"/>
                <a:gd name="T71" fmla="*/ 399 h 505"/>
                <a:gd name="T72" fmla="*/ 37 w 261"/>
                <a:gd name="T73" fmla="*/ 375 h 505"/>
                <a:gd name="T74" fmla="*/ 29 w 261"/>
                <a:gd name="T75" fmla="*/ 351 h 505"/>
                <a:gd name="T76" fmla="*/ 19 w 261"/>
                <a:gd name="T77" fmla="*/ 326 h 505"/>
                <a:gd name="T78" fmla="*/ 9 w 261"/>
                <a:gd name="T79" fmla="*/ 302 h 505"/>
                <a:gd name="T80" fmla="*/ 0 w 261"/>
                <a:gd name="T81" fmla="*/ 278 h 505"/>
                <a:gd name="T82" fmla="*/ 6 w 261"/>
                <a:gd name="T83" fmla="*/ 247 h 505"/>
                <a:gd name="T84" fmla="*/ 12 w 261"/>
                <a:gd name="T85" fmla="*/ 217 h 505"/>
                <a:gd name="T86" fmla="*/ 18 w 261"/>
                <a:gd name="T87" fmla="*/ 187 h 505"/>
                <a:gd name="T88" fmla="*/ 24 w 261"/>
                <a:gd name="T89" fmla="*/ 157 h 505"/>
                <a:gd name="T90" fmla="*/ 29 w 261"/>
                <a:gd name="T91" fmla="*/ 128 h 505"/>
                <a:gd name="T92" fmla="*/ 35 w 261"/>
                <a:gd name="T93" fmla="*/ 98 h 505"/>
                <a:gd name="T94" fmla="*/ 41 w 261"/>
                <a:gd name="T95" fmla="*/ 68 h 505"/>
                <a:gd name="T96" fmla="*/ 47 w 261"/>
                <a:gd name="T97" fmla="*/ 38 h 505"/>
                <a:gd name="T98" fmla="*/ 61 w 261"/>
                <a:gd name="T99" fmla="*/ 33 h 505"/>
                <a:gd name="T100" fmla="*/ 74 w 261"/>
                <a:gd name="T101" fmla="*/ 28 h 505"/>
                <a:gd name="T102" fmla="*/ 89 w 261"/>
                <a:gd name="T103" fmla="*/ 24 h 505"/>
                <a:gd name="T104" fmla="*/ 103 w 261"/>
                <a:gd name="T105" fmla="*/ 19 h 505"/>
                <a:gd name="T106" fmla="*/ 118 w 261"/>
                <a:gd name="T107" fmla="*/ 14 h 505"/>
                <a:gd name="T108" fmla="*/ 132 w 261"/>
                <a:gd name="T109" fmla="*/ 9 h 505"/>
                <a:gd name="T110" fmla="*/ 146 w 261"/>
                <a:gd name="T111" fmla="*/ 4 h 505"/>
                <a:gd name="T112" fmla="*/ 161 w 261"/>
                <a:gd name="T113" fmla="*/ 0 h 5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1"/>
                <a:gd name="T172" fmla="*/ 0 h 505"/>
                <a:gd name="T173" fmla="*/ 261 w 261"/>
                <a:gd name="T174" fmla="*/ 505 h 50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1" h="505">
                  <a:moveTo>
                    <a:pt x="161" y="0"/>
                  </a:moveTo>
                  <a:lnTo>
                    <a:pt x="171" y="21"/>
                  </a:lnTo>
                  <a:lnTo>
                    <a:pt x="179" y="44"/>
                  </a:lnTo>
                  <a:lnTo>
                    <a:pt x="189" y="66"/>
                  </a:lnTo>
                  <a:lnTo>
                    <a:pt x="198" y="87"/>
                  </a:lnTo>
                  <a:lnTo>
                    <a:pt x="207" y="110"/>
                  </a:lnTo>
                  <a:lnTo>
                    <a:pt x="216" y="132"/>
                  </a:lnTo>
                  <a:lnTo>
                    <a:pt x="226" y="155"/>
                  </a:lnTo>
                  <a:lnTo>
                    <a:pt x="235" y="176"/>
                  </a:lnTo>
                  <a:lnTo>
                    <a:pt x="241" y="198"/>
                  </a:lnTo>
                  <a:lnTo>
                    <a:pt x="249" y="220"/>
                  </a:lnTo>
                  <a:lnTo>
                    <a:pt x="255" y="243"/>
                  </a:lnTo>
                  <a:lnTo>
                    <a:pt x="261" y="264"/>
                  </a:lnTo>
                  <a:lnTo>
                    <a:pt x="253" y="282"/>
                  </a:lnTo>
                  <a:lnTo>
                    <a:pt x="245" y="299"/>
                  </a:lnTo>
                  <a:lnTo>
                    <a:pt x="238" y="317"/>
                  </a:lnTo>
                  <a:lnTo>
                    <a:pt x="229" y="334"/>
                  </a:lnTo>
                  <a:lnTo>
                    <a:pt x="221" y="351"/>
                  </a:lnTo>
                  <a:lnTo>
                    <a:pt x="214" y="369"/>
                  </a:lnTo>
                  <a:lnTo>
                    <a:pt x="205" y="386"/>
                  </a:lnTo>
                  <a:lnTo>
                    <a:pt x="198" y="404"/>
                  </a:lnTo>
                  <a:lnTo>
                    <a:pt x="195" y="429"/>
                  </a:lnTo>
                  <a:lnTo>
                    <a:pt x="192" y="454"/>
                  </a:lnTo>
                  <a:lnTo>
                    <a:pt x="189" y="480"/>
                  </a:lnTo>
                  <a:lnTo>
                    <a:pt x="185" y="505"/>
                  </a:lnTo>
                  <a:lnTo>
                    <a:pt x="172" y="501"/>
                  </a:lnTo>
                  <a:lnTo>
                    <a:pt x="157" y="497"/>
                  </a:lnTo>
                  <a:lnTo>
                    <a:pt x="144" y="493"/>
                  </a:lnTo>
                  <a:lnTo>
                    <a:pt x="130" y="488"/>
                  </a:lnTo>
                  <a:lnTo>
                    <a:pt x="116" y="485"/>
                  </a:lnTo>
                  <a:lnTo>
                    <a:pt x="102" y="481"/>
                  </a:lnTo>
                  <a:lnTo>
                    <a:pt x="89" y="476"/>
                  </a:lnTo>
                  <a:lnTo>
                    <a:pt x="74" y="473"/>
                  </a:lnTo>
                  <a:lnTo>
                    <a:pt x="65" y="448"/>
                  </a:lnTo>
                  <a:lnTo>
                    <a:pt x="56" y="423"/>
                  </a:lnTo>
                  <a:lnTo>
                    <a:pt x="47" y="399"/>
                  </a:lnTo>
                  <a:lnTo>
                    <a:pt x="37" y="375"/>
                  </a:lnTo>
                  <a:lnTo>
                    <a:pt x="29" y="351"/>
                  </a:lnTo>
                  <a:lnTo>
                    <a:pt x="19" y="326"/>
                  </a:lnTo>
                  <a:lnTo>
                    <a:pt x="9" y="302"/>
                  </a:lnTo>
                  <a:lnTo>
                    <a:pt x="0" y="278"/>
                  </a:lnTo>
                  <a:lnTo>
                    <a:pt x="6" y="247"/>
                  </a:lnTo>
                  <a:lnTo>
                    <a:pt x="12" y="217"/>
                  </a:lnTo>
                  <a:lnTo>
                    <a:pt x="18" y="187"/>
                  </a:lnTo>
                  <a:lnTo>
                    <a:pt x="24" y="157"/>
                  </a:lnTo>
                  <a:lnTo>
                    <a:pt x="29" y="128"/>
                  </a:lnTo>
                  <a:lnTo>
                    <a:pt x="35" y="98"/>
                  </a:lnTo>
                  <a:lnTo>
                    <a:pt x="41" y="68"/>
                  </a:lnTo>
                  <a:lnTo>
                    <a:pt x="47" y="38"/>
                  </a:lnTo>
                  <a:lnTo>
                    <a:pt x="61" y="33"/>
                  </a:lnTo>
                  <a:lnTo>
                    <a:pt x="74" y="28"/>
                  </a:lnTo>
                  <a:lnTo>
                    <a:pt x="89" y="24"/>
                  </a:lnTo>
                  <a:lnTo>
                    <a:pt x="103" y="19"/>
                  </a:lnTo>
                  <a:lnTo>
                    <a:pt x="118" y="14"/>
                  </a:lnTo>
                  <a:lnTo>
                    <a:pt x="132" y="9"/>
                  </a:lnTo>
                  <a:lnTo>
                    <a:pt x="146" y="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35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1" name="Freeform 74"/>
            <p:cNvSpPr>
              <a:spLocks/>
            </p:cNvSpPr>
            <p:nvPr/>
          </p:nvSpPr>
          <p:spPr bwMode="auto">
            <a:xfrm>
              <a:off x="1842" y="2432"/>
              <a:ext cx="237" cy="505"/>
            </a:xfrm>
            <a:custGeom>
              <a:avLst/>
              <a:gdLst>
                <a:gd name="T0" fmla="*/ 137 w 237"/>
                <a:gd name="T1" fmla="*/ 0 h 505"/>
                <a:gd name="T2" fmla="*/ 147 w 237"/>
                <a:gd name="T3" fmla="*/ 21 h 505"/>
                <a:gd name="T4" fmla="*/ 155 w 237"/>
                <a:gd name="T5" fmla="*/ 44 h 505"/>
                <a:gd name="T6" fmla="*/ 165 w 237"/>
                <a:gd name="T7" fmla="*/ 66 h 505"/>
                <a:gd name="T8" fmla="*/ 174 w 237"/>
                <a:gd name="T9" fmla="*/ 87 h 505"/>
                <a:gd name="T10" fmla="*/ 183 w 237"/>
                <a:gd name="T11" fmla="*/ 110 h 505"/>
                <a:gd name="T12" fmla="*/ 192 w 237"/>
                <a:gd name="T13" fmla="*/ 132 h 505"/>
                <a:gd name="T14" fmla="*/ 202 w 237"/>
                <a:gd name="T15" fmla="*/ 155 h 505"/>
                <a:gd name="T16" fmla="*/ 211 w 237"/>
                <a:gd name="T17" fmla="*/ 176 h 505"/>
                <a:gd name="T18" fmla="*/ 217 w 237"/>
                <a:gd name="T19" fmla="*/ 198 h 505"/>
                <a:gd name="T20" fmla="*/ 225 w 237"/>
                <a:gd name="T21" fmla="*/ 220 h 505"/>
                <a:gd name="T22" fmla="*/ 231 w 237"/>
                <a:gd name="T23" fmla="*/ 243 h 505"/>
                <a:gd name="T24" fmla="*/ 237 w 237"/>
                <a:gd name="T25" fmla="*/ 264 h 505"/>
                <a:gd name="T26" fmla="*/ 229 w 237"/>
                <a:gd name="T27" fmla="*/ 282 h 505"/>
                <a:gd name="T28" fmla="*/ 221 w 237"/>
                <a:gd name="T29" fmla="*/ 299 h 505"/>
                <a:gd name="T30" fmla="*/ 214 w 237"/>
                <a:gd name="T31" fmla="*/ 317 h 505"/>
                <a:gd name="T32" fmla="*/ 205 w 237"/>
                <a:gd name="T33" fmla="*/ 334 h 505"/>
                <a:gd name="T34" fmla="*/ 197 w 237"/>
                <a:gd name="T35" fmla="*/ 351 h 505"/>
                <a:gd name="T36" fmla="*/ 190 w 237"/>
                <a:gd name="T37" fmla="*/ 369 h 505"/>
                <a:gd name="T38" fmla="*/ 181 w 237"/>
                <a:gd name="T39" fmla="*/ 386 h 505"/>
                <a:gd name="T40" fmla="*/ 174 w 237"/>
                <a:gd name="T41" fmla="*/ 404 h 505"/>
                <a:gd name="T42" fmla="*/ 171 w 237"/>
                <a:gd name="T43" fmla="*/ 429 h 505"/>
                <a:gd name="T44" fmla="*/ 168 w 237"/>
                <a:gd name="T45" fmla="*/ 454 h 505"/>
                <a:gd name="T46" fmla="*/ 165 w 237"/>
                <a:gd name="T47" fmla="*/ 480 h 505"/>
                <a:gd name="T48" fmla="*/ 161 w 237"/>
                <a:gd name="T49" fmla="*/ 505 h 505"/>
                <a:gd name="T50" fmla="*/ 148 w 237"/>
                <a:gd name="T51" fmla="*/ 500 h 505"/>
                <a:gd name="T52" fmla="*/ 136 w 237"/>
                <a:gd name="T53" fmla="*/ 495 h 505"/>
                <a:gd name="T54" fmla="*/ 122 w 237"/>
                <a:gd name="T55" fmla="*/ 491 h 505"/>
                <a:gd name="T56" fmla="*/ 110 w 237"/>
                <a:gd name="T57" fmla="*/ 485 h 505"/>
                <a:gd name="T58" fmla="*/ 97 w 237"/>
                <a:gd name="T59" fmla="*/ 480 h 505"/>
                <a:gd name="T60" fmla="*/ 85 w 237"/>
                <a:gd name="T61" fmla="*/ 475 h 505"/>
                <a:gd name="T62" fmla="*/ 72 w 237"/>
                <a:gd name="T63" fmla="*/ 470 h 505"/>
                <a:gd name="T64" fmla="*/ 59 w 237"/>
                <a:gd name="T65" fmla="*/ 465 h 505"/>
                <a:gd name="T66" fmla="*/ 51 w 237"/>
                <a:gd name="T67" fmla="*/ 441 h 505"/>
                <a:gd name="T68" fmla="*/ 44 w 237"/>
                <a:gd name="T69" fmla="*/ 418 h 505"/>
                <a:gd name="T70" fmla="*/ 37 w 237"/>
                <a:gd name="T71" fmla="*/ 394 h 505"/>
                <a:gd name="T72" fmla="*/ 30 w 237"/>
                <a:gd name="T73" fmla="*/ 371 h 505"/>
                <a:gd name="T74" fmla="*/ 21 w 237"/>
                <a:gd name="T75" fmla="*/ 347 h 505"/>
                <a:gd name="T76" fmla="*/ 14 w 237"/>
                <a:gd name="T77" fmla="*/ 324 h 505"/>
                <a:gd name="T78" fmla="*/ 7 w 237"/>
                <a:gd name="T79" fmla="*/ 300 h 505"/>
                <a:gd name="T80" fmla="*/ 0 w 237"/>
                <a:gd name="T81" fmla="*/ 278 h 505"/>
                <a:gd name="T82" fmla="*/ 8 w 237"/>
                <a:gd name="T83" fmla="*/ 219 h 505"/>
                <a:gd name="T84" fmla="*/ 17 w 237"/>
                <a:gd name="T85" fmla="*/ 160 h 505"/>
                <a:gd name="T86" fmla="*/ 26 w 237"/>
                <a:gd name="T87" fmla="*/ 101 h 505"/>
                <a:gd name="T88" fmla="*/ 35 w 237"/>
                <a:gd name="T89" fmla="*/ 42 h 505"/>
                <a:gd name="T90" fmla="*/ 48 w 237"/>
                <a:gd name="T91" fmla="*/ 37 h 505"/>
                <a:gd name="T92" fmla="*/ 60 w 237"/>
                <a:gd name="T93" fmla="*/ 32 h 505"/>
                <a:gd name="T94" fmla="*/ 73 w 237"/>
                <a:gd name="T95" fmla="*/ 26 h 505"/>
                <a:gd name="T96" fmla="*/ 85 w 237"/>
                <a:gd name="T97" fmla="*/ 21 h 505"/>
                <a:gd name="T98" fmla="*/ 98 w 237"/>
                <a:gd name="T99" fmla="*/ 15 h 505"/>
                <a:gd name="T100" fmla="*/ 110 w 237"/>
                <a:gd name="T101" fmla="*/ 10 h 505"/>
                <a:gd name="T102" fmla="*/ 124 w 237"/>
                <a:gd name="T103" fmla="*/ 4 h 505"/>
                <a:gd name="T104" fmla="*/ 137 w 237"/>
                <a:gd name="T105" fmla="*/ 0 h 50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7"/>
                <a:gd name="T160" fmla="*/ 0 h 505"/>
                <a:gd name="T161" fmla="*/ 237 w 237"/>
                <a:gd name="T162" fmla="*/ 505 h 50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7" h="505">
                  <a:moveTo>
                    <a:pt x="137" y="0"/>
                  </a:moveTo>
                  <a:lnTo>
                    <a:pt x="147" y="21"/>
                  </a:lnTo>
                  <a:lnTo>
                    <a:pt x="155" y="44"/>
                  </a:lnTo>
                  <a:lnTo>
                    <a:pt x="165" y="66"/>
                  </a:lnTo>
                  <a:lnTo>
                    <a:pt x="174" y="87"/>
                  </a:lnTo>
                  <a:lnTo>
                    <a:pt x="183" y="110"/>
                  </a:lnTo>
                  <a:lnTo>
                    <a:pt x="192" y="132"/>
                  </a:lnTo>
                  <a:lnTo>
                    <a:pt x="202" y="155"/>
                  </a:lnTo>
                  <a:lnTo>
                    <a:pt x="211" y="176"/>
                  </a:lnTo>
                  <a:lnTo>
                    <a:pt x="217" y="198"/>
                  </a:lnTo>
                  <a:lnTo>
                    <a:pt x="225" y="220"/>
                  </a:lnTo>
                  <a:lnTo>
                    <a:pt x="231" y="243"/>
                  </a:lnTo>
                  <a:lnTo>
                    <a:pt x="237" y="264"/>
                  </a:lnTo>
                  <a:lnTo>
                    <a:pt x="229" y="282"/>
                  </a:lnTo>
                  <a:lnTo>
                    <a:pt x="221" y="299"/>
                  </a:lnTo>
                  <a:lnTo>
                    <a:pt x="214" y="317"/>
                  </a:lnTo>
                  <a:lnTo>
                    <a:pt x="205" y="334"/>
                  </a:lnTo>
                  <a:lnTo>
                    <a:pt x="197" y="351"/>
                  </a:lnTo>
                  <a:lnTo>
                    <a:pt x="190" y="369"/>
                  </a:lnTo>
                  <a:lnTo>
                    <a:pt x="181" y="386"/>
                  </a:lnTo>
                  <a:lnTo>
                    <a:pt x="174" y="404"/>
                  </a:lnTo>
                  <a:lnTo>
                    <a:pt x="171" y="429"/>
                  </a:lnTo>
                  <a:lnTo>
                    <a:pt x="168" y="454"/>
                  </a:lnTo>
                  <a:lnTo>
                    <a:pt x="165" y="480"/>
                  </a:lnTo>
                  <a:lnTo>
                    <a:pt x="161" y="505"/>
                  </a:lnTo>
                  <a:lnTo>
                    <a:pt x="148" y="500"/>
                  </a:lnTo>
                  <a:lnTo>
                    <a:pt x="136" y="495"/>
                  </a:lnTo>
                  <a:lnTo>
                    <a:pt x="122" y="491"/>
                  </a:lnTo>
                  <a:lnTo>
                    <a:pt x="110" y="485"/>
                  </a:lnTo>
                  <a:lnTo>
                    <a:pt x="97" y="480"/>
                  </a:lnTo>
                  <a:lnTo>
                    <a:pt x="85" y="475"/>
                  </a:lnTo>
                  <a:lnTo>
                    <a:pt x="72" y="470"/>
                  </a:lnTo>
                  <a:lnTo>
                    <a:pt x="59" y="465"/>
                  </a:lnTo>
                  <a:lnTo>
                    <a:pt x="51" y="441"/>
                  </a:lnTo>
                  <a:lnTo>
                    <a:pt x="44" y="418"/>
                  </a:lnTo>
                  <a:lnTo>
                    <a:pt x="37" y="394"/>
                  </a:lnTo>
                  <a:lnTo>
                    <a:pt x="30" y="371"/>
                  </a:lnTo>
                  <a:lnTo>
                    <a:pt x="21" y="347"/>
                  </a:lnTo>
                  <a:lnTo>
                    <a:pt x="14" y="324"/>
                  </a:lnTo>
                  <a:lnTo>
                    <a:pt x="7" y="300"/>
                  </a:lnTo>
                  <a:lnTo>
                    <a:pt x="0" y="278"/>
                  </a:lnTo>
                  <a:lnTo>
                    <a:pt x="8" y="219"/>
                  </a:lnTo>
                  <a:lnTo>
                    <a:pt x="17" y="160"/>
                  </a:lnTo>
                  <a:lnTo>
                    <a:pt x="26" y="101"/>
                  </a:lnTo>
                  <a:lnTo>
                    <a:pt x="35" y="42"/>
                  </a:lnTo>
                  <a:lnTo>
                    <a:pt x="48" y="37"/>
                  </a:lnTo>
                  <a:lnTo>
                    <a:pt x="60" y="32"/>
                  </a:lnTo>
                  <a:lnTo>
                    <a:pt x="73" y="26"/>
                  </a:lnTo>
                  <a:lnTo>
                    <a:pt x="85" y="21"/>
                  </a:lnTo>
                  <a:lnTo>
                    <a:pt x="98" y="15"/>
                  </a:lnTo>
                  <a:lnTo>
                    <a:pt x="110" y="10"/>
                  </a:lnTo>
                  <a:lnTo>
                    <a:pt x="124" y="4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2" name="Freeform 75"/>
            <p:cNvSpPr>
              <a:spLocks/>
            </p:cNvSpPr>
            <p:nvPr/>
          </p:nvSpPr>
          <p:spPr bwMode="auto">
            <a:xfrm>
              <a:off x="1865" y="2432"/>
              <a:ext cx="214" cy="505"/>
            </a:xfrm>
            <a:custGeom>
              <a:avLst/>
              <a:gdLst>
                <a:gd name="T0" fmla="*/ 114 w 214"/>
                <a:gd name="T1" fmla="*/ 0 h 505"/>
                <a:gd name="T2" fmla="*/ 124 w 214"/>
                <a:gd name="T3" fmla="*/ 21 h 505"/>
                <a:gd name="T4" fmla="*/ 132 w 214"/>
                <a:gd name="T5" fmla="*/ 44 h 505"/>
                <a:gd name="T6" fmla="*/ 142 w 214"/>
                <a:gd name="T7" fmla="*/ 66 h 505"/>
                <a:gd name="T8" fmla="*/ 151 w 214"/>
                <a:gd name="T9" fmla="*/ 87 h 505"/>
                <a:gd name="T10" fmla="*/ 160 w 214"/>
                <a:gd name="T11" fmla="*/ 110 h 505"/>
                <a:gd name="T12" fmla="*/ 169 w 214"/>
                <a:gd name="T13" fmla="*/ 132 h 505"/>
                <a:gd name="T14" fmla="*/ 179 w 214"/>
                <a:gd name="T15" fmla="*/ 155 h 505"/>
                <a:gd name="T16" fmla="*/ 188 w 214"/>
                <a:gd name="T17" fmla="*/ 176 h 505"/>
                <a:gd name="T18" fmla="*/ 194 w 214"/>
                <a:gd name="T19" fmla="*/ 198 h 505"/>
                <a:gd name="T20" fmla="*/ 202 w 214"/>
                <a:gd name="T21" fmla="*/ 220 h 505"/>
                <a:gd name="T22" fmla="*/ 208 w 214"/>
                <a:gd name="T23" fmla="*/ 243 h 505"/>
                <a:gd name="T24" fmla="*/ 214 w 214"/>
                <a:gd name="T25" fmla="*/ 264 h 505"/>
                <a:gd name="T26" fmla="*/ 206 w 214"/>
                <a:gd name="T27" fmla="*/ 282 h 505"/>
                <a:gd name="T28" fmla="*/ 198 w 214"/>
                <a:gd name="T29" fmla="*/ 299 h 505"/>
                <a:gd name="T30" fmla="*/ 191 w 214"/>
                <a:gd name="T31" fmla="*/ 317 h 505"/>
                <a:gd name="T32" fmla="*/ 182 w 214"/>
                <a:gd name="T33" fmla="*/ 334 h 505"/>
                <a:gd name="T34" fmla="*/ 174 w 214"/>
                <a:gd name="T35" fmla="*/ 351 h 505"/>
                <a:gd name="T36" fmla="*/ 167 w 214"/>
                <a:gd name="T37" fmla="*/ 369 h 505"/>
                <a:gd name="T38" fmla="*/ 158 w 214"/>
                <a:gd name="T39" fmla="*/ 386 h 505"/>
                <a:gd name="T40" fmla="*/ 151 w 214"/>
                <a:gd name="T41" fmla="*/ 404 h 505"/>
                <a:gd name="T42" fmla="*/ 148 w 214"/>
                <a:gd name="T43" fmla="*/ 429 h 505"/>
                <a:gd name="T44" fmla="*/ 145 w 214"/>
                <a:gd name="T45" fmla="*/ 454 h 505"/>
                <a:gd name="T46" fmla="*/ 142 w 214"/>
                <a:gd name="T47" fmla="*/ 480 h 505"/>
                <a:gd name="T48" fmla="*/ 138 w 214"/>
                <a:gd name="T49" fmla="*/ 505 h 505"/>
                <a:gd name="T50" fmla="*/ 126 w 214"/>
                <a:gd name="T51" fmla="*/ 499 h 505"/>
                <a:gd name="T52" fmla="*/ 115 w 214"/>
                <a:gd name="T53" fmla="*/ 493 h 505"/>
                <a:gd name="T54" fmla="*/ 103 w 214"/>
                <a:gd name="T55" fmla="*/ 488 h 505"/>
                <a:gd name="T56" fmla="*/ 91 w 214"/>
                <a:gd name="T57" fmla="*/ 482 h 505"/>
                <a:gd name="T58" fmla="*/ 79 w 214"/>
                <a:gd name="T59" fmla="*/ 476 h 505"/>
                <a:gd name="T60" fmla="*/ 68 w 214"/>
                <a:gd name="T61" fmla="*/ 471 h 505"/>
                <a:gd name="T62" fmla="*/ 56 w 214"/>
                <a:gd name="T63" fmla="*/ 465 h 505"/>
                <a:gd name="T64" fmla="*/ 44 w 214"/>
                <a:gd name="T65" fmla="*/ 459 h 505"/>
                <a:gd name="T66" fmla="*/ 38 w 214"/>
                <a:gd name="T67" fmla="*/ 436 h 505"/>
                <a:gd name="T68" fmla="*/ 33 w 214"/>
                <a:gd name="T69" fmla="*/ 414 h 505"/>
                <a:gd name="T70" fmla="*/ 27 w 214"/>
                <a:gd name="T71" fmla="*/ 391 h 505"/>
                <a:gd name="T72" fmla="*/ 22 w 214"/>
                <a:gd name="T73" fmla="*/ 368 h 505"/>
                <a:gd name="T74" fmla="*/ 16 w 214"/>
                <a:gd name="T75" fmla="*/ 346 h 505"/>
                <a:gd name="T76" fmla="*/ 10 w 214"/>
                <a:gd name="T77" fmla="*/ 323 h 505"/>
                <a:gd name="T78" fmla="*/ 6 w 214"/>
                <a:gd name="T79" fmla="*/ 300 h 505"/>
                <a:gd name="T80" fmla="*/ 0 w 214"/>
                <a:gd name="T81" fmla="*/ 278 h 505"/>
                <a:gd name="T82" fmla="*/ 6 w 214"/>
                <a:gd name="T83" fmla="*/ 220 h 505"/>
                <a:gd name="T84" fmla="*/ 13 w 214"/>
                <a:gd name="T85" fmla="*/ 162 h 505"/>
                <a:gd name="T86" fmla="*/ 19 w 214"/>
                <a:gd name="T87" fmla="*/ 104 h 505"/>
                <a:gd name="T88" fmla="*/ 25 w 214"/>
                <a:gd name="T89" fmla="*/ 46 h 505"/>
                <a:gd name="T90" fmla="*/ 36 w 214"/>
                <a:gd name="T91" fmla="*/ 40 h 505"/>
                <a:gd name="T92" fmla="*/ 47 w 214"/>
                <a:gd name="T93" fmla="*/ 34 h 505"/>
                <a:gd name="T94" fmla="*/ 57 w 214"/>
                <a:gd name="T95" fmla="*/ 28 h 505"/>
                <a:gd name="T96" fmla="*/ 69 w 214"/>
                <a:gd name="T97" fmla="*/ 22 h 505"/>
                <a:gd name="T98" fmla="*/ 80 w 214"/>
                <a:gd name="T99" fmla="*/ 18 h 505"/>
                <a:gd name="T100" fmla="*/ 91 w 214"/>
                <a:gd name="T101" fmla="*/ 12 h 505"/>
                <a:gd name="T102" fmla="*/ 103 w 214"/>
                <a:gd name="T103" fmla="*/ 6 h 505"/>
                <a:gd name="T104" fmla="*/ 114 w 214"/>
                <a:gd name="T105" fmla="*/ 0 h 50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14"/>
                <a:gd name="T160" fmla="*/ 0 h 505"/>
                <a:gd name="T161" fmla="*/ 214 w 214"/>
                <a:gd name="T162" fmla="*/ 505 h 50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14" h="505">
                  <a:moveTo>
                    <a:pt x="114" y="0"/>
                  </a:moveTo>
                  <a:lnTo>
                    <a:pt x="124" y="21"/>
                  </a:lnTo>
                  <a:lnTo>
                    <a:pt x="132" y="44"/>
                  </a:lnTo>
                  <a:lnTo>
                    <a:pt x="142" y="66"/>
                  </a:lnTo>
                  <a:lnTo>
                    <a:pt x="151" y="87"/>
                  </a:lnTo>
                  <a:lnTo>
                    <a:pt x="160" y="110"/>
                  </a:lnTo>
                  <a:lnTo>
                    <a:pt x="169" y="132"/>
                  </a:lnTo>
                  <a:lnTo>
                    <a:pt x="179" y="155"/>
                  </a:lnTo>
                  <a:lnTo>
                    <a:pt x="188" y="176"/>
                  </a:lnTo>
                  <a:lnTo>
                    <a:pt x="194" y="198"/>
                  </a:lnTo>
                  <a:lnTo>
                    <a:pt x="202" y="220"/>
                  </a:lnTo>
                  <a:lnTo>
                    <a:pt x="208" y="243"/>
                  </a:lnTo>
                  <a:lnTo>
                    <a:pt x="214" y="264"/>
                  </a:lnTo>
                  <a:lnTo>
                    <a:pt x="206" y="282"/>
                  </a:lnTo>
                  <a:lnTo>
                    <a:pt x="198" y="299"/>
                  </a:lnTo>
                  <a:lnTo>
                    <a:pt x="191" y="317"/>
                  </a:lnTo>
                  <a:lnTo>
                    <a:pt x="182" y="334"/>
                  </a:lnTo>
                  <a:lnTo>
                    <a:pt x="174" y="351"/>
                  </a:lnTo>
                  <a:lnTo>
                    <a:pt x="167" y="369"/>
                  </a:lnTo>
                  <a:lnTo>
                    <a:pt x="158" y="386"/>
                  </a:lnTo>
                  <a:lnTo>
                    <a:pt x="151" y="404"/>
                  </a:lnTo>
                  <a:lnTo>
                    <a:pt x="148" y="429"/>
                  </a:lnTo>
                  <a:lnTo>
                    <a:pt x="145" y="454"/>
                  </a:lnTo>
                  <a:lnTo>
                    <a:pt x="142" y="480"/>
                  </a:lnTo>
                  <a:lnTo>
                    <a:pt x="138" y="505"/>
                  </a:lnTo>
                  <a:lnTo>
                    <a:pt x="126" y="499"/>
                  </a:lnTo>
                  <a:lnTo>
                    <a:pt x="115" y="493"/>
                  </a:lnTo>
                  <a:lnTo>
                    <a:pt x="103" y="488"/>
                  </a:lnTo>
                  <a:lnTo>
                    <a:pt x="91" y="482"/>
                  </a:lnTo>
                  <a:lnTo>
                    <a:pt x="79" y="476"/>
                  </a:lnTo>
                  <a:lnTo>
                    <a:pt x="68" y="471"/>
                  </a:lnTo>
                  <a:lnTo>
                    <a:pt x="56" y="465"/>
                  </a:lnTo>
                  <a:lnTo>
                    <a:pt x="44" y="459"/>
                  </a:lnTo>
                  <a:lnTo>
                    <a:pt x="38" y="436"/>
                  </a:lnTo>
                  <a:lnTo>
                    <a:pt x="33" y="414"/>
                  </a:lnTo>
                  <a:lnTo>
                    <a:pt x="27" y="391"/>
                  </a:lnTo>
                  <a:lnTo>
                    <a:pt x="22" y="368"/>
                  </a:lnTo>
                  <a:lnTo>
                    <a:pt x="16" y="346"/>
                  </a:lnTo>
                  <a:lnTo>
                    <a:pt x="10" y="323"/>
                  </a:lnTo>
                  <a:lnTo>
                    <a:pt x="6" y="300"/>
                  </a:lnTo>
                  <a:lnTo>
                    <a:pt x="0" y="278"/>
                  </a:lnTo>
                  <a:lnTo>
                    <a:pt x="6" y="220"/>
                  </a:lnTo>
                  <a:lnTo>
                    <a:pt x="13" y="162"/>
                  </a:lnTo>
                  <a:lnTo>
                    <a:pt x="19" y="104"/>
                  </a:lnTo>
                  <a:lnTo>
                    <a:pt x="25" y="46"/>
                  </a:lnTo>
                  <a:lnTo>
                    <a:pt x="36" y="40"/>
                  </a:lnTo>
                  <a:lnTo>
                    <a:pt x="47" y="34"/>
                  </a:lnTo>
                  <a:lnTo>
                    <a:pt x="57" y="28"/>
                  </a:lnTo>
                  <a:lnTo>
                    <a:pt x="69" y="22"/>
                  </a:lnTo>
                  <a:lnTo>
                    <a:pt x="80" y="18"/>
                  </a:lnTo>
                  <a:lnTo>
                    <a:pt x="91" y="12"/>
                  </a:lnTo>
                  <a:lnTo>
                    <a:pt x="103" y="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113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3" name="Freeform 76"/>
            <p:cNvSpPr>
              <a:spLocks/>
            </p:cNvSpPr>
            <p:nvPr/>
          </p:nvSpPr>
          <p:spPr bwMode="auto">
            <a:xfrm>
              <a:off x="1889" y="2432"/>
              <a:ext cx="190" cy="505"/>
            </a:xfrm>
            <a:custGeom>
              <a:avLst/>
              <a:gdLst>
                <a:gd name="T0" fmla="*/ 90 w 190"/>
                <a:gd name="T1" fmla="*/ 0 h 505"/>
                <a:gd name="T2" fmla="*/ 100 w 190"/>
                <a:gd name="T3" fmla="*/ 21 h 505"/>
                <a:gd name="T4" fmla="*/ 108 w 190"/>
                <a:gd name="T5" fmla="*/ 44 h 505"/>
                <a:gd name="T6" fmla="*/ 118 w 190"/>
                <a:gd name="T7" fmla="*/ 66 h 505"/>
                <a:gd name="T8" fmla="*/ 127 w 190"/>
                <a:gd name="T9" fmla="*/ 87 h 505"/>
                <a:gd name="T10" fmla="*/ 136 w 190"/>
                <a:gd name="T11" fmla="*/ 110 h 505"/>
                <a:gd name="T12" fmla="*/ 145 w 190"/>
                <a:gd name="T13" fmla="*/ 132 h 505"/>
                <a:gd name="T14" fmla="*/ 155 w 190"/>
                <a:gd name="T15" fmla="*/ 155 h 505"/>
                <a:gd name="T16" fmla="*/ 164 w 190"/>
                <a:gd name="T17" fmla="*/ 176 h 505"/>
                <a:gd name="T18" fmla="*/ 170 w 190"/>
                <a:gd name="T19" fmla="*/ 198 h 505"/>
                <a:gd name="T20" fmla="*/ 178 w 190"/>
                <a:gd name="T21" fmla="*/ 220 h 505"/>
                <a:gd name="T22" fmla="*/ 184 w 190"/>
                <a:gd name="T23" fmla="*/ 243 h 505"/>
                <a:gd name="T24" fmla="*/ 190 w 190"/>
                <a:gd name="T25" fmla="*/ 264 h 505"/>
                <a:gd name="T26" fmla="*/ 182 w 190"/>
                <a:gd name="T27" fmla="*/ 282 h 505"/>
                <a:gd name="T28" fmla="*/ 174 w 190"/>
                <a:gd name="T29" fmla="*/ 299 h 505"/>
                <a:gd name="T30" fmla="*/ 167 w 190"/>
                <a:gd name="T31" fmla="*/ 317 h 505"/>
                <a:gd name="T32" fmla="*/ 158 w 190"/>
                <a:gd name="T33" fmla="*/ 334 h 505"/>
                <a:gd name="T34" fmla="*/ 150 w 190"/>
                <a:gd name="T35" fmla="*/ 351 h 505"/>
                <a:gd name="T36" fmla="*/ 143 w 190"/>
                <a:gd name="T37" fmla="*/ 369 h 505"/>
                <a:gd name="T38" fmla="*/ 134 w 190"/>
                <a:gd name="T39" fmla="*/ 386 h 505"/>
                <a:gd name="T40" fmla="*/ 127 w 190"/>
                <a:gd name="T41" fmla="*/ 404 h 505"/>
                <a:gd name="T42" fmla="*/ 124 w 190"/>
                <a:gd name="T43" fmla="*/ 429 h 505"/>
                <a:gd name="T44" fmla="*/ 121 w 190"/>
                <a:gd name="T45" fmla="*/ 454 h 505"/>
                <a:gd name="T46" fmla="*/ 118 w 190"/>
                <a:gd name="T47" fmla="*/ 480 h 505"/>
                <a:gd name="T48" fmla="*/ 114 w 190"/>
                <a:gd name="T49" fmla="*/ 505 h 505"/>
                <a:gd name="T50" fmla="*/ 103 w 190"/>
                <a:gd name="T51" fmla="*/ 499 h 505"/>
                <a:gd name="T52" fmla="*/ 93 w 190"/>
                <a:gd name="T53" fmla="*/ 492 h 505"/>
                <a:gd name="T54" fmla="*/ 83 w 190"/>
                <a:gd name="T55" fmla="*/ 486 h 505"/>
                <a:gd name="T56" fmla="*/ 72 w 190"/>
                <a:gd name="T57" fmla="*/ 479 h 505"/>
                <a:gd name="T58" fmla="*/ 61 w 190"/>
                <a:gd name="T59" fmla="*/ 473 h 505"/>
                <a:gd name="T60" fmla="*/ 50 w 190"/>
                <a:gd name="T61" fmla="*/ 467 h 505"/>
                <a:gd name="T62" fmla="*/ 39 w 190"/>
                <a:gd name="T63" fmla="*/ 459 h 505"/>
                <a:gd name="T64" fmla="*/ 29 w 190"/>
                <a:gd name="T65" fmla="*/ 453 h 505"/>
                <a:gd name="T66" fmla="*/ 21 w 190"/>
                <a:gd name="T67" fmla="*/ 409 h 505"/>
                <a:gd name="T68" fmla="*/ 14 w 190"/>
                <a:gd name="T69" fmla="*/ 365 h 505"/>
                <a:gd name="T70" fmla="*/ 7 w 190"/>
                <a:gd name="T71" fmla="*/ 322 h 505"/>
                <a:gd name="T72" fmla="*/ 0 w 190"/>
                <a:gd name="T73" fmla="*/ 278 h 505"/>
                <a:gd name="T74" fmla="*/ 2 w 190"/>
                <a:gd name="T75" fmla="*/ 221 h 505"/>
                <a:gd name="T76" fmla="*/ 6 w 190"/>
                <a:gd name="T77" fmla="*/ 163 h 505"/>
                <a:gd name="T78" fmla="*/ 9 w 190"/>
                <a:gd name="T79" fmla="*/ 107 h 505"/>
                <a:gd name="T80" fmla="*/ 13 w 190"/>
                <a:gd name="T81" fmla="*/ 50 h 505"/>
                <a:gd name="T82" fmla="*/ 23 w 190"/>
                <a:gd name="T83" fmla="*/ 44 h 505"/>
                <a:gd name="T84" fmla="*/ 32 w 190"/>
                <a:gd name="T85" fmla="*/ 37 h 505"/>
                <a:gd name="T86" fmla="*/ 42 w 190"/>
                <a:gd name="T87" fmla="*/ 31 h 505"/>
                <a:gd name="T88" fmla="*/ 51 w 190"/>
                <a:gd name="T89" fmla="*/ 25 h 505"/>
                <a:gd name="T90" fmla="*/ 61 w 190"/>
                <a:gd name="T91" fmla="*/ 19 h 505"/>
                <a:gd name="T92" fmla="*/ 71 w 190"/>
                <a:gd name="T93" fmla="*/ 12 h 505"/>
                <a:gd name="T94" fmla="*/ 80 w 190"/>
                <a:gd name="T95" fmla="*/ 6 h 505"/>
                <a:gd name="T96" fmla="*/ 90 w 190"/>
                <a:gd name="T97" fmla="*/ 0 h 5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0"/>
                <a:gd name="T148" fmla="*/ 0 h 505"/>
                <a:gd name="T149" fmla="*/ 190 w 190"/>
                <a:gd name="T150" fmla="*/ 505 h 5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0" h="505">
                  <a:moveTo>
                    <a:pt x="90" y="0"/>
                  </a:moveTo>
                  <a:lnTo>
                    <a:pt x="100" y="21"/>
                  </a:lnTo>
                  <a:lnTo>
                    <a:pt x="108" y="44"/>
                  </a:lnTo>
                  <a:lnTo>
                    <a:pt x="118" y="66"/>
                  </a:lnTo>
                  <a:lnTo>
                    <a:pt x="127" y="87"/>
                  </a:lnTo>
                  <a:lnTo>
                    <a:pt x="136" y="110"/>
                  </a:lnTo>
                  <a:lnTo>
                    <a:pt x="145" y="132"/>
                  </a:lnTo>
                  <a:lnTo>
                    <a:pt x="155" y="155"/>
                  </a:lnTo>
                  <a:lnTo>
                    <a:pt x="164" y="176"/>
                  </a:lnTo>
                  <a:lnTo>
                    <a:pt x="170" y="198"/>
                  </a:lnTo>
                  <a:lnTo>
                    <a:pt x="178" y="220"/>
                  </a:lnTo>
                  <a:lnTo>
                    <a:pt x="184" y="243"/>
                  </a:lnTo>
                  <a:lnTo>
                    <a:pt x="190" y="264"/>
                  </a:lnTo>
                  <a:lnTo>
                    <a:pt x="182" y="282"/>
                  </a:lnTo>
                  <a:lnTo>
                    <a:pt x="174" y="299"/>
                  </a:lnTo>
                  <a:lnTo>
                    <a:pt x="167" y="317"/>
                  </a:lnTo>
                  <a:lnTo>
                    <a:pt x="158" y="334"/>
                  </a:lnTo>
                  <a:lnTo>
                    <a:pt x="150" y="351"/>
                  </a:lnTo>
                  <a:lnTo>
                    <a:pt x="143" y="369"/>
                  </a:lnTo>
                  <a:lnTo>
                    <a:pt x="134" y="386"/>
                  </a:lnTo>
                  <a:lnTo>
                    <a:pt x="127" y="404"/>
                  </a:lnTo>
                  <a:lnTo>
                    <a:pt x="124" y="429"/>
                  </a:lnTo>
                  <a:lnTo>
                    <a:pt x="121" y="454"/>
                  </a:lnTo>
                  <a:lnTo>
                    <a:pt x="118" y="480"/>
                  </a:lnTo>
                  <a:lnTo>
                    <a:pt x="114" y="505"/>
                  </a:lnTo>
                  <a:lnTo>
                    <a:pt x="103" y="499"/>
                  </a:lnTo>
                  <a:lnTo>
                    <a:pt x="93" y="492"/>
                  </a:lnTo>
                  <a:lnTo>
                    <a:pt x="83" y="486"/>
                  </a:lnTo>
                  <a:lnTo>
                    <a:pt x="72" y="479"/>
                  </a:lnTo>
                  <a:lnTo>
                    <a:pt x="61" y="473"/>
                  </a:lnTo>
                  <a:lnTo>
                    <a:pt x="50" y="467"/>
                  </a:lnTo>
                  <a:lnTo>
                    <a:pt x="39" y="459"/>
                  </a:lnTo>
                  <a:lnTo>
                    <a:pt x="29" y="453"/>
                  </a:lnTo>
                  <a:lnTo>
                    <a:pt x="21" y="409"/>
                  </a:lnTo>
                  <a:lnTo>
                    <a:pt x="14" y="365"/>
                  </a:lnTo>
                  <a:lnTo>
                    <a:pt x="7" y="322"/>
                  </a:lnTo>
                  <a:lnTo>
                    <a:pt x="0" y="278"/>
                  </a:lnTo>
                  <a:lnTo>
                    <a:pt x="2" y="221"/>
                  </a:lnTo>
                  <a:lnTo>
                    <a:pt x="6" y="163"/>
                  </a:lnTo>
                  <a:lnTo>
                    <a:pt x="9" y="107"/>
                  </a:lnTo>
                  <a:lnTo>
                    <a:pt x="13" y="50"/>
                  </a:lnTo>
                  <a:lnTo>
                    <a:pt x="23" y="44"/>
                  </a:lnTo>
                  <a:lnTo>
                    <a:pt x="32" y="37"/>
                  </a:lnTo>
                  <a:lnTo>
                    <a:pt x="42" y="31"/>
                  </a:lnTo>
                  <a:lnTo>
                    <a:pt x="51" y="25"/>
                  </a:lnTo>
                  <a:lnTo>
                    <a:pt x="61" y="19"/>
                  </a:lnTo>
                  <a:lnTo>
                    <a:pt x="71" y="12"/>
                  </a:lnTo>
                  <a:lnTo>
                    <a:pt x="80" y="6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233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4" name="Freeform 77"/>
            <p:cNvSpPr>
              <a:spLocks/>
            </p:cNvSpPr>
            <p:nvPr/>
          </p:nvSpPr>
          <p:spPr bwMode="auto">
            <a:xfrm>
              <a:off x="1912" y="2432"/>
              <a:ext cx="167" cy="505"/>
            </a:xfrm>
            <a:custGeom>
              <a:avLst/>
              <a:gdLst>
                <a:gd name="T0" fmla="*/ 67 w 167"/>
                <a:gd name="T1" fmla="*/ 0 h 505"/>
                <a:gd name="T2" fmla="*/ 77 w 167"/>
                <a:gd name="T3" fmla="*/ 21 h 505"/>
                <a:gd name="T4" fmla="*/ 85 w 167"/>
                <a:gd name="T5" fmla="*/ 44 h 505"/>
                <a:gd name="T6" fmla="*/ 95 w 167"/>
                <a:gd name="T7" fmla="*/ 66 h 505"/>
                <a:gd name="T8" fmla="*/ 104 w 167"/>
                <a:gd name="T9" fmla="*/ 87 h 505"/>
                <a:gd name="T10" fmla="*/ 113 w 167"/>
                <a:gd name="T11" fmla="*/ 110 h 505"/>
                <a:gd name="T12" fmla="*/ 122 w 167"/>
                <a:gd name="T13" fmla="*/ 132 h 505"/>
                <a:gd name="T14" fmla="*/ 132 w 167"/>
                <a:gd name="T15" fmla="*/ 155 h 505"/>
                <a:gd name="T16" fmla="*/ 141 w 167"/>
                <a:gd name="T17" fmla="*/ 176 h 505"/>
                <a:gd name="T18" fmla="*/ 147 w 167"/>
                <a:gd name="T19" fmla="*/ 198 h 505"/>
                <a:gd name="T20" fmla="*/ 155 w 167"/>
                <a:gd name="T21" fmla="*/ 220 h 505"/>
                <a:gd name="T22" fmla="*/ 161 w 167"/>
                <a:gd name="T23" fmla="*/ 243 h 505"/>
                <a:gd name="T24" fmla="*/ 167 w 167"/>
                <a:gd name="T25" fmla="*/ 264 h 505"/>
                <a:gd name="T26" fmla="*/ 159 w 167"/>
                <a:gd name="T27" fmla="*/ 282 h 505"/>
                <a:gd name="T28" fmla="*/ 151 w 167"/>
                <a:gd name="T29" fmla="*/ 299 h 505"/>
                <a:gd name="T30" fmla="*/ 144 w 167"/>
                <a:gd name="T31" fmla="*/ 317 h 505"/>
                <a:gd name="T32" fmla="*/ 135 w 167"/>
                <a:gd name="T33" fmla="*/ 334 h 505"/>
                <a:gd name="T34" fmla="*/ 127 w 167"/>
                <a:gd name="T35" fmla="*/ 351 h 505"/>
                <a:gd name="T36" fmla="*/ 120 w 167"/>
                <a:gd name="T37" fmla="*/ 369 h 505"/>
                <a:gd name="T38" fmla="*/ 111 w 167"/>
                <a:gd name="T39" fmla="*/ 386 h 505"/>
                <a:gd name="T40" fmla="*/ 104 w 167"/>
                <a:gd name="T41" fmla="*/ 404 h 505"/>
                <a:gd name="T42" fmla="*/ 101 w 167"/>
                <a:gd name="T43" fmla="*/ 429 h 505"/>
                <a:gd name="T44" fmla="*/ 98 w 167"/>
                <a:gd name="T45" fmla="*/ 454 h 505"/>
                <a:gd name="T46" fmla="*/ 95 w 167"/>
                <a:gd name="T47" fmla="*/ 480 h 505"/>
                <a:gd name="T48" fmla="*/ 91 w 167"/>
                <a:gd name="T49" fmla="*/ 505 h 505"/>
                <a:gd name="T50" fmla="*/ 81 w 167"/>
                <a:gd name="T51" fmla="*/ 498 h 505"/>
                <a:gd name="T52" fmla="*/ 72 w 167"/>
                <a:gd name="T53" fmla="*/ 491 h 505"/>
                <a:gd name="T54" fmla="*/ 62 w 167"/>
                <a:gd name="T55" fmla="*/ 483 h 505"/>
                <a:gd name="T56" fmla="*/ 52 w 167"/>
                <a:gd name="T57" fmla="*/ 476 h 505"/>
                <a:gd name="T58" fmla="*/ 43 w 167"/>
                <a:gd name="T59" fmla="*/ 469 h 505"/>
                <a:gd name="T60" fmla="*/ 32 w 167"/>
                <a:gd name="T61" fmla="*/ 462 h 505"/>
                <a:gd name="T62" fmla="*/ 22 w 167"/>
                <a:gd name="T63" fmla="*/ 454 h 505"/>
                <a:gd name="T64" fmla="*/ 13 w 167"/>
                <a:gd name="T65" fmla="*/ 447 h 505"/>
                <a:gd name="T66" fmla="*/ 10 w 167"/>
                <a:gd name="T67" fmla="*/ 405 h 505"/>
                <a:gd name="T68" fmla="*/ 7 w 167"/>
                <a:gd name="T69" fmla="*/ 362 h 505"/>
                <a:gd name="T70" fmla="*/ 3 w 167"/>
                <a:gd name="T71" fmla="*/ 320 h 505"/>
                <a:gd name="T72" fmla="*/ 0 w 167"/>
                <a:gd name="T73" fmla="*/ 278 h 505"/>
                <a:gd name="T74" fmla="*/ 1 w 167"/>
                <a:gd name="T75" fmla="*/ 222 h 505"/>
                <a:gd name="T76" fmla="*/ 2 w 167"/>
                <a:gd name="T77" fmla="*/ 166 h 505"/>
                <a:gd name="T78" fmla="*/ 2 w 167"/>
                <a:gd name="T79" fmla="*/ 110 h 505"/>
                <a:gd name="T80" fmla="*/ 3 w 167"/>
                <a:gd name="T81" fmla="*/ 55 h 505"/>
                <a:gd name="T82" fmla="*/ 10 w 167"/>
                <a:gd name="T83" fmla="*/ 48 h 505"/>
                <a:gd name="T84" fmla="*/ 19 w 167"/>
                <a:gd name="T85" fmla="*/ 40 h 505"/>
                <a:gd name="T86" fmla="*/ 26 w 167"/>
                <a:gd name="T87" fmla="*/ 33 h 505"/>
                <a:gd name="T88" fmla="*/ 34 w 167"/>
                <a:gd name="T89" fmla="*/ 27 h 505"/>
                <a:gd name="T90" fmla="*/ 43 w 167"/>
                <a:gd name="T91" fmla="*/ 20 h 505"/>
                <a:gd name="T92" fmla="*/ 51 w 167"/>
                <a:gd name="T93" fmla="*/ 13 h 505"/>
                <a:gd name="T94" fmla="*/ 58 w 167"/>
                <a:gd name="T95" fmla="*/ 7 h 505"/>
                <a:gd name="T96" fmla="*/ 67 w 167"/>
                <a:gd name="T97" fmla="*/ 0 h 5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67"/>
                <a:gd name="T148" fmla="*/ 0 h 505"/>
                <a:gd name="T149" fmla="*/ 167 w 167"/>
                <a:gd name="T150" fmla="*/ 505 h 5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67" h="505">
                  <a:moveTo>
                    <a:pt x="67" y="0"/>
                  </a:moveTo>
                  <a:lnTo>
                    <a:pt x="77" y="21"/>
                  </a:lnTo>
                  <a:lnTo>
                    <a:pt x="85" y="44"/>
                  </a:lnTo>
                  <a:lnTo>
                    <a:pt x="95" y="66"/>
                  </a:lnTo>
                  <a:lnTo>
                    <a:pt x="104" y="87"/>
                  </a:lnTo>
                  <a:lnTo>
                    <a:pt x="113" y="110"/>
                  </a:lnTo>
                  <a:lnTo>
                    <a:pt x="122" y="132"/>
                  </a:lnTo>
                  <a:lnTo>
                    <a:pt x="132" y="155"/>
                  </a:lnTo>
                  <a:lnTo>
                    <a:pt x="141" y="176"/>
                  </a:lnTo>
                  <a:lnTo>
                    <a:pt x="147" y="198"/>
                  </a:lnTo>
                  <a:lnTo>
                    <a:pt x="155" y="220"/>
                  </a:lnTo>
                  <a:lnTo>
                    <a:pt x="161" y="243"/>
                  </a:lnTo>
                  <a:lnTo>
                    <a:pt x="167" y="264"/>
                  </a:lnTo>
                  <a:lnTo>
                    <a:pt x="159" y="282"/>
                  </a:lnTo>
                  <a:lnTo>
                    <a:pt x="151" y="299"/>
                  </a:lnTo>
                  <a:lnTo>
                    <a:pt x="144" y="317"/>
                  </a:lnTo>
                  <a:lnTo>
                    <a:pt x="135" y="334"/>
                  </a:lnTo>
                  <a:lnTo>
                    <a:pt x="127" y="351"/>
                  </a:lnTo>
                  <a:lnTo>
                    <a:pt x="120" y="369"/>
                  </a:lnTo>
                  <a:lnTo>
                    <a:pt x="111" y="386"/>
                  </a:lnTo>
                  <a:lnTo>
                    <a:pt x="104" y="404"/>
                  </a:lnTo>
                  <a:lnTo>
                    <a:pt x="101" y="429"/>
                  </a:lnTo>
                  <a:lnTo>
                    <a:pt x="98" y="454"/>
                  </a:lnTo>
                  <a:lnTo>
                    <a:pt x="95" y="480"/>
                  </a:lnTo>
                  <a:lnTo>
                    <a:pt x="91" y="505"/>
                  </a:lnTo>
                  <a:lnTo>
                    <a:pt x="81" y="498"/>
                  </a:lnTo>
                  <a:lnTo>
                    <a:pt x="72" y="491"/>
                  </a:lnTo>
                  <a:lnTo>
                    <a:pt x="62" y="483"/>
                  </a:lnTo>
                  <a:lnTo>
                    <a:pt x="52" y="476"/>
                  </a:lnTo>
                  <a:lnTo>
                    <a:pt x="43" y="469"/>
                  </a:lnTo>
                  <a:lnTo>
                    <a:pt x="32" y="462"/>
                  </a:lnTo>
                  <a:lnTo>
                    <a:pt x="22" y="454"/>
                  </a:lnTo>
                  <a:lnTo>
                    <a:pt x="13" y="447"/>
                  </a:lnTo>
                  <a:lnTo>
                    <a:pt x="10" y="405"/>
                  </a:lnTo>
                  <a:lnTo>
                    <a:pt x="7" y="362"/>
                  </a:lnTo>
                  <a:lnTo>
                    <a:pt x="3" y="320"/>
                  </a:lnTo>
                  <a:lnTo>
                    <a:pt x="0" y="278"/>
                  </a:lnTo>
                  <a:lnTo>
                    <a:pt x="1" y="222"/>
                  </a:lnTo>
                  <a:lnTo>
                    <a:pt x="2" y="166"/>
                  </a:lnTo>
                  <a:lnTo>
                    <a:pt x="2" y="110"/>
                  </a:lnTo>
                  <a:lnTo>
                    <a:pt x="3" y="55"/>
                  </a:lnTo>
                  <a:lnTo>
                    <a:pt x="10" y="48"/>
                  </a:lnTo>
                  <a:lnTo>
                    <a:pt x="19" y="40"/>
                  </a:lnTo>
                  <a:lnTo>
                    <a:pt x="26" y="33"/>
                  </a:lnTo>
                  <a:lnTo>
                    <a:pt x="34" y="27"/>
                  </a:lnTo>
                  <a:lnTo>
                    <a:pt x="43" y="20"/>
                  </a:lnTo>
                  <a:lnTo>
                    <a:pt x="51" y="13"/>
                  </a:lnTo>
                  <a:lnTo>
                    <a:pt x="58" y="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353D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5" name="Freeform 78"/>
            <p:cNvSpPr>
              <a:spLocks/>
            </p:cNvSpPr>
            <p:nvPr/>
          </p:nvSpPr>
          <p:spPr bwMode="auto">
            <a:xfrm>
              <a:off x="1927" y="2432"/>
              <a:ext cx="152" cy="505"/>
            </a:xfrm>
            <a:custGeom>
              <a:avLst/>
              <a:gdLst>
                <a:gd name="T0" fmla="*/ 52 w 152"/>
                <a:gd name="T1" fmla="*/ 0 h 505"/>
                <a:gd name="T2" fmla="*/ 62 w 152"/>
                <a:gd name="T3" fmla="*/ 21 h 505"/>
                <a:gd name="T4" fmla="*/ 70 w 152"/>
                <a:gd name="T5" fmla="*/ 44 h 505"/>
                <a:gd name="T6" fmla="*/ 80 w 152"/>
                <a:gd name="T7" fmla="*/ 66 h 505"/>
                <a:gd name="T8" fmla="*/ 89 w 152"/>
                <a:gd name="T9" fmla="*/ 87 h 505"/>
                <a:gd name="T10" fmla="*/ 98 w 152"/>
                <a:gd name="T11" fmla="*/ 110 h 505"/>
                <a:gd name="T12" fmla="*/ 107 w 152"/>
                <a:gd name="T13" fmla="*/ 132 h 505"/>
                <a:gd name="T14" fmla="*/ 117 w 152"/>
                <a:gd name="T15" fmla="*/ 155 h 505"/>
                <a:gd name="T16" fmla="*/ 126 w 152"/>
                <a:gd name="T17" fmla="*/ 176 h 505"/>
                <a:gd name="T18" fmla="*/ 132 w 152"/>
                <a:gd name="T19" fmla="*/ 198 h 505"/>
                <a:gd name="T20" fmla="*/ 140 w 152"/>
                <a:gd name="T21" fmla="*/ 220 h 505"/>
                <a:gd name="T22" fmla="*/ 146 w 152"/>
                <a:gd name="T23" fmla="*/ 243 h 505"/>
                <a:gd name="T24" fmla="*/ 152 w 152"/>
                <a:gd name="T25" fmla="*/ 264 h 505"/>
                <a:gd name="T26" fmla="*/ 144 w 152"/>
                <a:gd name="T27" fmla="*/ 282 h 505"/>
                <a:gd name="T28" fmla="*/ 136 w 152"/>
                <a:gd name="T29" fmla="*/ 299 h 505"/>
                <a:gd name="T30" fmla="*/ 129 w 152"/>
                <a:gd name="T31" fmla="*/ 317 h 505"/>
                <a:gd name="T32" fmla="*/ 120 w 152"/>
                <a:gd name="T33" fmla="*/ 334 h 505"/>
                <a:gd name="T34" fmla="*/ 112 w 152"/>
                <a:gd name="T35" fmla="*/ 351 h 505"/>
                <a:gd name="T36" fmla="*/ 105 w 152"/>
                <a:gd name="T37" fmla="*/ 369 h 505"/>
                <a:gd name="T38" fmla="*/ 96 w 152"/>
                <a:gd name="T39" fmla="*/ 386 h 505"/>
                <a:gd name="T40" fmla="*/ 89 w 152"/>
                <a:gd name="T41" fmla="*/ 404 h 505"/>
                <a:gd name="T42" fmla="*/ 86 w 152"/>
                <a:gd name="T43" fmla="*/ 429 h 505"/>
                <a:gd name="T44" fmla="*/ 83 w 152"/>
                <a:gd name="T45" fmla="*/ 454 h 505"/>
                <a:gd name="T46" fmla="*/ 80 w 152"/>
                <a:gd name="T47" fmla="*/ 480 h 505"/>
                <a:gd name="T48" fmla="*/ 76 w 152"/>
                <a:gd name="T49" fmla="*/ 505 h 505"/>
                <a:gd name="T50" fmla="*/ 68 w 152"/>
                <a:gd name="T51" fmla="*/ 497 h 505"/>
                <a:gd name="T52" fmla="*/ 59 w 152"/>
                <a:gd name="T53" fmla="*/ 489 h 505"/>
                <a:gd name="T54" fmla="*/ 51 w 152"/>
                <a:gd name="T55" fmla="*/ 481 h 505"/>
                <a:gd name="T56" fmla="*/ 41 w 152"/>
                <a:gd name="T57" fmla="*/ 473 h 505"/>
                <a:gd name="T58" fmla="*/ 33 w 152"/>
                <a:gd name="T59" fmla="*/ 465 h 505"/>
                <a:gd name="T60" fmla="*/ 24 w 152"/>
                <a:gd name="T61" fmla="*/ 457 h 505"/>
                <a:gd name="T62" fmla="*/ 15 w 152"/>
                <a:gd name="T63" fmla="*/ 450 h 505"/>
                <a:gd name="T64" fmla="*/ 6 w 152"/>
                <a:gd name="T65" fmla="*/ 441 h 505"/>
                <a:gd name="T66" fmla="*/ 7 w 152"/>
                <a:gd name="T67" fmla="*/ 400 h 505"/>
                <a:gd name="T68" fmla="*/ 7 w 152"/>
                <a:gd name="T69" fmla="*/ 359 h 505"/>
                <a:gd name="T70" fmla="*/ 7 w 152"/>
                <a:gd name="T71" fmla="*/ 318 h 505"/>
                <a:gd name="T72" fmla="*/ 7 w 152"/>
                <a:gd name="T73" fmla="*/ 278 h 505"/>
                <a:gd name="T74" fmla="*/ 6 w 152"/>
                <a:gd name="T75" fmla="*/ 222 h 505"/>
                <a:gd name="T76" fmla="*/ 4 w 152"/>
                <a:gd name="T77" fmla="*/ 168 h 505"/>
                <a:gd name="T78" fmla="*/ 3 w 152"/>
                <a:gd name="T79" fmla="*/ 114 h 505"/>
                <a:gd name="T80" fmla="*/ 0 w 152"/>
                <a:gd name="T81" fmla="*/ 58 h 505"/>
                <a:gd name="T82" fmla="*/ 6 w 152"/>
                <a:gd name="T83" fmla="*/ 51 h 505"/>
                <a:gd name="T84" fmla="*/ 13 w 152"/>
                <a:gd name="T85" fmla="*/ 44 h 505"/>
                <a:gd name="T86" fmla="*/ 19 w 152"/>
                <a:gd name="T87" fmla="*/ 37 h 505"/>
                <a:gd name="T88" fmla="*/ 27 w 152"/>
                <a:gd name="T89" fmla="*/ 28 h 505"/>
                <a:gd name="T90" fmla="*/ 33 w 152"/>
                <a:gd name="T91" fmla="*/ 21 h 505"/>
                <a:gd name="T92" fmla="*/ 39 w 152"/>
                <a:gd name="T93" fmla="*/ 14 h 505"/>
                <a:gd name="T94" fmla="*/ 46 w 152"/>
                <a:gd name="T95" fmla="*/ 7 h 505"/>
                <a:gd name="T96" fmla="*/ 52 w 152"/>
                <a:gd name="T97" fmla="*/ 0 h 5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2"/>
                <a:gd name="T148" fmla="*/ 0 h 505"/>
                <a:gd name="T149" fmla="*/ 152 w 152"/>
                <a:gd name="T150" fmla="*/ 505 h 5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2" h="505">
                  <a:moveTo>
                    <a:pt x="52" y="0"/>
                  </a:moveTo>
                  <a:lnTo>
                    <a:pt x="62" y="21"/>
                  </a:lnTo>
                  <a:lnTo>
                    <a:pt x="70" y="44"/>
                  </a:lnTo>
                  <a:lnTo>
                    <a:pt x="80" y="66"/>
                  </a:lnTo>
                  <a:lnTo>
                    <a:pt x="89" y="87"/>
                  </a:lnTo>
                  <a:lnTo>
                    <a:pt x="98" y="110"/>
                  </a:lnTo>
                  <a:lnTo>
                    <a:pt x="107" y="132"/>
                  </a:lnTo>
                  <a:lnTo>
                    <a:pt x="117" y="155"/>
                  </a:lnTo>
                  <a:lnTo>
                    <a:pt x="126" y="176"/>
                  </a:lnTo>
                  <a:lnTo>
                    <a:pt x="132" y="198"/>
                  </a:lnTo>
                  <a:lnTo>
                    <a:pt x="140" y="220"/>
                  </a:lnTo>
                  <a:lnTo>
                    <a:pt x="146" y="243"/>
                  </a:lnTo>
                  <a:lnTo>
                    <a:pt x="152" y="264"/>
                  </a:lnTo>
                  <a:lnTo>
                    <a:pt x="144" y="282"/>
                  </a:lnTo>
                  <a:lnTo>
                    <a:pt x="136" y="299"/>
                  </a:lnTo>
                  <a:lnTo>
                    <a:pt x="129" y="317"/>
                  </a:lnTo>
                  <a:lnTo>
                    <a:pt x="120" y="334"/>
                  </a:lnTo>
                  <a:lnTo>
                    <a:pt x="112" y="351"/>
                  </a:lnTo>
                  <a:lnTo>
                    <a:pt x="105" y="369"/>
                  </a:lnTo>
                  <a:lnTo>
                    <a:pt x="96" y="386"/>
                  </a:lnTo>
                  <a:lnTo>
                    <a:pt x="89" y="404"/>
                  </a:lnTo>
                  <a:lnTo>
                    <a:pt x="86" y="429"/>
                  </a:lnTo>
                  <a:lnTo>
                    <a:pt x="83" y="454"/>
                  </a:lnTo>
                  <a:lnTo>
                    <a:pt x="80" y="480"/>
                  </a:lnTo>
                  <a:lnTo>
                    <a:pt x="76" y="505"/>
                  </a:lnTo>
                  <a:lnTo>
                    <a:pt x="68" y="497"/>
                  </a:lnTo>
                  <a:lnTo>
                    <a:pt x="59" y="489"/>
                  </a:lnTo>
                  <a:lnTo>
                    <a:pt x="51" y="481"/>
                  </a:lnTo>
                  <a:lnTo>
                    <a:pt x="41" y="473"/>
                  </a:lnTo>
                  <a:lnTo>
                    <a:pt x="33" y="465"/>
                  </a:lnTo>
                  <a:lnTo>
                    <a:pt x="24" y="457"/>
                  </a:lnTo>
                  <a:lnTo>
                    <a:pt x="15" y="450"/>
                  </a:lnTo>
                  <a:lnTo>
                    <a:pt x="6" y="441"/>
                  </a:lnTo>
                  <a:lnTo>
                    <a:pt x="7" y="400"/>
                  </a:lnTo>
                  <a:lnTo>
                    <a:pt x="7" y="359"/>
                  </a:lnTo>
                  <a:lnTo>
                    <a:pt x="7" y="318"/>
                  </a:lnTo>
                  <a:lnTo>
                    <a:pt x="7" y="278"/>
                  </a:lnTo>
                  <a:lnTo>
                    <a:pt x="6" y="222"/>
                  </a:lnTo>
                  <a:lnTo>
                    <a:pt x="4" y="168"/>
                  </a:lnTo>
                  <a:lnTo>
                    <a:pt x="3" y="114"/>
                  </a:lnTo>
                  <a:lnTo>
                    <a:pt x="0" y="58"/>
                  </a:lnTo>
                  <a:lnTo>
                    <a:pt x="6" y="51"/>
                  </a:lnTo>
                  <a:lnTo>
                    <a:pt x="13" y="44"/>
                  </a:lnTo>
                  <a:lnTo>
                    <a:pt x="19" y="37"/>
                  </a:lnTo>
                  <a:lnTo>
                    <a:pt x="27" y="28"/>
                  </a:lnTo>
                  <a:lnTo>
                    <a:pt x="33" y="21"/>
                  </a:lnTo>
                  <a:lnTo>
                    <a:pt x="39" y="14"/>
                  </a:lnTo>
                  <a:lnTo>
                    <a:pt x="46" y="7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473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6" name="Freeform 79"/>
            <p:cNvSpPr>
              <a:spLocks/>
            </p:cNvSpPr>
            <p:nvPr/>
          </p:nvSpPr>
          <p:spPr bwMode="auto">
            <a:xfrm>
              <a:off x="1940" y="2432"/>
              <a:ext cx="139" cy="505"/>
            </a:xfrm>
            <a:custGeom>
              <a:avLst/>
              <a:gdLst>
                <a:gd name="T0" fmla="*/ 39 w 139"/>
                <a:gd name="T1" fmla="*/ 0 h 505"/>
                <a:gd name="T2" fmla="*/ 49 w 139"/>
                <a:gd name="T3" fmla="*/ 21 h 505"/>
                <a:gd name="T4" fmla="*/ 57 w 139"/>
                <a:gd name="T5" fmla="*/ 44 h 505"/>
                <a:gd name="T6" fmla="*/ 67 w 139"/>
                <a:gd name="T7" fmla="*/ 66 h 505"/>
                <a:gd name="T8" fmla="*/ 76 w 139"/>
                <a:gd name="T9" fmla="*/ 87 h 505"/>
                <a:gd name="T10" fmla="*/ 85 w 139"/>
                <a:gd name="T11" fmla="*/ 110 h 505"/>
                <a:gd name="T12" fmla="*/ 94 w 139"/>
                <a:gd name="T13" fmla="*/ 132 h 505"/>
                <a:gd name="T14" fmla="*/ 104 w 139"/>
                <a:gd name="T15" fmla="*/ 155 h 505"/>
                <a:gd name="T16" fmla="*/ 113 w 139"/>
                <a:gd name="T17" fmla="*/ 176 h 505"/>
                <a:gd name="T18" fmla="*/ 119 w 139"/>
                <a:gd name="T19" fmla="*/ 198 h 505"/>
                <a:gd name="T20" fmla="*/ 127 w 139"/>
                <a:gd name="T21" fmla="*/ 220 h 505"/>
                <a:gd name="T22" fmla="*/ 133 w 139"/>
                <a:gd name="T23" fmla="*/ 243 h 505"/>
                <a:gd name="T24" fmla="*/ 139 w 139"/>
                <a:gd name="T25" fmla="*/ 264 h 505"/>
                <a:gd name="T26" fmla="*/ 131 w 139"/>
                <a:gd name="T27" fmla="*/ 282 h 505"/>
                <a:gd name="T28" fmla="*/ 123 w 139"/>
                <a:gd name="T29" fmla="*/ 299 h 505"/>
                <a:gd name="T30" fmla="*/ 116 w 139"/>
                <a:gd name="T31" fmla="*/ 317 h 505"/>
                <a:gd name="T32" fmla="*/ 107 w 139"/>
                <a:gd name="T33" fmla="*/ 334 h 505"/>
                <a:gd name="T34" fmla="*/ 99 w 139"/>
                <a:gd name="T35" fmla="*/ 351 h 505"/>
                <a:gd name="T36" fmla="*/ 92 w 139"/>
                <a:gd name="T37" fmla="*/ 369 h 505"/>
                <a:gd name="T38" fmla="*/ 83 w 139"/>
                <a:gd name="T39" fmla="*/ 386 h 505"/>
                <a:gd name="T40" fmla="*/ 76 w 139"/>
                <a:gd name="T41" fmla="*/ 404 h 505"/>
                <a:gd name="T42" fmla="*/ 73 w 139"/>
                <a:gd name="T43" fmla="*/ 429 h 505"/>
                <a:gd name="T44" fmla="*/ 70 w 139"/>
                <a:gd name="T45" fmla="*/ 454 h 505"/>
                <a:gd name="T46" fmla="*/ 67 w 139"/>
                <a:gd name="T47" fmla="*/ 480 h 505"/>
                <a:gd name="T48" fmla="*/ 63 w 139"/>
                <a:gd name="T49" fmla="*/ 505 h 505"/>
                <a:gd name="T50" fmla="*/ 56 w 139"/>
                <a:gd name="T51" fmla="*/ 497 h 505"/>
                <a:gd name="T52" fmla="*/ 47 w 139"/>
                <a:gd name="T53" fmla="*/ 488 h 505"/>
                <a:gd name="T54" fmla="*/ 40 w 139"/>
                <a:gd name="T55" fmla="*/ 479 h 505"/>
                <a:gd name="T56" fmla="*/ 33 w 139"/>
                <a:gd name="T57" fmla="*/ 470 h 505"/>
                <a:gd name="T58" fmla="*/ 24 w 139"/>
                <a:gd name="T59" fmla="*/ 462 h 505"/>
                <a:gd name="T60" fmla="*/ 17 w 139"/>
                <a:gd name="T61" fmla="*/ 452 h 505"/>
                <a:gd name="T62" fmla="*/ 9 w 139"/>
                <a:gd name="T63" fmla="*/ 444 h 505"/>
                <a:gd name="T64" fmla="*/ 2 w 139"/>
                <a:gd name="T65" fmla="*/ 435 h 505"/>
                <a:gd name="T66" fmla="*/ 6 w 139"/>
                <a:gd name="T67" fmla="*/ 396 h 505"/>
                <a:gd name="T68" fmla="*/ 10 w 139"/>
                <a:gd name="T69" fmla="*/ 356 h 505"/>
                <a:gd name="T70" fmla="*/ 14 w 139"/>
                <a:gd name="T71" fmla="*/ 316 h 505"/>
                <a:gd name="T72" fmla="*/ 18 w 139"/>
                <a:gd name="T73" fmla="*/ 278 h 505"/>
                <a:gd name="T74" fmla="*/ 14 w 139"/>
                <a:gd name="T75" fmla="*/ 223 h 505"/>
                <a:gd name="T76" fmla="*/ 10 w 139"/>
                <a:gd name="T77" fmla="*/ 170 h 505"/>
                <a:gd name="T78" fmla="*/ 5 w 139"/>
                <a:gd name="T79" fmla="*/ 116 h 505"/>
                <a:gd name="T80" fmla="*/ 0 w 139"/>
                <a:gd name="T81" fmla="*/ 63 h 505"/>
                <a:gd name="T82" fmla="*/ 5 w 139"/>
                <a:gd name="T83" fmla="*/ 55 h 505"/>
                <a:gd name="T84" fmla="*/ 10 w 139"/>
                <a:gd name="T85" fmla="*/ 48 h 505"/>
                <a:gd name="T86" fmla="*/ 15 w 139"/>
                <a:gd name="T87" fmla="*/ 39 h 505"/>
                <a:gd name="T88" fmla="*/ 20 w 139"/>
                <a:gd name="T89" fmla="*/ 31 h 505"/>
                <a:gd name="T90" fmla="*/ 24 w 139"/>
                <a:gd name="T91" fmla="*/ 22 h 505"/>
                <a:gd name="T92" fmla="*/ 29 w 139"/>
                <a:gd name="T93" fmla="*/ 15 h 505"/>
                <a:gd name="T94" fmla="*/ 34 w 139"/>
                <a:gd name="T95" fmla="*/ 7 h 505"/>
                <a:gd name="T96" fmla="*/ 39 w 139"/>
                <a:gd name="T97" fmla="*/ 0 h 5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9"/>
                <a:gd name="T148" fmla="*/ 0 h 505"/>
                <a:gd name="T149" fmla="*/ 139 w 139"/>
                <a:gd name="T150" fmla="*/ 505 h 5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9" h="505">
                  <a:moveTo>
                    <a:pt x="39" y="0"/>
                  </a:moveTo>
                  <a:lnTo>
                    <a:pt x="49" y="21"/>
                  </a:lnTo>
                  <a:lnTo>
                    <a:pt x="57" y="44"/>
                  </a:lnTo>
                  <a:lnTo>
                    <a:pt x="67" y="66"/>
                  </a:lnTo>
                  <a:lnTo>
                    <a:pt x="76" y="87"/>
                  </a:lnTo>
                  <a:lnTo>
                    <a:pt x="85" y="110"/>
                  </a:lnTo>
                  <a:lnTo>
                    <a:pt x="94" y="132"/>
                  </a:lnTo>
                  <a:lnTo>
                    <a:pt x="104" y="155"/>
                  </a:lnTo>
                  <a:lnTo>
                    <a:pt x="113" y="176"/>
                  </a:lnTo>
                  <a:lnTo>
                    <a:pt x="119" y="198"/>
                  </a:lnTo>
                  <a:lnTo>
                    <a:pt x="127" y="220"/>
                  </a:lnTo>
                  <a:lnTo>
                    <a:pt x="133" y="243"/>
                  </a:lnTo>
                  <a:lnTo>
                    <a:pt x="139" y="264"/>
                  </a:lnTo>
                  <a:lnTo>
                    <a:pt x="131" y="282"/>
                  </a:lnTo>
                  <a:lnTo>
                    <a:pt x="123" y="299"/>
                  </a:lnTo>
                  <a:lnTo>
                    <a:pt x="116" y="317"/>
                  </a:lnTo>
                  <a:lnTo>
                    <a:pt x="107" y="334"/>
                  </a:lnTo>
                  <a:lnTo>
                    <a:pt x="99" y="351"/>
                  </a:lnTo>
                  <a:lnTo>
                    <a:pt x="92" y="369"/>
                  </a:lnTo>
                  <a:lnTo>
                    <a:pt x="83" y="386"/>
                  </a:lnTo>
                  <a:lnTo>
                    <a:pt x="76" y="404"/>
                  </a:lnTo>
                  <a:lnTo>
                    <a:pt x="73" y="429"/>
                  </a:lnTo>
                  <a:lnTo>
                    <a:pt x="70" y="454"/>
                  </a:lnTo>
                  <a:lnTo>
                    <a:pt x="67" y="480"/>
                  </a:lnTo>
                  <a:lnTo>
                    <a:pt x="63" y="505"/>
                  </a:lnTo>
                  <a:lnTo>
                    <a:pt x="56" y="497"/>
                  </a:lnTo>
                  <a:lnTo>
                    <a:pt x="47" y="488"/>
                  </a:lnTo>
                  <a:lnTo>
                    <a:pt x="40" y="479"/>
                  </a:lnTo>
                  <a:lnTo>
                    <a:pt x="33" y="470"/>
                  </a:lnTo>
                  <a:lnTo>
                    <a:pt x="24" y="462"/>
                  </a:lnTo>
                  <a:lnTo>
                    <a:pt x="17" y="452"/>
                  </a:lnTo>
                  <a:lnTo>
                    <a:pt x="9" y="444"/>
                  </a:lnTo>
                  <a:lnTo>
                    <a:pt x="2" y="435"/>
                  </a:lnTo>
                  <a:lnTo>
                    <a:pt x="6" y="396"/>
                  </a:lnTo>
                  <a:lnTo>
                    <a:pt x="10" y="356"/>
                  </a:lnTo>
                  <a:lnTo>
                    <a:pt x="14" y="316"/>
                  </a:lnTo>
                  <a:lnTo>
                    <a:pt x="18" y="278"/>
                  </a:lnTo>
                  <a:lnTo>
                    <a:pt x="14" y="223"/>
                  </a:lnTo>
                  <a:lnTo>
                    <a:pt x="10" y="170"/>
                  </a:lnTo>
                  <a:lnTo>
                    <a:pt x="5" y="116"/>
                  </a:lnTo>
                  <a:lnTo>
                    <a:pt x="0" y="63"/>
                  </a:lnTo>
                  <a:lnTo>
                    <a:pt x="5" y="55"/>
                  </a:lnTo>
                  <a:lnTo>
                    <a:pt x="10" y="48"/>
                  </a:lnTo>
                  <a:lnTo>
                    <a:pt x="15" y="39"/>
                  </a:lnTo>
                  <a:lnTo>
                    <a:pt x="20" y="31"/>
                  </a:lnTo>
                  <a:lnTo>
                    <a:pt x="24" y="22"/>
                  </a:lnTo>
                  <a:lnTo>
                    <a:pt x="29" y="15"/>
                  </a:lnTo>
                  <a:lnTo>
                    <a:pt x="34" y="7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59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7" name="Freeform 80"/>
            <p:cNvSpPr>
              <a:spLocks/>
            </p:cNvSpPr>
            <p:nvPr/>
          </p:nvSpPr>
          <p:spPr bwMode="auto">
            <a:xfrm>
              <a:off x="1950" y="2432"/>
              <a:ext cx="129" cy="505"/>
            </a:xfrm>
            <a:custGeom>
              <a:avLst/>
              <a:gdLst>
                <a:gd name="T0" fmla="*/ 29 w 129"/>
                <a:gd name="T1" fmla="*/ 0 h 505"/>
                <a:gd name="T2" fmla="*/ 39 w 129"/>
                <a:gd name="T3" fmla="*/ 21 h 505"/>
                <a:gd name="T4" fmla="*/ 47 w 129"/>
                <a:gd name="T5" fmla="*/ 44 h 505"/>
                <a:gd name="T6" fmla="*/ 57 w 129"/>
                <a:gd name="T7" fmla="*/ 66 h 505"/>
                <a:gd name="T8" fmla="*/ 66 w 129"/>
                <a:gd name="T9" fmla="*/ 87 h 505"/>
                <a:gd name="T10" fmla="*/ 75 w 129"/>
                <a:gd name="T11" fmla="*/ 110 h 505"/>
                <a:gd name="T12" fmla="*/ 84 w 129"/>
                <a:gd name="T13" fmla="*/ 132 h 505"/>
                <a:gd name="T14" fmla="*/ 94 w 129"/>
                <a:gd name="T15" fmla="*/ 155 h 505"/>
                <a:gd name="T16" fmla="*/ 103 w 129"/>
                <a:gd name="T17" fmla="*/ 176 h 505"/>
                <a:gd name="T18" fmla="*/ 109 w 129"/>
                <a:gd name="T19" fmla="*/ 198 h 505"/>
                <a:gd name="T20" fmla="*/ 117 w 129"/>
                <a:gd name="T21" fmla="*/ 220 h 505"/>
                <a:gd name="T22" fmla="*/ 123 w 129"/>
                <a:gd name="T23" fmla="*/ 243 h 505"/>
                <a:gd name="T24" fmla="*/ 129 w 129"/>
                <a:gd name="T25" fmla="*/ 264 h 505"/>
                <a:gd name="T26" fmla="*/ 121 w 129"/>
                <a:gd name="T27" fmla="*/ 282 h 505"/>
                <a:gd name="T28" fmla="*/ 113 w 129"/>
                <a:gd name="T29" fmla="*/ 299 h 505"/>
                <a:gd name="T30" fmla="*/ 106 w 129"/>
                <a:gd name="T31" fmla="*/ 317 h 505"/>
                <a:gd name="T32" fmla="*/ 97 w 129"/>
                <a:gd name="T33" fmla="*/ 334 h 505"/>
                <a:gd name="T34" fmla="*/ 89 w 129"/>
                <a:gd name="T35" fmla="*/ 351 h 505"/>
                <a:gd name="T36" fmla="*/ 82 w 129"/>
                <a:gd name="T37" fmla="*/ 369 h 505"/>
                <a:gd name="T38" fmla="*/ 73 w 129"/>
                <a:gd name="T39" fmla="*/ 386 h 505"/>
                <a:gd name="T40" fmla="*/ 66 w 129"/>
                <a:gd name="T41" fmla="*/ 404 h 505"/>
                <a:gd name="T42" fmla="*/ 63 w 129"/>
                <a:gd name="T43" fmla="*/ 429 h 505"/>
                <a:gd name="T44" fmla="*/ 60 w 129"/>
                <a:gd name="T45" fmla="*/ 454 h 505"/>
                <a:gd name="T46" fmla="*/ 57 w 129"/>
                <a:gd name="T47" fmla="*/ 480 h 505"/>
                <a:gd name="T48" fmla="*/ 53 w 129"/>
                <a:gd name="T49" fmla="*/ 505 h 505"/>
                <a:gd name="T50" fmla="*/ 47 w 129"/>
                <a:gd name="T51" fmla="*/ 495 h 505"/>
                <a:gd name="T52" fmla="*/ 40 w 129"/>
                <a:gd name="T53" fmla="*/ 486 h 505"/>
                <a:gd name="T54" fmla="*/ 34 w 129"/>
                <a:gd name="T55" fmla="*/ 476 h 505"/>
                <a:gd name="T56" fmla="*/ 26 w 129"/>
                <a:gd name="T57" fmla="*/ 467 h 505"/>
                <a:gd name="T58" fmla="*/ 20 w 129"/>
                <a:gd name="T59" fmla="*/ 458 h 505"/>
                <a:gd name="T60" fmla="*/ 13 w 129"/>
                <a:gd name="T61" fmla="*/ 448 h 505"/>
                <a:gd name="T62" fmla="*/ 7 w 129"/>
                <a:gd name="T63" fmla="*/ 439 h 505"/>
                <a:gd name="T64" fmla="*/ 0 w 129"/>
                <a:gd name="T65" fmla="*/ 429 h 505"/>
                <a:gd name="T66" fmla="*/ 8 w 129"/>
                <a:gd name="T67" fmla="*/ 391 h 505"/>
                <a:gd name="T68" fmla="*/ 16 w 129"/>
                <a:gd name="T69" fmla="*/ 353 h 505"/>
                <a:gd name="T70" fmla="*/ 24 w 129"/>
                <a:gd name="T71" fmla="*/ 315 h 505"/>
                <a:gd name="T72" fmla="*/ 31 w 129"/>
                <a:gd name="T73" fmla="*/ 278 h 505"/>
                <a:gd name="T74" fmla="*/ 24 w 129"/>
                <a:gd name="T75" fmla="*/ 225 h 505"/>
                <a:gd name="T76" fmla="*/ 17 w 129"/>
                <a:gd name="T77" fmla="*/ 172 h 505"/>
                <a:gd name="T78" fmla="*/ 10 w 129"/>
                <a:gd name="T79" fmla="*/ 120 h 505"/>
                <a:gd name="T80" fmla="*/ 4 w 129"/>
                <a:gd name="T81" fmla="*/ 67 h 505"/>
                <a:gd name="T82" fmla="*/ 10 w 129"/>
                <a:gd name="T83" fmla="*/ 50 h 505"/>
                <a:gd name="T84" fmla="*/ 17 w 129"/>
                <a:gd name="T85" fmla="*/ 33 h 505"/>
                <a:gd name="T86" fmla="*/ 23 w 129"/>
                <a:gd name="T87" fmla="*/ 16 h 505"/>
                <a:gd name="T88" fmla="*/ 29 w 129"/>
                <a:gd name="T89" fmla="*/ 0 h 50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9"/>
                <a:gd name="T136" fmla="*/ 0 h 505"/>
                <a:gd name="T137" fmla="*/ 129 w 129"/>
                <a:gd name="T138" fmla="*/ 505 h 50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9" h="505">
                  <a:moveTo>
                    <a:pt x="29" y="0"/>
                  </a:moveTo>
                  <a:lnTo>
                    <a:pt x="39" y="21"/>
                  </a:lnTo>
                  <a:lnTo>
                    <a:pt x="47" y="44"/>
                  </a:lnTo>
                  <a:lnTo>
                    <a:pt x="57" y="66"/>
                  </a:lnTo>
                  <a:lnTo>
                    <a:pt x="66" y="87"/>
                  </a:lnTo>
                  <a:lnTo>
                    <a:pt x="75" y="110"/>
                  </a:lnTo>
                  <a:lnTo>
                    <a:pt x="84" y="132"/>
                  </a:lnTo>
                  <a:lnTo>
                    <a:pt x="94" y="155"/>
                  </a:lnTo>
                  <a:lnTo>
                    <a:pt x="103" y="176"/>
                  </a:lnTo>
                  <a:lnTo>
                    <a:pt x="109" y="198"/>
                  </a:lnTo>
                  <a:lnTo>
                    <a:pt x="117" y="220"/>
                  </a:lnTo>
                  <a:lnTo>
                    <a:pt x="123" y="243"/>
                  </a:lnTo>
                  <a:lnTo>
                    <a:pt x="129" y="264"/>
                  </a:lnTo>
                  <a:lnTo>
                    <a:pt x="121" y="282"/>
                  </a:lnTo>
                  <a:lnTo>
                    <a:pt x="113" y="299"/>
                  </a:lnTo>
                  <a:lnTo>
                    <a:pt x="106" y="317"/>
                  </a:lnTo>
                  <a:lnTo>
                    <a:pt x="97" y="334"/>
                  </a:lnTo>
                  <a:lnTo>
                    <a:pt x="89" y="351"/>
                  </a:lnTo>
                  <a:lnTo>
                    <a:pt x="82" y="369"/>
                  </a:lnTo>
                  <a:lnTo>
                    <a:pt x="73" y="386"/>
                  </a:lnTo>
                  <a:lnTo>
                    <a:pt x="66" y="404"/>
                  </a:lnTo>
                  <a:lnTo>
                    <a:pt x="63" y="429"/>
                  </a:lnTo>
                  <a:lnTo>
                    <a:pt x="60" y="454"/>
                  </a:lnTo>
                  <a:lnTo>
                    <a:pt x="57" y="480"/>
                  </a:lnTo>
                  <a:lnTo>
                    <a:pt x="53" y="505"/>
                  </a:lnTo>
                  <a:lnTo>
                    <a:pt x="47" y="495"/>
                  </a:lnTo>
                  <a:lnTo>
                    <a:pt x="40" y="486"/>
                  </a:lnTo>
                  <a:lnTo>
                    <a:pt x="34" y="476"/>
                  </a:lnTo>
                  <a:lnTo>
                    <a:pt x="26" y="467"/>
                  </a:lnTo>
                  <a:lnTo>
                    <a:pt x="20" y="458"/>
                  </a:lnTo>
                  <a:lnTo>
                    <a:pt x="13" y="448"/>
                  </a:lnTo>
                  <a:lnTo>
                    <a:pt x="7" y="439"/>
                  </a:lnTo>
                  <a:lnTo>
                    <a:pt x="0" y="429"/>
                  </a:lnTo>
                  <a:lnTo>
                    <a:pt x="8" y="391"/>
                  </a:lnTo>
                  <a:lnTo>
                    <a:pt x="16" y="353"/>
                  </a:lnTo>
                  <a:lnTo>
                    <a:pt x="24" y="315"/>
                  </a:lnTo>
                  <a:lnTo>
                    <a:pt x="31" y="278"/>
                  </a:lnTo>
                  <a:lnTo>
                    <a:pt x="24" y="225"/>
                  </a:lnTo>
                  <a:lnTo>
                    <a:pt x="17" y="172"/>
                  </a:lnTo>
                  <a:lnTo>
                    <a:pt x="10" y="120"/>
                  </a:lnTo>
                  <a:lnTo>
                    <a:pt x="4" y="67"/>
                  </a:lnTo>
                  <a:lnTo>
                    <a:pt x="10" y="50"/>
                  </a:lnTo>
                  <a:lnTo>
                    <a:pt x="17" y="33"/>
                  </a:lnTo>
                  <a:lnTo>
                    <a:pt x="23" y="16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68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8" name="Freeform 81"/>
            <p:cNvSpPr>
              <a:spLocks/>
            </p:cNvSpPr>
            <p:nvPr/>
          </p:nvSpPr>
          <p:spPr bwMode="auto">
            <a:xfrm>
              <a:off x="1958" y="2432"/>
              <a:ext cx="121" cy="505"/>
            </a:xfrm>
            <a:custGeom>
              <a:avLst/>
              <a:gdLst>
                <a:gd name="T0" fmla="*/ 21 w 121"/>
                <a:gd name="T1" fmla="*/ 0 h 505"/>
                <a:gd name="T2" fmla="*/ 31 w 121"/>
                <a:gd name="T3" fmla="*/ 21 h 505"/>
                <a:gd name="T4" fmla="*/ 39 w 121"/>
                <a:gd name="T5" fmla="*/ 44 h 505"/>
                <a:gd name="T6" fmla="*/ 49 w 121"/>
                <a:gd name="T7" fmla="*/ 66 h 505"/>
                <a:gd name="T8" fmla="*/ 58 w 121"/>
                <a:gd name="T9" fmla="*/ 87 h 505"/>
                <a:gd name="T10" fmla="*/ 67 w 121"/>
                <a:gd name="T11" fmla="*/ 110 h 505"/>
                <a:gd name="T12" fmla="*/ 76 w 121"/>
                <a:gd name="T13" fmla="*/ 132 h 505"/>
                <a:gd name="T14" fmla="*/ 86 w 121"/>
                <a:gd name="T15" fmla="*/ 155 h 505"/>
                <a:gd name="T16" fmla="*/ 95 w 121"/>
                <a:gd name="T17" fmla="*/ 176 h 505"/>
                <a:gd name="T18" fmla="*/ 101 w 121"/>
                <a:gd name="T19" fmla="*/ 198 h 505"/>
                <a:gd name="T20" fmla="*/ 109 w 121"/>
                <a:gd name="T21" fmla="*/ 220 h 505"/>
                <a:gd name="T22" fmla="*/ 115 w 121"/>
                <a:gd name="T23" fmla="*/ 243 h 505"/>
                <a:gd name="T24" fmla="*/ 121 w 121"/>
                <a:gd name="T25" fmla="*/ 264 h 505"/>
                <a:gd name="T26" fmla="*/ 113 w 121"/>
                <a:gd name="T27" fmla="*/ 282 h 505"/>
                <a:gd name="T28" fmla="*/ 105 w 121"/>
                <a:gd name="T29" fmla="*/ 299 h 505"/>
                <a:gd name="T30" fmla="*/ 98 w 121"/>
                <a:gd name="T31" fmla="*/ 317 h 505"/>
                <a:gd name="T32" fmla="*/ 89 w 121"/>
                <a:gd name="T33" fmla="*/ 334 h 505"/>
                <a:gd name="T34" fmla="*/ 81 w 121"/>
                <a:gd name="T35" fmla="*/ 351 h 505"/>
                <a:gd name="T36" fmla="*/ 74 w 121"/>
                <a:gd name="T37" fmla="*/ 369 h 505"/>
                <a:gd name="T38" fmla="*/ 65 w 121"/>
                <a:gd name="T39" fmla="*/ 386 h 505"/>
                <a:gd name="T40" fmla="*/ 58 w 121"/>
                <a:gd name="T41" fmla="*/ 404 h 505"/>
                <a:gd name="T42" fmla="*/ 55 w 121"/>
                <a:gd name="T43" fmla="*/ 429 h 505"/>
                <a:gd name="T44" fmla="*/ 52 w 121"/>
                <a:gd name="T45" fmla="*/ 454 h 505"/>
                <a:gd name="T46" fmla="*/ 49 w 121"/>
                <a:gd name="T47" fmla="*/ 480 h 505"/>
                <a:gd name="T48" fmla="*/ 45 w 121"/>
                <a:gd name="T49" fmla="*/ 505 h 505"/>
                <a:gd name="T50" fmla="*/ 39 w 121"/>
                <a:gd name="T51" fmla="*/ 494 h 505"/>
                <a:gd name="T52" fmla="*/ 34 w 121"/>
                <a:gd name="T53" fmla="*/ 485 h 505"/>
                <a:gd name="T54" fmla="*/ 28 w 121"/>
                <a:gd name="T55" fmla="*/ 474 h 505"/>
                <a:gd name="T56" fmla="*/ 23 w 121"/>
                <a:gd name="T57" fmla="*/ 464 h 505"/>
                <a:gd name="T58" fmla="*/ 17 w 121"/>
                <a:gd name="T59" fmla="*/ 453 h 505"/>
                <a:gd name="T60" fmla="*/ 11 w 121"/>
                <a:gd name="T61" fmla="*/ 444 h 505"/>
                <a:gd name="T62" fmla="*/ 6 w 121"/>
                <a:gd name="T63" fmla="*/ 433 h 505"/>
                <a:gd name="T64" fmla="*/ 0 w 121"/>
                <a:gd name="T65" fmla="*/ 423 h 505"/>
                <a:gd name="T66" fmla="*/ 6 w 121"/>
                <a:gd name="T67" fmla="*/ 405 h 505"/>
                <a:gd name="T68" fmla="*/ 12 w 121"/>
                <a:gd name="T69" fmla="*/ 386 h 505"/>
                <a:gd name="T70" fmla="*/ 18 w 121"/>
                <a:gd name="T71" fmla="*/ 368 h 505"/>
                <a:gd name="T72" fmla="*/ 24 w 121"/>
                <a:gd name="T73" fmla="*/ 350 h 505"/>
                <a:gd name="T74" fmla="*/ 29 w 121"/>
                <a:gd name="T75" fmla="*/ 332 h 505"/>
                <a:gd name="T76" fmla="*/ 35 w 121"/>
                <a:gd name="T77" fmla="*/ 314 h 505"/>
                <a:gd name="T78" fmla="*/ 41 w 121"/>
                <a:gd name="T79" fmla="*/ 296 h 505"/>
                <a:gd name="T80" fmla="*/ 47 w 121"/>
                <a:gd name="T81" fmla="*/ 278 h 505"/>
                <a:gd name="T82" fmla="*/ 43 w 121"/>
                <a:gd name="T83" fmla="*/ 252 h 505"/>
                <a:gd name="T84" fmla="*/ 38 w 121"/>
                <a:gd name="T85" fmla="*/ 226 h 505"/>
                <a:gd name="T86" fmla="*/ 33 w 121"/>
                <a:gd name="T87" fmla="*/ 201 h 505"/>
                <a:gd name="T88" fmla="*/ 28 w 121"/>
                <a:gd name="T89" fmla="*/ 174 h 505"/>
                <a:gd name="T90" fmla="*/ 22 w 121"/>
                <a:gd name="T91" fmla="*/ 149 h 505"/>
                <a:gd name="T92" fmla="*/ 17 w 121"/>
                <a:gd name="T93" fmla="*/ 122 h 505"/>
                <a:gd name="T94" fmla="*/ 12 w 121"/>
                <a:gd name="T95" fmla="*/ 97 h 505"/>
                <a:gd name="T96" fmla="*/ 8 w 121"/>
                <a:gd name="T97" fmla="*/ 71 h 505"/>
                <a:gd name="T98" fmla="*/ 11 w 121"/>
                <a:gd name="T99" fmla="*/ 54 h 505"/>
                <a:gd name="T100" fmla="*/ 15 w 121"/>
                <a:gd name="T101" fmla="*/ 36 h 505"/>
                <a:gd name="T102" fmla="*/ 17 w 121"/>
                <a:gd name="T103" fmla="*/ 18 h 505"/>
                <a:gd name="T104" fmla="*/ 21 w 121"/>
                <a:gd name="T105" fmla="*/ 0 h 50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1"/>
                <a:gd name="T160" fmla="*/ 0 h 505"/>
                <a:gd name="T161" fmla="*/ 121 w 121"/>
                <a:gd name="T162" fmla="*/ 505 h 50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1" h="505">
                  <a:moveTo>
                    <a:pt x="21" y="0"/>
                  </a:moveTo>
                  <a:lnTo>
                    <a:pt x="31" y="21"/>
                  </a:lnTo>
                  <a:lnTo>
                    <a:pt x="39" y="44"/>
                  </a:lnTo>
                  <a:lnTo>
                    <a:pt x="49" y="66"/>
                  </a:lnTo>
                  <a:lnTo>
                    <a:pt x="58" y="87"/>
                  </a:lnTo>
                  <a:lnTo>
                    <a:pt x="67" y="110"/>
                  </a:lnTo>
                  <a:lnTo>
                    <a:pt x="76" y="132"/>
                  </a:lnTo>
                  <a:lnTo>
                    <a:pt x="86" y="155"/>
                  </a:lnTo>
                  <a:lnTo>
                    <a:pt x="95" y="176"/>
                  </a:lnTo>
                  <a:lnTo>
                    <a:pt x="101" y="198"/>
                  </a:lnTo>
                  <a:lnTo>
                    <a:pt x="109" y="220"/>
                  </a:lnTo>
                  <a:lnTo>
                    <a:pt x="115" y="243"/>
                  </a:lnTo>
                  <a:lnTo>
                    <a:pt x="121" y="264"/>
                  </a:lnTo>
                  <a:lnTo>
                    <a:pt x="113" y="282"/>
                  </a:lnTo>
                  <a:lnTo>
                    <a:pt x="105" y="299"/>
                  </a:lnTo>
                  <a:lnTo>
                    <a:pt x="98" y="317"/>
                  </a:lnTo>
                  <a:lnTo>
                    <a:pt x="89" y="334"/>
                  </a:lnTo>
                  <a:lnTo>
                    <a:pt x="81" y="351"/>
                  </a:lnTo>
                  <a:lnTo>
                    <a:pt x="74" y="369"/>
                  </a:lnTo>
                  <a:lnTo>
                    <a:pt x="65" y="386"/>
                  </a:lnTo>
                  <a:lnTo>
                    <a:pt x="58" y="404"/>
                  </a:lnTo>
                  <a:lnTo>
                    <a:pt x="55" y="429"/>
                  </a:lnTo>
                  <a:lnTo>
                    <a:pt x="52" y="454"/>
                  </a:lnTo>
                  <a:lnTo>
                    <a:pt x="49" y="480"/>
                  </a:lnTo>
                  <a:lnTo>
                    <a:pt x="45" y="505"/>
                  </a:lnTo>
                  <a:lnTo>
                    <a:pt x="39" y="494"/>
                  </a:lnTo>
                  <a:lnTo>
                    <a:pt x="34" y="485"/>
                  </a:lnTo>
                  <a:lnTo>
                    <a:pt x="28" y="474"/>
                  </a:lnTo>
                  <a:lnTo>
                    <a:pt x="23" y="464"/>
                  </a:lnTo>
                  <a:lnTo>
                    <a:pt x="17" y="453"/>
                  </a:lnTo>
                  <a:lnTo>
                    <a:pt x="11" y="444"/>
                  </a:lnTo>
                  <a:lnTo>
                    <a:pt x="6" y="433"/>
                  </a:lnTo>
                  <a:lnTo>
                    <a:pt x="0" y="423"/>
                  </a:lnTo>
                  <a:lnTo>
                    <a:pt x="6" y="405"/>
                  </a:lnTo>
                  <a:lnTo>
                    <a:pt x="12" y="386"/>
                  </a:lnTo>
                  <a:lnTo>
                    <a:pt x="18" y="368"/>
                  </a:lnTo>
                  <a:lnTo>
                    <a:pt x="24" y="350"/>
                  </a:lnTo>
                  <a:lnTo>
                    <a:pt x="29" y="332"/>
                  </a:lnTo>
                  <a:lnTo>
                    <a:pt x="35" y="314"/>
                  </a:lnTo>
                  <a:lnTo>
                    <a:pt x="41" y="296"/>
                  </a:lnTo>
                  <a:lnTo>
                    <a:pt x="47" y="278"/>
                  </a:lnTo>
                  <a:lnTo>
                    <a:pt x="43" y="252"/>
                  </a:lnTo>
                  <a:lnTo>
                    <a:pt x="38" y="226"/>
                  </a:lnTo>
                  <a:lnTo>
                    <a:pt x="33" y="201"/>
                  </a:lnTo>
                  <a:lnTo>
                    <a:pt x="28" y="174"/>
                  </a:lnTo>
                  <a:lnTo>
                    <a:pt x="22" y="149"/>
                  </a:lnTo>
                  <a:lnTo>
                    <a:pt x="17" y="122"/>
                  </a:lnTo>
                  <a:lnTo>
                    <a:pt x="12" y="97"/>
                  </a:lnTo>
                  <a:lnTo>
                    <a:pt x="8" y="71"/>
                  </a:lnTo>
                  <a:lnTo>
                    <a:pt x="11" y="54"/>
                  </a:lnTo>
                  <a:lnTo>
                    <a:pt x="15" y="36"/>
                  </a:lnTo>
                  <a:lnTo>
                    <a:pt x="17" y="18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7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9" name="Freeform 82"/>
            <p:cNvSpPr>
              <a:spLocks/>
            </p:cNvSpPr>
            <p:nvPr/>
          </p:nvSpPr>
          <p:spPr bwMode="auto">
            <a:xfrm>
              <a:off x="1966" y="2432"/>
              <a:ext cx="113" cy="505"/>
            </a:xfrm>
            <a:custGeom>
              <a:avLst/>
              <a:gdLst>
                <a:gd name="T0" fmla="*/ 13 w 113"/>
                <a:gd name="T1" fmla="*/ 0 h 505"/>
                <a:gd name="T2" fmla="*/ 87 w 113"/>
                <a:gd name="T3" fmla="*/ 176 h 505"/>
                <a:gd name="T4" fmla="*/ 113 w 113"/>
                <a:gd name="T5" fmla="*/ 264 h 505"/>
                <a:gd name="T6" fmla="*/ 50 w 113"/>
                <a:gd name="T7" fmla="*/ 404 h 505"/>
                <a:gd name="T8" fmla="*/ 37 w 113"/>
                <a:gd name="T9" fmla="*/ 505 h 505"/>
                <a:gd name="T10" fmla="*/ 0 w 113"/>
                <a:gd name="T11" fmla="*/ 416 h 505"/>
                <a:gd name="T12" fmla="*/ 62 w 113"/>
                <a:gd name="T13" fmla="*/ 278 h 505"/>
                <a:gd name="T14" fmla="*/ 13 w 113"/>
                <a:gd name="T15" fmla="*/ 75 h 505"/>
                <a:gd name="T16" fmla="*/ 13 w 113"/>
                <a:gd name="T17" fmla="*/ 0 h 5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3"/>
                <a:gd name="T28" fmla="*/ 0 h 505"/>
                <a:gd name="T29" fmla="*/ 113 w 113"/>
                <a:gd name="T30" fmla="*/ 505 h 5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3" h="505">
                  <a:moveTo>
                    <a:pt x="13" y="0"/>
                  </a:moveTo>
                  <a:lnTo>
                    <a:pt x="87" y="176"/>
                  </a:lnTo>
                  <a:lnTo>
                    <a:pt x="113" y="264"/>
                  </a:lnTo>
                  <a:lnTo>
                    <a:pt x="50" y="404"/>
                  </a:lnTo>
                  <a:lnTo>
                    <a:pt x="37" y="505"/>
                  </a:lnTo>
                  <a:lnTo>
                    <a:pt x="0" y="416"/>
                  </a:lnTo>
                  <a:lnTo>
                    <a:pt x="62" y="278"/>
                  </a:lnTo>
                  <a:lnTo>
                    <a:pt x="13" y="7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81" name="Таблица 80"/>
          <p:cNvGraphicFramePr>
            <a:graphicFrameLocks noGrp="1"/>
          </p:cNvGraphicFramePr>
          <p:nvPr/>
        </p:nvGraphicFramePr>
        <p:xfrm>
          <a:off x="3987800" y="3143250"/>
          <a:ext cx="5156200" cy="2690814"/>
        </p:xfrm>
        <a:graphic>
          <a:graphicData uri="http://schemas.openxmlformats.org/drawingml/2006/table">
            <a:tbl>
              <a:tblPr/>
              <a:tblGrid>
                <a:gridCol w="368300"/>
                <a:gridCol w="2209800"/>
                <a:gridCol w="368300"/>
                <a:gridCol w="368300"/>
                <a:gridCol w="368300"/>
                <a:gridCol w="368300"/>
                <a:gridCol w="368300"/>
                <a:gridCol w="368300"/>
                <a:gridCol w="368300"/>
              </a:tblGrid>
              <a:tr h="3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1.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Учебное помещение для занятий.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2.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latin typeface="Arial"/>
                        </a:rPr>
                        <a:t>Верхняя женская или мужская одежда.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3.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latin typeface="Arial"/>
                        </a:rPr>
                        <a:t>Корм для лошади.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4.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latin typeface="Arial"/>
                        </a:rPr>
                        <a:t>Защитник Отечества.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5.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Лиственное дерево с белым стволом.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6.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Красна девица сидит в темнице,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40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latin typeface="Arial"/>
                        </a:rPr>
                        <a:t>а коса - на улице.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2" name="Таблица 81"/>
          <p:cNvGraphicFramePr>
            <a:graphicFrameLocks noGrp="1"/>
          </p:cNvGraphicFramePr>
          <p:nvPr/>
        </p:nvGraphicFramePr>
        <p:xfrm>
          <a:off x="214313" y="3000375"/>
          <a:ext cx="3786188" cy="3500436"/>
        </p:xfrm>
        <a:graphic>
          <a:graphicData uri="http://schemas.openxmlformats.org/drawingml/2006/table">
            <a:tbl>
              <a:tblPr/>
              <a:tblGrid>
                <a:gridCol w="540884"/>
                <a:gridCol w="540884"/>
                <a:gridCol w="540884"/>
                <a:gridCol w="540884"/>
                <a:gridCol w="540884"/>
                <a:gridCol w="540884"/>
                <a:gridCol w="540884"/>
              </a:tblGrid>
              <a:tr h="583406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Arial"/>
                        </a:rPr>
                        <a:t>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Arial"/>
                        </a:rPr>
                        <a:t>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406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Arial"/>
                        </a:rPr>
                        <a:t>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Ё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Arial"/>
                        </a:rPr>
                        <a:t>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Arial"/>
                        </a:rPr>
                        <a:t>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Ё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Arial"/>
                        </a:rPr>
                        <a:t>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latin typeface="Arial"/>
                        </a:rPr>
                        <a:t>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latin typeface="Arial"/>
                        </a:rPr>
                        <a:t>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19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Выбрать верное утверждение.</a:t>
            </a:r>
          </a:p>
          <a:p>
            <a:r>
              <a:rPr lang="ru-RU" sz="2800" dirty="0" smtClean="0"/>
              <a:t>Предложение- </a:t>
            </a:r>
            <a:r>
              <a:rPr lang="ru-RU" sz="2800" dirty="0" smtClean="0"/>
              <a:t>это одно или несколько слов, связанных по смыслу и выражающих законченную мысль.</a:t>
            </a:r>
          </a:p>
          <a:p>
            <a:r>
              <a:rPr lang="ru-RU" sz="2800" dirty="0" smtClean="0"/>
              <a:t>Предложение не может состоять из одного слова.</a:t>
            </a:r>
          </a:p>
          <a:p>
            <a:r>
              <a:rPr lang="ru-RU" sz="2800" dirty="0" smtClean="0"/>
              <a:t>Первое слово в предложении пишется с большой буквы.</a:t>
            </a:r>
          </a:p>
          <a:p>
            <a:r>
              <a:rPr lang="ru-RU" sz="2800" dirty="0" smtClean="0"/>
              <a:t>Слова в предложении не связанны между собой по смыслу.</a:t>
            </a:r>
          </a:p>
          <a:p>
            <a:r>
              <a:rPr lang="ru-RU" sz="2800" dirty="0" smtClean="0"/>
              <a:t>В конце предложения ставится точка, вопросительный или восклицательный знак.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50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800" dirty="0" smtClean="0">
                <a:solidFill>
                  <a:srgbClr val="7030A0"/>
                </a:solidFill>
              </a:rPr>
              <a:t>Физминутка.</a:t>
            </a:r>
            <a:endParaRPr lang="ru-RU" sz="88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Documents and Settings\Администратор\Local Settings\Temporary Internet Files\Content.IE5\IA2NIDE1\MC900235179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3116"/>
            <a:ext cx="2857520" cy="2608217"/>
          </a:xfrm>
          <a:prstGeom prst="rect">
            <a:avLst/>
          </a:prstGeom>
          <a:noFill/>
        </p:spPr>
      </p:pic>
      <p:pic>
        <p:nvPicPr>
          <p:cNvPr id="2052" name="Picture 4" descr="C:\Documents and Settings\Администратор\Local Settings\Temporary Internet Files\Content.IE5\IA2NIDE1\MP90043079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857364"/>
            <a:ext cx="4714876" cy="47863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751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Картинка 4 из 563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4563"/>
            <a:ext cx="31686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Картинка 2 из 12096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143125"/>
            <a:ext cx="3514725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Картинка 2 из 12096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143125"/>
            <a:ext cx="2714625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1680" y="188640"/>
            <a:ext cx="51663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Рефлексия.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66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нач.школа 16. русский язы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16. русский язык</Template>
  <TotalTime>42</TotalTime>
  <Words>256</Words>
  <Application>Microsoft Office PowerPoint</Application>
  <PresentationFormat>Экран (4:3)</PresentationFormat>
  <Paragraphs>115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нач.школа 16. русский язык</vt:lpstr>
      <vt:lpstr>Пятое сентября.</vt:lpstr>
      <vt:lpstr>Презентация PowerPoint</vt:lpstr>
      <vt:lpstr>Минутка чистописания.</vt:lpstr>
      <vt:lpstr>Презентация PowerPoint</vt:lpstr>
      <vt:lpstr>Презентация PowerPoint</vt:lpstr>
      <vt:lpstr>Презентация PowerPoint</vt:lpstr>
      <vt:lpstr>Физминутка.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Пятое сентября.</dc:title>
  <dc:creator>Администратор</dc:creator>
  <cp:lastModifiedBy>Администратор</cp:lastModifiedBy>
  <cp:revision>5</cp:revision>
  <dcterms:created xsi:type="dcterms:W3CDTF">2011-09-04T13:00:51Z</dcterms:created>
  <dcterms:modified xsi:type="dcterms:W3CDTF">2012-02-09T08:42:52Z</dcterms:modified>
</cp:coreProperties>
</file>