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1506D-E72F-4823-8CD1-0547844E86B1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88DDE-64B5-424F-9B20-D1991EB5B0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88DDE-64B5-424F-9B20-D1991EB5B01B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F91FC4-82A6-43B8-9FC8-C83E71399999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76AB8FB-630F-4246-B605-50D37363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1FC4-82A6-43B8-9FC8-C83E71399999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B8FB-630F-4246-B605-50D37363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1FC4-82A6-43B8-9FC8-C83E71399999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B8FB-630F-4246-B605-50D37363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1FC4-82A6-43B8-9FC8-C83E71399999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B8FB-630F-4246-B605-50D37363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1FC4-82A6-43B8-9FC8-C83E71399999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B8FB-630F-4246-B605-50D37363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1FC4-82A6-43B8-9FC8-C83E71399999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B8FB-630F-4246-B605-50D37363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F91FC4-82A6-43B8-9FC8-C83E71399999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6AB8FB-630F-4246-B605-50D37363BA61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F91FC4-82A6-43B8-9FC8-C83E71399999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76AB8FB-630F-4246-B605-50D37363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1FC4-82A6-43B8-9FC8-C83E71399999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B8FB-630F-4246-B605-50D37363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1FC4-82A6-43B8-9FC8-C83E71399999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B8FB-630F-4246-B605-50D37363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1FC4-82A6-43B8-9FC8-C83E71399999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AB8FB-630F-4246-B605-50D37363BA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F91FC4-82A6-43B8-9FC8-C83E71399999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76AB8FB-630F-4246-B605-50D37363BA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Словообразование        В1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797152"/>
            <a:ext cx="4953000" cy="1752600"/>
          </a:xfrm>
        </p:spPr>
        <p:txBody>
          <a:bodyPr/>
          <a:lstStyle/>
          <a:p>
            <a:pPr algn="r"/>
            <a:r>
              <a:rPr lang="ru-RU" dirty="0" smtClean="0"/>
              <a:t>МБОУ СОШ № 28</a:t>
            </a:r>
          </a:p>
          <a:p>
            <a:pPr algn="r"/>
            <a:r>
              <a:rPr lang="ru-RU" dirty="0" smtClean="0"/>
              <a:t>с</a:t>
            </a:r>
            <a:r>
              <a:rPr lang="ru-RU" dirty="0" smtClean="0"/>
              <a:t>т. Тамань</a:t>
            </a:r>
          </a:p>
          <a:p>
            <a:pPr algn="r"/>
            <a:r>
              <a:rPr lang="ru-RU" dirty="0" err="1" smtClean="0"/>
              <a:t>Саглай</a:t>
            </a:r>
            <a:r>
              <a:rPr lang="ru-RU" dirty="0" smtClean="0"/>
              <a:t> Ирина Владимировна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69572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Готовимся к ЕГЭ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871296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20888"/>
            <a:ext cx="8640960" cy="220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581128"/>
            <a:ext cx="1584176" cy="34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51520" y="5013176"/>
            <a:ext cx="835292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Переводе – переводить</a:t>
            </a:r>
          </a:p>
          <a:p>
            <a:pPr algn="ctr"/>
            <a:r>
              <a:rPr lang="ru-RU" b="1" i="1" dirty="0" smtClean="0"/>
              <a:t>Донос - доносить</a:t>
            </a:r>
            <a:endParaRPr lang="ru-RU" b="1" i="1" dirty="0"/>
          </a:p>
        </p:txBody>
      </p:sp>
      <p:sp>
        <p:nvSpPr>
          <p:cNvPr id="8" name="Овал 7"/>
          <p:cNvSpPr/>
          <p:nvPr/>
        </p:nvSpPr>
        <p:spPr>
          <a:xfrm>
            <a:off x="467544" y="404664"/>
            <a:ext cx="115212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№ 8</a:t>
            </a:r>
            <a:endParaRPr lang="ru-RU" sz="2000" b="1" i="1" dirty="0"/>
          </a:p>
        </p:txBody>
      </p:sp>
      <p:sp>
        <p:nvSpPr>
          <p:cNvPr id="9" name="Скругленный прямоугольник 8">
            <a:hlinkClick r:id="" action="ppaction://hlinkshowjump?jump=nextslide"/>
          </p:cNvPr>
          <p:cNvSpPr/>
          <p:nvPr/>
        </p:nvSpPr>
        <p:spPr>
          <a:xfrm>
            <a:off x="323528" y="6021288"/>
            <a:ext cx="24482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Продолжить</a:t>
            </a:r>
          </a:p>
          <a:p>
            <a:pPr algn="ctr"/>
            <a:r>
              <a:rPr lang="ru-RU" b="1" i="1" dirty="0" smtClean="0"/>
              <a:t>(без ответа)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853345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276872"/>
            <a:ext cx="864096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251520" y="4869160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Взглядов - взглянуть</a:t>
            </a:r>
            <a:endParaRPr lang="ru-RU" sz="2000" b="1" i="1" dirty="0"/>
          </a:p>
        </p:txBody>
      </p:sp>
      <p:sp>
        <p:nvSpPr>
          <p:cNvPr id="7" name="Овал 6"/>
          <p:cNvSpPr/>
          <p:nvPr/>
        </p:nvSpPr>
        <p:spPr>
          <a:xfrm>
            <a:off x="467544" y="404664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№ 9</a:t>
            </a:r>
            <a:endParaRPr lang="ru-RU" sz="20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4293096"/>
            <a:ext cx="74168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>
            <a:hlinkClick r:id="" action="ppaction://hlinkshowjump?jump=nextslide"/>
          </p:cNvPr>
          <p:cNvSpPr/>
          <p:nvPr/>
        </p:nvSpPr>
        <p:spPr>
          <a:xfrm>
            <a:off x="323528" y="6021288"/>
            <a:ext cx="24482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Продолжить</a:t>
            </a:r>
          </a:p>
          <a:p>
            <a:pPr algn="ctr"/>
            <a:r>
              <a:rPr lang="ru-RU" b="1" i="1" dirty="0" smtClean="0"/>
              <a:t>(без ответа)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67544" y="404664"/>
            <a:ext cx="144016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№ 10</a:t>
            </a:r>
            <a:endParaRPr lang="ru-RU" sz="2000" b="1" i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864096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852936"/>
            <a:ext cx="871296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51520" y="4653136"/>
            <a:ext cx="835292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По-прежнему – прежний – приставочно-суффиксальный</a:t>
            </a:r>
            <a:endParaRPr lang="ru-RU" sz="2000" b="1" i="1" dirty="0"/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323528" y="6021288"/>
            <a:ext cx="24482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Продолжить</a:t>
            </a:r>
          </a:p>
          <a:p>
            <a:pPr algn="ctr"/>
            <a:r>
              <a:rPr lang="ru-RU" b="1" i="1" dirty="0" smtClean="0"/>
              <a:t>(без ответа)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Н.А. Сенина. Русский язык. Подготовка к ЕГЭ – 2010. Учебно-методическое пособие. Издательство «Легион». Ростов –на -Дону. 2009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684" y="332655"/>
            <a:ext cx="8704804" cy="638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95736" y="2924944"/>
            <a:ext cx="23042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68760"/>
            <a:ext cx="8568952" cy="73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8789" y="2852936"/>
            <a:ext cx="8623691" cy="94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467544" y="4797152"/>
            <a:ext cx="835292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Размышлений  - размышлять - суффиксальный</a:t>
            </a:r>
            <a:endParaRPr lang="ru-RU" sz="20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852936"/>
            <a:ext cx="60486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3501008"/>
            <a:ext cx="655272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67544" y="404664"/>
            <a:ext cx="108012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№1</a:t>
            </a:r>
            <a:endParaRPr lang="ru-RU" sz="2000" b="1" i="1" dirty="0"/>
          </a:p>
        </p:txBody>
      </p:sp>
      <p:sp>
        <p:nvSpPr>
          <p:cNvPr id="10" name="Скругленный прямоугольник 9">
            <a:hlinkClick r:id="" action="ppaction://hlinkshowjump?jump=nextslide"/>
          </p:cNvPr>
          <p:cNvSpPr/>
          <p:nvPr/>
        </p:nvSpPr>
        <p:spPr>
          <a:xfrm>
            <a:off x="323528" y="6021288"/>
            <a:ext cx="24482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Продолжить</a:t>
            </a:r>
          </a:p>
          <a:p>
            <a:pPr algn="ctr"/>
            <a:r>
              <a:rPr lang="ru-RU" b="1" i="1" dirty="0" smtClean="0"/>
              <a:t>(без ответа)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196752"/>
            <a:ext cx="8712968" cy="83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348880"/>
            <a:ext cx="8568952" cy="124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95536" y="4581128"/>
            <a:ext cx="842493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Прощавшиеся (</a:t>
            </a:r>
            <a:r>
              <a:rPr lang="ru-RU" sz="2000" b="1" i="1" dirty="0" err="1" smtClean="0"/>
              <a:t>сущ</a:t>
            </a:r>
            <a:r>
              <a:rPr lang="ru-RU" sz="2000" b="1" i="1" dirty="0" smtClean="0"/>
              <a:t>) – </a:t>
            </a:r>
            <a:r>
              <a:rPr lang="ru-RU" sz="2000" b="1" i="1" dirty="0" err="1" smtClean="0"/>
              <a:t>прощавшиеся</a:t>
            </a:r>
            <a:r>
              <a:rPr lang="ru-RU" sz="2000" b="1" i="1" dirty="0" smtClean="0"/>
              <a:t> (</a:t>
            </a:r>
            <a:r>
              <a:rPr lang="ru-RU" sz="2000" b="1" i="1" dirty="0" err="1" smtClean="0"/>
              <a:t>прич</a:t>
            </a:r>
            <a:r>
              <a:rPr lang="ru-RU" sz="2000" b="1" i="1" dirty="0" smtClean="0"/>
              <a:t>.) – переход из одной части речи в другую ( неморфологический)</a:t>
            </a:r>
            <a:endParaRPr lang="ru-RU" sz="2000" b="1" i="1" dirty="0"/>
          </a:p>
        </p:txBody>
      </p:sp>
      <p:sp>
        <p:nvSpPr>
          <p:cNvPr id="7" name="Овал 6"/>
          <p:cNvSpPr/>
          <p:nvPr/>
        </p:nvSpPr>
        <p:spPr>
          <a:xfrm>
            <a:off x="467544" y="404664"/>
            <a:ext cx="108012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№ 2</a:t>
            </a:r>
            <a:endParaRPr lang="ru-RU" sz="20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348880"/>
            <a:ext cx="280831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3140968"/>
            <a:ext cx="496855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>
            <a:hlinkClick r:id="" action="ppaction://hlinkshowjump?jump=nextslide"/>
          </p:cNvPr>
          <p:cNvSpPr/>
          <p:nvPr/>
        </p:nvSpPr>
        <p:spPr>
          <a:xfrm>
            <a:off x="323528" y="6021288"/>
            <a:ext cx="24482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Продолжить</a:t>
            </a:r>
          </a:p>
          <a:p>
            <a:pPr algn="ctr"/>
            <a:r>
              <a:rPr lang="ru-RU" b="1" i="1" dirty="0" smtClean="0"/>
              <a:t>(без ответа)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496944" cy="87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92896"/>
            <a:ext cx="8712968" cy="143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467544" y="4869160"/>
            <a:ext cx="77048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Повседневность – повседневный - суффиксальный</a:t>
            </a:r>
            <a:endParaRPr lang="ru-RU" sz="2000" b="1" i="1" dirty="0"/>
          </a:p>
        </p:txBody>
      </p:sp>
      <p:sp>
        <p:nvSpPr>
          <p:cNvPr id="7" name="Овал 6"/>
          <p:cNvSpPr/>
          <p:nvPr/>
        </p:nvSpPr>
        <p:spPr>
          <a:xfrm>
            <a:off x="467544" y="404664"/>
            <a:ext cx="108012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№ 3</a:t>
            </a:r>
            <a:endParaRPr lang="ru-RU" sz="2000" b="1" i="1" dirty="0"/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323528" y="6021288"/>
            <a:ext cx="24482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Продолжить</a:t>
            </a:r>
          </a:p>
          <a:p>
            <a:pPr algn="ctr"/>
            <a:r>
              <a:rPr lang="ru-RU" b="1" i="1" dirty="0" smtClean="0"/>
              <a:t>(без ответа)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8712969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2276872"/>
            <a:ext cx="864096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95536" y="4221088"/>
            <a:ext cx="84249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Верующего (</a:t>
            </a:r>
            <a:r>
              <a:rPr lang="ru-RU" sz="2000" b="1" i="1" dirty="0" err="1" smtClean="0"/>
              <a:t>сущ</a:t>
            </a:r>
            <a:r>
              <a:rPr lang="ru-RU" sz="2000" b="1" i="1" dirty="0" smtClean="0"/>
              <a:t>) – </a:t>
            </a:r>
            <a:r>
              <a:rPr lang="ru-RU" sz="2000" b="1" i="1" dirty="0" err="1" smtClean="0"/>
              <a:t>верующего</a:t>
            </a:r>
            <a:r>
              <a:rPr lang="ru-RU" sz="2000" b="1" i="1" dirty="0" smtClean="0"/>
              <a:t> ( </a:t>
            </a:r>
            <a:r>
              <a:rPr lang="ru-RU" sz="2000" b="1" i="1" dirty="0" err="1" smtClean="0"/>
              <a:t>прич</a:t>
            </a:r>
            <a:r>
              <a:rPr lang="ru-RU" sz="2000" b="1" i="1" dirty="0" smtClean="0"/>
              <a:t>.) – переход из одной части речи в другую - неморфологический</a:t>
            </a:r>
            <a:endParaRPr lang="ru-RU" sz="2000" b="1" i="1" dirty="0"/>
          </a:p>
        </p:txBody>
      </p:sp>
      <p:sp>
        <p:nvSpPr>
          <p:cNvPr id="7" name="Овал 6"/>
          <p:cNvSpPr/>
          <p:nvPr/>
        </p:nvSpPr>
        <p:spPr>
          <a:xfrm>
            <a:off x="467544" y="404664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№ 4 </a:t>
            </a:r>
            <a:endParaRPr lang="ru-RU" sz="20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348880"/>
            <a:ext cx="30243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>
            <a:hlinkClick r:id="" action="ppaction://hlinkshowjump?jump=nextslide"/>
          </p:cNvPr>
          <p:cNvSpPr/>
          <p:nvPr/>
        </p:nvSpPr>
        <p:spPr>
          <a:xfrm>
            <a:off x="323528" y="6021288"/>
            <a:ext cx="24482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Продолжить</a:t>
            </a:r>
          </a:p>
          <a:p>
            <a:pPr algn="ctr"/>
            <a:r>
              <a:rPr lang="ru-RU" b="1" i="1" dirty="0" smtClean="0"/>
              <a:t>(без ответа)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856895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20888"/>
            <a:ext cx="856895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23528" y="4581128"/>
            <a:ext cx="82089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Бесславие – слава – приставочно-суффиксальный</a:t>
            </a:r>
            <a:endParaRPr lang="ru-RU" sz="2000" b="1" i="1" dirty="0"/>
          </a:p>
        </p:txBody>
      </p:sp>
      <p:sp>
        <p:nvSpPr>
          <p:cNvPr id="7" name="Овал 6"/>
          <p:cNvSpPr/>
          <p:nvPr/>
        </p:nvSpPr>
        <p:spPr>
          <a:xfrm>
            <a:off x="467544" y="404664"/>
            <a:ext cx="115212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№ 5 </a:t>
            </a:r>
            <a:endParaRPr lang="ru-RU" sz="20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140968"/>
            <a:ext cx="78488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420888"/>
            <a:ext cx="22322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>
            <a:hlinkClick r:id="" action="ppaction://hlinkshowjump?jump=nextslide"/>
          </p:cNvPr>
          <p:cNvSpPr/>
          <p:nvPr/>
        </p:nvSpPr>
        <p:spPr>
          <a:xfrm>
            <a:off x="323528" y="6021288"/>
            <a:ext cx="24482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Продолжить</a:t>
            </a:r>
          </a:p>
          <a:p>
            <a:pPr algn="ctr"/>
            <a:r>
              <a:rPr lang="ru-RU" b="1" i="1" dirty="0" smtClean="0"/>
              <a:t>(без ответа)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8712968" cy="94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9" y="2636912"/>
            <a:ext cx="8640961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251520" y="4725144"/>
            <a:ext cx="84249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Необыкновенно – необыкновенный - суффиксальный</a:t>
            </a:r>
            <a:endParaRPr lang="ru-RU" sz="2000" b="1" i="1" dirty="0"/>
          </a:p>
        </p:txBody>
      </p:sp>
      <p:sp>
        <p:nvSpPr>
          <p:cNvPr id="7" name="Овал 6"/>
          <p:cNvSpPr/>
          <p:nvPr/>
        </p:nvSpPr>
        <p:spPr>
          <a:xfrm>
            <a:off x="467544" y="404664"/>
            <a:ext cx="115212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№ 6 </a:t>
            </a:r>
            <a:endParaRPr lang="ru-RU" sz="20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636912"/>
            <a:ext cx="554461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3717032"/>
            <a:ext cx="79208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>
            <a:hlinkClick r:id="" action="ppaction://hlinkshowjump?jump=nextslide"/>
          </p:cNvPr>
          <p:cNvSpPr/>
          <p:nvPr/>
        </p:nvSpPr>
        <p:spPr>
          <a:xfrm>
            <a:off x="323528" y="6021288"/>
            <a:ext cx="24482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Продолжить</a:t>
            </a:r>
          </a:p>
          <a:p>
            <a:pPr algn="ctr"/>
            <a:r>
              <a:rPr lang="ru-RU" b="1" i="1" dirty="0" smtClean="0"/>
              <a:t>(без ответа)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64096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08920"/>
            <a:ext cx="8568952" cy="1284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23528" y="4797152"/>
            <a:ext cx="84249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Ответ – ответить - </a:t>
            </a:r>
            <a:r>
              <a:rPr lang="ru-RU" sz="2000" b="1" i="1" dirty="0" err="1" smtClean="0"/>
              <a:t>бессуффиксный</a:t>
            </a:r>
            <a:endParaRPr lang="ru-RU" sz="2000" b="1" i="1" dirty="0"/>
          </a:p>
        </p:txBody>
      </p:sp>
      <p:sp>
        <p:nvSpPr>
          <p:cNvPr id="7" name="Овал 6"/>
          <p:cNvSpPr/>
          <p:nvPr/>
        </p:nvSpPr>
        <p:spPr>
          <a:xfrm>
            <a:off x="467544" y="404664"/>
            <a:ext cx="115212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№ 7</a:t>
            </a:r>
            <a:endParaRPr lang="ru-RU" sz="2000" b="1" i="1" dirty="0"/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323528" y="6021288"/>
            <a:ext cx="24482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Продолжить</a:t>
            </a:r>
          </a:p>
          <a:p>
            <a:pPr algn="ctr"/>
            <a:r>
              <a:rPr lang="ru-RU" b="1" i="1" dirty="0" smtClean="0"/>
              <a:t>(без ответа)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</TotalTime>
  <Words>195</Words>
  <Application>Microsoft Office PowerPoint</Application>
  <PresentationFormat>Экран (4:3)</PresentationFormat>
  <Paragraphs>49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Словообразование        В1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Использованная 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Словообразование        В1</dc:title>
  <dc:creator>Учитель</dc:creator>
  <cp:lastModifiedBy>Учитель</cp:lastModifiedBy>
  <cp:revision>8</cp:revision>
  <dcterms:created xsi:type="dcterms:W3CDTF">2012-02-15T16:17:37Z</dcterms:created>
  <dcterms:modified xsi:type="dcterms:W3CDTF">2012-02-15T17:32:43Z</dcterms:modified>
</cp:coreProperties>
</file>