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93" r:id="rId15"/>
    <p:sldId id="294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70" r:id="rId35"/>
    <p:sldId id="268" r:id="rId36"/>
    <p:sldId id="269" r:id="rId37"/>
    <p:sldId id="297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9466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19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60648"/>
            <a:ext cx="5256584" cy="195390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Имена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существительные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789040"/>
            <a:ext cx="3456384" cy="1752600"/>
          </a:xfrm>
          <a:solidFill>
            <a:schemeClr val="bg2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Чижова И. В.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МБОУ гимназия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г. Узловая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071678"/>
            <a:ext cx="2000264" cy="2794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cs typeface="Times New Roman" pitchFamily="18" charset="0"/>
              </a:rPr>
              <a:t>Найди существительные </a:t>
            </a:r>
            <a:br>
              <a:rPr lang="ru-RU" b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3  склонения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6072206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D:\МОИ ДОКУМЕНТЫ\Анимированные картинка\Звери\Зайчи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1581158" cy="2440483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642910" y="185736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надежда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1928802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сталь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185736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мёд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3000372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брошюра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28992" y="314324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лень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00826" y="3000372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походка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421481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колос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43504" y="4143380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глобус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57620" y="528638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метель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имена существительные </a:t>
            </a:r>
            <a:br>
              <a:rPr lang="ru-RU" b="1" dirty="0" smtClean="0"/>
            </a:br>
            <a:r>
              <a:rPr lang="ru-RU" b="1" dirty="0" smtClean="0"/>
              <a:t>1 склонения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715016"/>
            <a:ext cx="1042416" cy="6852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 descr="D:\МОИ ДОКУМЕНТЫ\Анимированные картинка\Звери\Зайчи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417517"/>
            <a:ext cx="1581158" cy="2440483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642910" y="185736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грамота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242886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товарищ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000240"/>
            <a:ext cx="1928826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молодость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292893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облако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350043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корова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00760" y="314324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брат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5786" y="435769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семья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435769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акула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имена существительные </a:t>
            </a:r>
            <a:br>
              <a:rPr lang="ru-RU" b="1" dirty="0" smtClean="0"/>
            </a:br>
            <a:r>
              <a:rPr lang="ru-RU" b="1" dirty="0" smtClean="0"/>
              <a:t>1 склонения</a:t>
            </a:r>
            <a:endParaRPr lang="ru-RU" dirty="0"/>
          </a:p>
        </p:txBody>
      </p:sp>
      <p:pic>
        <p:nvPicPr>
          <p:cNvPr id="8" name="Picture 4" descr="D:\МОИ ДОКУМЕНТЫ\Анимированные картинка\Звери\Зайчи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1581158" cy="2440483"/>
          </a:xfrm>
          <a:prstGeom prst="rect">
            <a:avLst/>
          </a:prstGeom>
          <a:noFill/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185736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редиска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1868" y="2143116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речка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57950" y="1928802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стакан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3071810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свобода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00430" y="3214686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Незнайка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86512" y="3214686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морковь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435769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юноша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4942" y="435769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опера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643306" y="5357826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призрак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имена существительные </a:t>
            </a:r>
            <a:br>
              <a:rPr lang="ru-RU" b="1" dirty="0" smtClean="0"/>
            </a:br>
            <a:r>
              <a:rPr lang="ru-RU" b="1" dirty="0" smtClean="0"/>
              <a:t>2 склонения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715016"/>
            <a:ext cx="1042416" cy="6852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D:\МОИ ДОКУМЕНТЫ\Анимированные картинка\Звери\Зайчи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1581158" cy="2440483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42910" y="200024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солома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2143116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снег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00760" y="2071678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голос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3000372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таблица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3071810"/>
            <a:ext cx="1857388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кроссворд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3857628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молоко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43702" y="4071942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ночлег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5072074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иней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имена существительные </a:t>
            </a:r>
            <a:br>
              <a:rPr lang="ru-RU" b="1" dirty="0" smtClean="0"/>
            </a:br>
            <a:r>
              <a:rPr lang="ru-RU" b="1" dirty="0" smtClean="0"/>
              <a:t>3 склонения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356992"/>
            <a:ext cx="2227060" cy="311114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71600" y="2060848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степь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2071678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метель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928934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фасоль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1988840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плащ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768" y="3357562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соль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3143248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экипаж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4000504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окунь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286388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ночь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4286256"/>
            <a:ext cx="1728192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журавль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768" y="5000636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плач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358082" y="6072206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57214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имена существительные </a:t>
            </a:r>
            <a:br>
              <a:rPr lang="ru-RU" b="1" dirty="0" smtClean="0"/>
            </a:br>
            <a:r>
              <a:rPr lang="ru-RU" b="1" dirty="0" smtClean="0"/>
              <a:t>3 склонения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356992"/>
            <a:ext cx="2227060" cy="311114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71600" y="2060848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костёр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2071678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книга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2928934"/>
            <a:ext cx="194421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изгородь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1988840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базар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304" y="3933056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озимь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3000372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тень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286124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крот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4929198"/>
            <a:ext cx="1872208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машина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4143380"/>
            <a:ext cx="194421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передник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5008" y="5214950"/>
            <a:ext cx="1584176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лошадь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1042416" cy="5423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2FB9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имена существительные </a:t>
            </a:r>
            <a:br>
              <a:rPr lang="ru-RU" b="1" dirty="0" smtClean="0"/>
            </a:br>
            <a:r>
              <a:rPr lang="ru-RU" b="1" dirty="0" smtClean="0"/>
              <a:t>3 склонения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786454"/>
            <a:ext cx="1042416" cy="6137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85" y="3357562"/>
            <a:ext cx="1601829" cy="223771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642910" y="200024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лось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00430" y="2143116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тень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57950" y="200024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пароход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307181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родина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857884" y="3000372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смелость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414338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таблица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86512" y="4214818"/>
            <a:ext cx="200026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картофель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71802" y="5357826"/>
            <a:ext cx="1928826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молодёжь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имена существительные </a:t>
            </a:r>
            <a:br>
              <a:rPr lang="ru-RU" b="1" dirty="0" smtClean="0"/>
            </a:br>
            <a:r>
              <a:rPr lang="ru-RU" b="1" dirty="0" smtClean="0"/>
              <a:t>2 склонения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857892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1928802"/>
            <a:ext cx="1441242" cy="2013377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642910" y="200024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трамвай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86116" y="200024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ученица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2928934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учитель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2928934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бумага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4000504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шоссе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86116" y="3929066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хоккей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57950" y="4286256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группа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28728" y="521495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осень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29124" y="5357826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церковь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Найди имена существительные 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1 склонения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1928802"/>
            <a:ext cx="1441242" cy="2013377"/>
          </a:xfrm>
          <a:prstGeom prst="rect">
            <a:avLst/>
          </a:prstGeom>
          <a:noFill/>
        </p:spPr>
      </p:pic>
      <p:sp>
        <p:nvSpPr>
          <p:cNvPr id="19" name="Управляющая кнопка: возврат 18">
            <a:hlinkClick r:id="rId6" action="ppaction://hlinksldjump" highlightClick="1"/>
          </p:cNvPr>
          <p:cNvSpPr/>
          <p:nvPr/>
        </p:nvSpPr>
        <p:spPr>
          <a:xfrm>
            <a:off x="7572396" y="5715016"/>
            <a:ext cx="1042416" cy="68522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1857364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вещь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5008" y="200024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радуга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2643182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сцена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3000372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клоун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72132" y="3357562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небо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28794" y="4000504"/>
            <a:ext cx="1785950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кастрюля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00562" y="4429132"/>
            <a:ext cx="1928826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братишка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85786" y="5072074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рожь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6314" y="5572140"/>
            <a:ext cx="1643074" cy="5000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съезд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4819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b="1" dirty="0" smtClean="0"/>
              <a:t>На открытке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786454"/>
            <a:ext cx="1214446" cy="6137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D:\МОИ ДОКУМЕНТЫ\Анимированные картинка\Предметы\Винни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700332"/>
            <a:ext cx="1619258" cy="1943110"/>
          </a:xfrm>
          <a:prstGeom prst="rect">
            <a:avLst/>
          </a:prstGeom>
          <a:noFill/>
        </p:spPr>
      </p:pic>
      <p:sp>
        <p:nvSpPr>
          <p:cNvPr id="11" name="32-конечная звезда 10"/>
          <p:cNvSpPr/>
          <p:nvPr/>
        </p:nvSpPr>
        <p:spPr>
          <a:xfrm>
            <a:off x="571472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32-конечная звезда 11"/>
          <p:cNvSpPr/>
          <p:nvPr/>
        </p:nvSpPr>
        <p:spPr>
          <a:xfrm>
            <a:off x="2857488" y="4286256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32-конечная звезда 12"/>
          <p:cNvSpPr/>
          <p:nvPr/>
        </p:nvSpPr>
        <p:spPr>
          <a:xfrm>
            <a:off x="1643042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32-конечная звезда 13"/>
          <p:cNvSpPr/>
          <p:nvPr/>
        </p:nvSpPr>
        <p:spPr>
          <a:xfrm>
            <a:off x="5214942" y="4286256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32-конечная звезда 14"/>
          <p:cNvSpPr/>
          <p:nvPr/>
        </p:nvSpPr>
        <p:spPr>
          <a:xfrm>
            <a:off x="3929058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32-конечная звезда 15"/>
          <p:cNvSpPr/>
          <p:nvPr/>
        </p:nvSpPr>
        <p:spPr>
          <a:xfrm>
            <a:off x="6072198" y="550070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500313"/>
            <a:ext cx="4143375" cy="122555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hlinkClick r:id="rId2" action="ppaction://hlinksldjump"/>
              </a:rPr>
              <a:t>Склонение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571604" y="4429132"/>
            <a:ext cx="4143404" cy="1225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71604" y="785794"/>
            <a:ext cx="4143404" cy="1225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84" y="2571744"/>
            <a:ext cx="3643338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hlinkClick r:id="rId2" action="ppaction://hlinksldjump"/>
              </a:rPr>
              <a:t>Склонение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857232"/>
            <a:ext cx="3643338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hlinkClick r:id="rId4" action="ppaction://hlinksldjump"/>
              </a:rPr>
              <a:t>Части  речи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00562" y="4357694"/>
            <a:ext cx="3643338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hlinkClick r:id="rId5" action="ppaction://hlinksldjump"/>
              </a:rPr>
              <a:t>Падежи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2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643314"/>
            <a:ext cx="2000264" cy="2794317"/>
          </a:xfrm>
          <a:prstGeom prst="rect">
            <a:avLst/>
          </a:prstGeom>
          <a:noFill/>
        </p:spPr>
      </p:pic>
      <p:pic>
        <p:nvPicPr>
          <p:cNvPr id="13" name="Рисунок 12" descr="C:\Documents and Settings\мой компьютер\Мои документы\Картинки\Природа\sun006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285728"/>
            <a:ext cx="1293643" cy="106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b="1" dirty="0" smtClean="0"/>
              <a:t>Без  радости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857892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МОИ ДОКУМЕНТЫ\Анимированные картинка\Предметы\Винни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857364"/>
            <a:ext cx="1369225" cy="1643070"/>
          </a:xfrm>
          <a:prstGeom prst="rect">
            <a:avLst/>
          </a:prstGeom>
          <a:noFill/>
        </p:spPr>
      </p:pic>
      <p:sp>
        <p:nvSpPr>
          <p:cNvPr id="8" name="32-конечная звезда 7"/>
          <p:cNvSpPr/>
          <p:nvPr/>
        </p:nvSpPr>
        <p:spPr>
          <a:xfrm>
            <a:off x="428596" y="550070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1285852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2357422" y="550070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3428992" y="421481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32-конечная звезда 11"/>
          <p:cNvSpPr/>
          <p:nvPr/>
        </p:nvSpPr>
        <p:spPr>
          <a:xfrm>
            <a:off x="4786314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32-конечная звезда 12"/>
          <p:cNvSpPr/>
          <p:nvPr/>
        </p:nvSpPr>
        <p:spPr>
          <a:xfrm>
            <a:off x="5715008" y="4286256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b="1" dirty="0" smtClean="0"/>
              <a:t>С  дороги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786454"/>
            <a:ext cx="1042416" cy="6137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D:\МОИ ДОКУМЕНТЫ\Анимированные картинка\Предметы\Винни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28596" y="1643050"/>
            <a:ext cx="1690696" cy="2028835"/>
          </a:xfrm>
          <a:prstGeom prst="rect">
            <a:avLst/>
          </a:prstGeom>
          <a:noFill/>
        </p:spPr>
      </p:pic>
      <p:sp>
        <p:nvSpPr>
          <p:cNvPr id="7" name="32-конечная звезда 6"/>
          <p:cNvSpPr/>
          <p:nvPr/>
        </p:nvSpPr>
        <p:spPr>
          <a:xfrm>
            <a:off x="1285852" y="385762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28596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2357422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3286116" y="3929066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4214810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32-конечная звезда 11"/>
          <p:cNvSpPr/>
          <p:nvPr/>
        </p:nvSpPr>
        <p:spPr>
          <a:xfrm>
            <a:off x="5357818" y="400050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b="1" dirty="0" smtClean="0"/>
              <a:t>По  мосту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857892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D:\МОИ ДОКУМЕНТЫ\Анимированные картинка\Предметы\Винни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822165" y="2000240"/>
            <a:ext cx="1583539" cy="1900247"/>
          </a:xfrm>
          <a:prstGeom prst="rect">
            <a:avLst/>
          </a:prstGeom>
          <a:noFill/>
        </p:spPr>
      </p:pic>
      <p:sp>
        <p:nvSpPr>
          <p:cNvPr id="7" name="32-конечная звезда 6"/>
          <p:cNvSpPr/>
          <p:nvPr/>
        </p:nvSpPr>
        <p:spPr>
          <a:xfrm>
            <a:off x="1285852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357158" y="5357826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2500298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3643306" y="421481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4643438" y="550070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32-конечная звезда 11"/>
          <p:cNvSpPr/>
          <p:nvPr/>
        </p:nvSpPr>
        <p:spPr>
          <a:xfrm>
            <a:off x="5643570" y="435769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b="1" dirty="0" smtClean="0"/>
              <a:t>Под</a:t>
            </a:r>
            <a:r>
              <a:rPr lang="ru-RU" dirty="0" smtClean="0"/>
              <a:t>  </a:t>
            </a:r>
            <a:r>
              <a:rPr lang="ru-RU" b="1" dirty="0" smtClean="0"/>
              <a:t>калиной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429520" y="5857892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1643042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42910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2714612" y="550070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3786182" y="421481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32-конечная звезда 11"/>
          <p:cNvSpPr/>
          <p:nvPr/>
        </p:nvSpPr>
        <p:spPr>
          <a:xfrm>
            <a:off x="4786314" y="550070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32-конечная звезда 12"/>
          <p:cNvSpPr/>
          <p:nvPr/>
        </p:nvSpPr>
        <p:spPr>
          <a:xfrm>
            <a:off x="5715008" y="435769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4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1785926"/>
            <a:ext cx="2000264" cy="2794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>
            <a:hlinkClick r:id="rId4" action="ppaction://hlinksldjump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b="1" dirty="0" smtClean="0"/>
              <a:t>О лёгком завтраке</a:t>
            </a:r>
            <a:endParaRPr lang="ru-RU" b="1" dirty="0"/>
          </a:p>
        </p:txBody>
      </p:sp>
      <p:sp>
        <p:nvSpPr>
          <p:cNvPr id="8" name="32-конечная звезда 7"/>
          <p:cNvSpPr/>
          <p:nvPr/>
        </p:nvSpPr>
        <p:spPr>
          <a:xfrm>
            <a:off x="2000232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714348" y="521495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2714612" y="521495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4071934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32-конечная звезда 11"/>
          <p:cNvSpPr/>
          <p:nvPr/>
        </p:nvSpPr>
        <p:spPr>
          <a:xfrm>
            <a:off x="5214942" y="521495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32-конечная звезда 12"/>
          <p:cNvSpPr/>
          <p:nvPr/>
        </p:nvSpPr>
        <p:spPr>
          <a:xfrm>
            <a:off x="6357950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500958" y="5786454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1643050"/>
            <a:ext cx="2000264" cy="2794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Спал на кровати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780928"/>
            <a:ext cx="1814694" cy="2535080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03648" y="530120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699792" y="42210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5220072" y="41490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5940152" y="544522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3707904" y="551723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15272" y="6072206"/>
            <a:ext cx="1042416" cy="4709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Случай из  жизни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214554"/>
            <a:ext cx="1814694" cy="2535080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03648" y="530120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699792" y="42210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5220072" y="41490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5940152" y="544522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3707904" y="551723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15272" y="5857892"/>
            <a:ext cx="1042416" cy="6137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Сидел на окошке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412776"/>
            <a:ext cx="1660057" cy="2319056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28728" y="52863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357422" y="400050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4572000" y="400050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5715008" y="514351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3571868" y="52863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Пользователь\Documents\Анимированные картинка\Птицы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908720"/>
            <a:ext cx="2000222" cy="1800200"/>
          </a:xfrm>
          <a:prstGeom prst="rect">
            <a:avLst/>
          </a:prstGeom>
          <a:noFill/>
        </p:spPr>
      </p:pic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7715272" y="5929330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Из кофейной чашки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2132856"/>
            <a:ext cx="1814694" cy="2535080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28728" y="52863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699792" y="42210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5220072" y="41490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5940152" y="544522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3707904" y="551723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Пользователь\Documents\Анимированные картинка\Птицы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1196752"/>
            <a:ext cx="2730599" cy="2457539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15272" y="6000768"/>
            <a:ext cx="1042416" cy="6137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Около  берёзовой рощи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268760"/>
            <a:ext cx="1814694" cy="2535080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03648" y="530120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786050" y="385762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5286380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5929322" y="550070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3643306" y="5357826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Пользователь\Documents\Анимированные картинка\Птицы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1052736"/>
            <a:ext cx="2298551" cy="2068696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34" y="5857892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428652"/>
            <a:ext cx="9144000" cy="750099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715172" cy="1143000"/>
          </a:xfrm>
          <a:solidFill>
            <a:schemeClr val="bg2"/>
          </a:solidFill>
        </p:spPr>
        <p:txBody>
          <a:bodyPr/>
          <a:lstStyle/>
          <a:p>
            <a:r>
              <a:rPr lang="ru-RU" b="1" dirty="0" smtClean="0"/>
              <a:t>Найди  глаголы</a:t>
            </a:r>
            <a:endParaRPr lang="ru-RU" b="1" dirty="0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1643042" y="71438"/>
            <a:ext cx="50006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58148" y="6286520"/>
            <a:ext cx="928694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424420"/>
            <a:ext cx="1462960" cy="2043716"/>
          </a:xfrm>
          <a:prstGeom prst="rect">
            <a:avLst/>
          </a:prstGeom>
          <a:noFill/>
        </p:spPr>
      </p:pic>
      <p:sp>
        <p:nvSpPr>
          <p:cNvPr id="29" name="Лента лицом вверх 28"/>
          <p:cNvSpPr/>
          <p:nvPr/>
        </p:nvSpPr>
        <p:spPr>
          <a:xfrm>
            <a:off x="2786050" y="2428868"/>
            <a:ext cx="3643338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полковни</a:t>
            </a:r>
            <a:r>
              <a:rPr lang="ru-RU" sz="2800" b="1" dirty="0" smtClean="0">
                <a:solidFill>
                  <a:srgbClr val="860000"/>
                </a:solidFill>
              </a:rPr>
              <a:t>к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31" name="Лента лицом вверх 30"/>
          <p:cNvSpPr/>
          <p:nvPr/>
        </p:nvSpPr>
        <p:spPr>
          <a:xfrm>
            <a:off x="357158" y="2714620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играть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37" name="Лента лицом вверх 36"/>
          <p:cNvSpPr/>
          <p:nvPr/>
        </p:nvSpPr>
        <p:spPr>
          <a:xfrm>
            <a:off x="6286512" y="1857364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белеет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38" name="Лента лицом вверх 37"/>
          <p:cNvSpPr/>
          <p:nvPr/>
        </p:nvSpPr>
        <p:spPr>
          <a:xfrm>
            <a:off x="285720" y="1714488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тренер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39" name="Лента лицом вверх 38"/>
          <p:cNvSpPr/>
          <p:nvPr/>
        </p:nvSpPr>
        <p:spPr>
          <a:xfrm>
            <a:off x="6286512" y="2857496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акустик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40" name="Лента лицом вверх 39"/>
          <p:cNvSpPr/>
          <p:nvPr/>
        </p:nvSpPr>
        <p:spPr>
          <a:xfrm>
            <a:off x="3500430" y="3571876"/>
            <a:ext cx="285752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желтеет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41" name="Лента лицом вверх 40"/>
          <p:cNvSpPr/>
          <p:nvPr/>
        </p:nvSpPr>
        <p:spPr>
          <a:xfrm>
            <a:off x="714348" y="3857628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думает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42" name="Лента лицом вверх 41"/>
          <p:cNvSpPr/>
          <p:nvPr/>
        </p:nvSpPr>
        <p:spPr>
          <a:xfrm>
            <a:off x="6143636" y="4357694"/>
            <a:ext cx="2714644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доброта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43" name="Лента лицом вверх 42"/>
          <p:cNvSpPr/>
          <p:nvPr/>
        </p:nvSpPr>
        <p:spPr>
          <a:xfrm>
            <a:off x="2143108" y="5286388"/>
            <a:ext cx="285752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синоним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44" name="Лента лицом вверх 43"/>
          <p:cNvSpPr/>
          <p:nvPr/>
        </p:nvSpPr>
        <p:spPr>
          <a:xfrm>
            <a:off x="5357818" y="5357826"/>
            <a:ext cx="2928958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вступать</a:t>
            </a:r>
            <a:endParaRPr lang="ru-RU" sz="24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C17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C17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C17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C17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C17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1" grpId="0" animBg="1"/>
      <p:bldP spid="37" grpId="0" animBg="1"/>
      <p:bldP spid="40" grpId="0" animBg="1"/>
      <p:bldP spid="41" grpId="0" animBg="1"/>
      <p:bldP spid="4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В классном журнале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484784"/>
            <a:ext cx="1814694" cy="2535080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03648" y="530120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699792" y="42210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5214942" y="407194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7072330" y="457200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4355976" y="544522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Пользователь\Documents\Анимированные картинка\Птицы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1571612"/>
            <a:ext cx="2154535" cy="1939082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1042416" cy="6852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1" grpId="1" animBg="1"/>
      <p:bldP spid="22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К дачному посёлку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1643050"/>
            <a:ext cx="1638082" cy="2288358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03648" y="530120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699792" y="42210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5220072" y="41490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5940152" y="544522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3707904" y="551723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00958" y="6072206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 Над  быстрой рекой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57258"/>
            <a:ext cx="2189554" cy="3058750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03648" y="530120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699792" y="42210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5220072" y="41490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5940152" y="544522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3707904" y="551723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Users\Пользователь\Documents\Анимированные картинка\Птицы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1785926"/>
            <a:ext cx="1668777" cy="1501899"/>
          </a:xfrm>
          <a:prstGeom prst="rect">
            <a:avLst/>
          </a:prstGeom>
          <a:noFill/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715272" y="6072206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Из-за высокой влажности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1785926"/>
            <a:ext cx="2118116" cy="2958953"/>
          </a:xfrm>
          <a:prstGeom prst="rect">
            <a:avLst/>
          </a:prstGeom>
          <a:noFill/>
        </p:spPr>
      </p:pic>
      <p:sp>
        <p:nvSpPr>
          <p:cNvPr id="17" name="32-конечная звезда 16"/>
          <p:cNvSpPr/>
          <p:nvPr/>
        </p:nvSpPr>
        <p:spPr>
          <a:xfrm>
            <a:off x="1403648" y="530120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2699792" y="42210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32-конечная звезда 19"/>
          <p:cNvSpPr/>
          <p:nvPr/>
        </p:nvSpPr>
        <p:spPr>
          <a:xfrm>
            <a:off x="5220072" y="41490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32-конечная звезда 20"/>
          <p:cNvSpPr/>
          <p:nvPr/>
        </p:nvSpPr>
        <p:spPr>
          <a:xfrm>
            <a:off x="5940152" y="544522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3" name="32-конечная звезда 22"/>
          <p:cNvSpPr/>
          <p:nvPr/>
        </p:nvSpPr>
        <p:spPr>
          <a:xfrm>
            <a:off x="3707904" y="551723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43834" y="6072206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Нашли тропинку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57258"/>
            <a:ext cx="2189554" cy="3058750"/>
          </a:xfrm>
          <a:prstGeom prst="rect">
            <a:avLst/>
          </a:prstGeom>
          <a:noFill/>
        </p:spPr>
      </p:pic>
      <p:sp>
        <p:nvSpPr>
          <p:cNvPr id="6" name="32-конечная звезда 5"/>
          <p:cNvSpPr/>
          <p:nvPr/>
        </p:nvSpPr>
        <p:spPr>
          <a:xfrm>
            <a:off x="571472" y="3929066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1571604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3786182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143636" y="542926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2928926" y="400050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5143504" y="385762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58148" y="5715016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Распевал на дереве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143116"/>
            <a:ext cx="2143140" cy="2993911"/>
          </a:xfrm>
          <a:prstGeom prst="rect">
            <a:avLst/>
          </a:prstGeom>
          <a:noFill/>
        </p:spPr>
      </p:pic>
      <p:sp>
        <p:nvSpPr>
          <p:cNvPr id="6" name="32-конечная звезда 5"/>
          <p:cNvSpPr/>
          <p:nvPr/>
        </p:nvSpPr>
        <p:spPr>
          <a:xfrm>
            <a:off x="4429124" y="521495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5357818" y="4000504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7072330" y="521495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3214678" y="3929066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7500958" y="385762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1643042" y="514351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285720" y="6000768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Поймал рыбку</a:t>
            </a:r>
            <a:endParaRPr lang="ru-RU" b="1" dirty="0"/>
          </a:p>
        </p:txBody>
      </p:sp>
      <p:pic>
        <p:nvPicPr>
          <p:cNvPr id="2051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1824881"/>
            <a:ext cx="2000264" cy="2794317"/>
          </a:xfrm>
          <a:prstGeom prst="rect">
            <a:avLst/>
          </a:prstGeom>
          <a:noFill/>
        </p:spPr>
      </p:pic>
      <p:sp>
        <p:nvSpPr>
          <p:cNvPr id="6" name="32-конечная звезда 5"/>
          <p:cNvSpPr/>
          <p:nvPr/>
        </p:nvSpPr>
        <p:spPr>
          <a:xfrm>
            <a:off x="179512" y="407707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1428728" y="5286388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1928794" y="4143380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3929058" y="550070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5929322" y="514351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7143768" y="4071942"/>
            <a:ext cx="1008112" cy="936104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572396" y="6143644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4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5867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Если хочешь ещё посчитать, нажми сюда</a:t>
            </a:r>
            <a:endParaRPr lang="en-US" sz="3200" b="1" i="1" dirty="0">
              <a:solidFill>
                <a:schemeClr val="accent6">
                  <a:lumMod val="20000"/>
                  <a:lumOff val="80000"/>
                </a:schemeClr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200" i="1" dirty="0">
              <a:latin typeface="Arial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500166" y="1643050"/>
            <a:ext cx="5943600" cy="1463675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9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Молодец!</a:t>
            </a:r>
            <a:endParaRPr lang="ru-RU" sz="9000" b="1" dirty="0">
              <a:solidFill>
                <a:srgbClr val="2F91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16" y="4714884"/>
            <a:ext cx="1143008" cy="88582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57224" y="285728"/>
            <a:ext cx="7543824" cy="11430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имена прилагательные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643578"/>
            <a:ext cx="1042416" cy="6852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1643050"/>
            <a:ext cx="1584118" cy="2212971"/>
          </a:xfrm>
          <a:prstGeom prst="rect">
            <a:avLst/>
          </a:prstGeom>
          <a:noFill/>
        </p:spPr>
      </p:pic>
      <p:sp>
        <p:nvSpPr>
          <p:cNvPr id="15" name="Лента лицом вверх 14"/>
          <p:cNvSpPr/>
          <p:nvPr/>
        </p:nvSpPr>
        <p:spPr>
          <a:xfrm>
            <a:off x="357158" y="2071678"/>
            <a:ext cx="3643338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морковный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6" name="Лента лицом вверх 15"/>
          <p:cNvSpPr/>
          <p:nvPr/>
        </p:nvSpPr>
        <p:spPr>
          <a:xfrm>
            <a:off x="357158" y="3000372"/>
            <a:ext cx="3357586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репетитор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>
            <a:off x="4357686" y="2000240"/>
            <a:ext cx="3071834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чудесный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8" name="Лента лицом вверх 17"/>
          <p:cNvSpPr/>
          <p:nvPr/>
        </p:nvSpPr>
        <p:spPr>
          <a:xfrm>
            <a:off x="4429124" y="2928934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воркует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9" name="Лента лицом вверх 18"/>
          <p:cNvSpPr/>
          <p:nvPr/>
        </p:nvSpPr>
        <p:spPr>
          <a:xfrm>
            <a:off x="785786" y="4071942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слабый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0" name="Лента лицом вверх 19"/>
          <p:cNvSpPr/>
          <p:nvPr/>
        </p:nvSpPr>
        <p:spPr>
          <a:xfrm>
            <a:off x="4572000" y="4000504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добрый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1" name="Лента лицом вверх 20"/>
          <p:cNvSpPr/>
          <p:nvPr/>
        </p:nvSpPr>
        <p:spPr>
          <a:xfrm>
            <a:off x="2428860" y="5214950"/>
            <a:ext cx="3286148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чудовище</a:t>
            </a:r>
            <a:endParaRPr lang="ru-RU" sz="24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C17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C17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C17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b="1" dirty="0" smtClean="0"/>
              <a:t>Найди имена существительные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214818"/>
            <a:ext cx="1613000" cy="2253318"/>
          </a:xfrm>
          <a:prstGeom prst="rect">
            <a:avLst/>
          </a:prstGeom>
          <a:noFill/>
        </p:spPr>
      </p:pic>
      <p:sp>
        <p:nvSpPr>
          <p:cNvPr id="17" name="Лента лицом вверх 16"/>
          <p:cNvSpPr/>
          <p:nvPr/>
        </p:nvSpPr>
        <p:spPr>
          <a:xfrm>
            <a:off x="0" y="1785926"/>
            <a:ext cx="278605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антураж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8" name="Лента лицом вверх 17"/>
          <p:cNvSpPr/>
          <p:nvPr/>
        </p:nvSpPr>
        <p:spPr>
          <a:xfrm>
            <a:off x="2928926" y="2143116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падать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0" name="Лента лицом вверх 19"/>
          <p:cNvSpPr/>
          <p:nvPr/>
        </p:nvSpPr>
        <p:spPr>
          <a:xfrm>
            <a:off x="4429124" y="2928934"/>
            <a:ext cx="3857652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артистичный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1" name="Лента лицом вверх 20"/>
          <p:cNvSpPr/>
          <p:nvPr/>
        </p:nvSpPr>
        <p:spPr>
          <a:xfrm>
            <a:off x="5643570" y="1714488"/>
            <a:ext cx="3000396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привет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2" name="Лента лицом вверх 21"/>
          <p:cNvSpPr/>
          <p:nvPr/>
        </p:nvSpPr>
        <p:spPr>
          <a:xfrm>
            <a:off x="6143604" y="3714752"/>
            <a:ext cx="3000396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билет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3" name="Лента лицом вверх 22"/>
          <p:cNvSpPr/>
          <p:nvPr/>
        </p:nvSpPr>
        <p:spPr>
          <a:xfrm>
            <a:off x="714348" y="2857496"/>
            <a:ext cx="285752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порок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4" name="Лента лицом вверх 23"/>
          <p:cNvSpPr/>
          <p:nvPr/>
        </p:nvSpPr>
        <p:spPr>
          <a:xfrm>
            <a:off x="285720" y="3929066"/>
            <a:ext cx="2786082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выйти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5" name="Лента лицом вверх 24"/>
          <p:cNvSpPr/>
          <p:nvPr/>
        </p:nvSpPr>
        <p:spPr>
          <a:xfrm>
            <a:off x="3428992" y="4143380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главное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6" name="Лента лицом вверх 25"/>
          <p:cNvSpPr/>
          <p:nvPr/>
        </p:nvSpPr>
        <p:spPr>
          <a:xfrm>
            <a:off x="5143504" y="5000636"/>
            <a:ext cx="3143272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ярмарка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7" name="Лента лицом вверх 26"/>
          <p:cNvSpPr/>
          <p:nvPr/>
        </p:nvSpPr>
        <p:spPr>
          <a:xfrm>
            <a:off x="1571604" y="5357826"/>
            <a:ext cx="3143272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байдарка</a:t>
            </a:r>
            <a:endParaRPr lang="ru-RU" sz="24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3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b="1" dirty="0" smtClean="0"/>
              <a:t>Найди имена существительные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15272" y="6000768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 descr="C:\Users\Пользователь\Desktop\Для презент\гном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103346"/>
            <a:ext cx="1692794" cy="2364789"/>
          </a:xfrm>
          <a:prstGeom prst="rect">
            <a:avLst/>
          </a:prstGeom>
          <a:noFill/>
        </p:spPr>
      </p:pic>
      <p:sp>
        <p:nvSpPr>
          <p:cNvPr id="17" name="Лента лицом вверх 16"/>
          <p:cNvSpPr/>
          <p:nvPr/>
        </p:nvSpPr>
        <p:spPr>
          <a:xfrm>
            <a:off x="357158" y="2071678"/>
            <a:ext cx="2786082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баритон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8" name="Лента лицом вверх 17"/>
          <p:cNvSpPr/>
          <p:nvPr/>
        </p:nvSpPr>
        <p:spPr>
          <a:xfrm>
            <a:off x="3500430" y="2500306"/>
            <a:ext cx="2714644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жидкий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9" name="Лента лицом вверх 18"/>
          <p:cNvSpPr/>
          <p:nvPr/>
        </p:nvSpPr>
        <p:spPr>
          <a:xfrm>
            <a:off x="6072198" y="1785926"/>
            <a:ext cx="2714676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эффект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0" name="Лента лицом вверх 19"/>
          <p:cNvSpPr/>
          <p:nvPr/>
        </p:nvSpPr>
        <p:spPr>
          <a:xfrm>
            <a:off x="5857852" y="3286124"/>
            <a:ext cx="3286148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цветочный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1" name="Лента лицом вверх 20"/>
          <p:cNvSpPr/>
          <p:nvPr/>
        </p:nvSpPr>
        <p:spPr>
          <a:xfrm>
            <a:off x="3071802" y="3643314"/>
            <a:ext cx="2928958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слабеть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2" name="Лента лицом вверх 21"/>
          <p:cNvSpPr/>
          <p:nvPr/>
        </p:nvSpPr>
        <p:spPr>
          <a:xfrm>
            <a:off x="0" y="3214686"/>
            <a:ext cx="278605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участие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3" name="Лента лицом вверх 22"/>
          <p:cNvSpPr/>
          <p:nvPr/>
        </p:nvSpPr>
        <p:spPr>
          <a:xfrm>
            <a:off x="5929322" y="4643446"/>
            <a:ext cx="250033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улей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4" name="Лента лицом вверх 23"/>
          <p:cNvSpPr/>
          <p:nvPr/>
        </p:nvSpPr>
        <p:spPr>
          <a:xfrm>
            <a:off x="3143240" y="5072074"/>
            <a:ext cx="2357454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мираж</a:t>
            </a:r>
            <a:endParaRPr lang="ru-RU" sz="24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Найди имена существительные 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8" name="Picture 4" descr="D:\МОИ ДОКУМЕНТЫ\Анимированные картинка\Звери\Зайчик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1581158" cy="2440483"/>
          </a:xfrm>
          <a:prstGeom prst="rect">
            <a:avLst/>
          </a:prstGeom>
          <a:noFill/>
        </p:spPr>
      </p:pic>
      <p:sp>
        <p:nvSpPr>
          <p:cNvPr id="18" name="Управляющая кнопка: возврат 17">
            <a:hlinkClick r:id="rId6" action="ppaction://hlinksldjump" highlightClick="1"/>
          </p:cNvPr>
          <p:cNvSpPr/>
          <p:nvPr/>
        </p:nvSpPr>
        <p:spPr>
          <a:xfrm>
            <a:off x="7715272" y="5715016"/>
            <a:ext cx="1042416" cy="8572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нта лицом вверх 14"/>
          <p:cNvSpPr/>
          <p:nvPr/>
        </p:nvSpPr>
        <p:spPr>
          <a:xfrm>
            <a:off x="357158" y="2071678"/>
            <a:ext cx="2786082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початок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6" name="Лента лицом вверх 15"/>
          <p:cNvSpPr/>
          <p:nvPr/>
        </p:nvSpPr>
        <p:spPr>
          <a:xfrm>
            <a:off x="0" y="3143248"/>
            <a:ext cx="3643338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кукурузный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19" name="Лента лицом вверх 18"/>
          <p:cNvSpPr/>
          <p:nvPr/>
        </p:nvSpPr>
        <p:spPr>
          <a:xfrm>
            <a:off x="3786182" y="2071678"/>
            <a:ext cx="2714644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мишень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0" name="Лента лицом вверх 19"/>
          <p:cNvSpPr/>
          <p:nvPr/>
        </p:nvSpPr>
        <p:spPr>
          <a:xfrm>
            <a:off x="5929322" y="2571744"/>
            <a:ext cx="2857552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запутать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1" name="Лента лицом вверх 20"/>
          <p:cNvSpPr/>
          <p:nvPr/>
        </p:nvSpPr>
        <p:spPr>
          <a:xfrm>
            <a:off x="3428992" y="3429000"/>
            <a:ext cx="2928958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отбелить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2" name="Лента лицом вверх 21"/>
          <p:cNvSpPr/>
          <p:nvPr/>
        </p:nvSpPr>
        <p:spPr>
          <a:xfrm>
            <a:off x="6357950" y="4214818"/>
            <a:ext cx="2786050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жюри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3" name="Лента лицом вверх 22"/>
          <p:cNvSpPr/>
          <p:nvPr/>
        </p:nvSpPr>
        <p:spPr>
          <a:xfrm>
            <a:off x="1643042" y="4500570"/>
            <a:ext cx="3071834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безволие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24" name="Лента лицом вверх 23"/>
          <p:cNvSpPr/>
          <p:nvPr/>
        </p:nvSpPr>
        <p:spPr>
          <a:xfrm>
            <a:off x="3929058" y="5429264"/>
            <a:ext cx="3000396" cy="612648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</a:rPr>
              <a:t>певица</a:t>
            </a:r>
            <a:endParaRPr lang="ru-RU" sz="24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3F1B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3" descr="C:\Users\Пользователь\Documents\Анимированные картинка\Фоны к презентации\Полянк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cs typeface="Times New Roman" pitchFamily="18" charset="0"/>
              </a:rPr>
              <a:t>Найди существительные </a:t>
            </a:r>
            <a:br>
              <a:rPr lang="ru-RU" b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1  склонения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72396" y="5929330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D:\МОИ ДОКУМЕНТЫ\Анимированные картинка\Звери\Зайчи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1581158" cy="2440483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642910" y="185736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дудочка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28992" y="1928802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эскиз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72264" y="2000240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морошка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3071810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парус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57554" y="3000372"/>
            <a:ext cx="2286016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оранжерея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72264" y="292893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метро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86446" y="4286256"/>
            <a:ext cx="1928826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стоимость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86050" y="4357694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пальто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86248" y="5357826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мечта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ocuments\Анимированные картинка\Фоны к презентации\Полянка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cs typeface="Times New Roman" pitchFamily="18" charset="0"/>
              </a:rPr>
              <a:t>Найди существительные </a:t>
            </a:r>
            <a:br>
              <a:rPr lang="ru-RU" b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2  склонения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72396" y="6072206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D:\МОИ ДОКУМЕНТЫ\Анимированные картинка\Звери\Зайчи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1581158" cy="2440483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857224" y="2000240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путь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2000240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кофе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2143116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указка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3000372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диаметр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314324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король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314324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изморозь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0298" y="4071942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кровать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15008" y="4214818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поединок</a:t>
            </a:r>
            <a:endParaRPr lang="ru-RU" sz="2800" b="1" dirty="0">
              <a:solidFill>
                <a:srgbClr val="86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57686" y="5214950"/>
            <a:ext cx="1714512" cy="5715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</a:rPr>
              <a:t>бревно</a:t>
            </a:r>
            <a:endParaRPr lang="ru-RU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362</Words>
  <Application>Microsoft Office PowerPoint</Application>
  <PresentationFormat>Экран (4:3)</PresentationFormat>
  <Paragraphs>293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 Имена  существительные </vt:lpstr>
      <vt:lpstr>Склонение</vt:lpstr>
      <vt:lpstr>Найди  глаголы</vt:lpstr>
      <vt:lpstr>Найди имена прилагательные</vt:lpstr>
      <vt:lpstr>Найди имена существительные</vt:lpstr>
      <vt:lpstr>Найди имена существительные</vt:lpstr>
      <vt:lpstr> Найди имена существительные  </vt:lpstr>
      <vt:lpstr>Найди существительные  1  склонения</vt:lpstr>
      <vt:lpstr>Найди существительные  2  склонения</vt:lpstr>
      <vt:lpstr>Найди существительные  3  склонения</vt:lpstr>
      <vt:lpstr>Найди имена существительные  1 склонения</vt:lpstr>
      <vt:lpstr>Найди имена существительные  1 склонения</vt:lpstr>
      <vt:lpstr>Найди имена существительные  2 склонения</vt:lpstr>
      <vt:lpstr>Найди имена существительные  3 склонения</vt:lpstr>
      <vt:lpstr>Найди имена существительные  3 склонения</vt:lpstr>
      <vt:lpstr>Найди имена существительные  3 склонения</vt:lpstr>
      <vt:lpstr>Найди имена существительные  2 склонения</vt:lpstr>
      <vt:lpstr>Найди имена существительные  1 склонения</vt:lpstr>
      <vt:lpstr>На открытке</vt:lpstr>
      <vt:lpstr>Без  радости</vt:lpstr>
      <vt:lpstr>С  дороги</vt:lpstr>
      <vt:lpstr>По  мосту</vt:lpstr>
      <vt:lpstr>Под  калиной</vt:lpstr>
      <vt:lpstr>О лёгком завтраке</vt:lpstr>
      <vt:lpstr>Спал на кровати</vt:lpstr>
      <vt:lpstr>Случай из  жизни</vt:lpstr>
      <vt:lpstr>Сидел на окошке</vt:lpstr>
      <vt:lpstr>Из кофейной чашки</vt:lpstr>
      <vt:lpstr>Около  берёзовой рощи</vt:lpstr>
      <vt:lpstr>В классном журнале</vt:lpstr>
      <vt:lpstr>К дачному посёлку</vt:lpstr>
      <vt:lpstr> Над  быстрой рекой</vt:lpstr>
      <vt:lpstr>Из-за высокой влажности</vt:lpstr>
      <vt:lpstr>Нашли тропинку</vt:lpstr>
      <vt:lpstr>Распевал на дереве</vt:lpstr>
      <vt:lpstr>Поймал рыбку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Падежи имён  существительных 3 склонения</dc:title>
  <dc:creator>ЗюКа</dc:creator>
  <cp:lastModifiedBy>мой компьютер</cp:lastModifiedBy>
  <cp:revision>68</cp:revision>
  <dcterms:created xsi:type="dcterms:W3CDTF">2011-03-07T07:29:20Z</dcterms:created>
  <dcterms:modified xsi:type="dcterms:W3CDTF">2011-11-13T14:46:40Z</dcterms:modified>
</cp:coreProperties>
</file>