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26099-D7FB-4893-B302-580776F4E56B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D8C9E-F76F-4FB3-8E6C-EAD0DDF478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8C9-C82D-4435-9322-2A12AE107078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1C02-757C-41C1-B1F3-33EBE4E87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8C9-C82D-4435-9322-2A12AE107078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1C02-757C-41C1-B1F3-33EBE4E87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8C9-C82D-4435-9322-2A12AE107078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1C02-757C-41C1-B1F3-33EBE4E87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8C9-C82D-4435-9322-2A12AE107078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1C02-757C-41C1-B1F3-33EBE4E87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8C9-C82D-4435-9322-2A12AE107078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1C02-757C-41C1-B1F3-33EBE4E87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8C9-C82D-4435-9322-2A12AE107078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1C02-757C-41C1-B1F3-33EBE4E87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8C9-C82D-4435-9322-2A12AE107078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1C02-757C-41C1-B1F3-33EBE4E87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8C9-C82D-4435-9322-2A12AE107078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1C02-757C-41C1-B1F3-33EBE4E87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8C9-C82D-4435-9322-2A12AE107078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1C02-757C-41C1-B1F3-33EBE4E87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8C9-C82D-4435-9322-2A12AE107078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1C02-757C-41C1-B1F3-33EBE4E87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8C9-C82D-4435-9322-2A12AE107078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1C02-757C-41C1-B1F3-33EBE4E87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A38C9-C82D-4435-9322-2A12AE107078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C1C02-757C-41C1-B1F3-33EBE4E87D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\Pictures\валентин\70636364_3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76672"/>
            <a:ext cx="55801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ВЛЮБЛЕННЫЕ</a:t>
            </a:r>
          </a:p>
          <a:p>
            <a:pPr algn="ctr"/>
            <a:r>
              <a:rPr lang="ru-RU" sz="54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СЕРДЦА</a:t>
            </a:r>
            <a:endParaRPr lang="ru-RU" sz="54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Елена\Pictures\валентин\1234096531_0lik.ru_psd-valentines-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052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63326" y="2564904"/>
            <a:ext cx="72173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Прокопенко Валентина</a:t>
            </a:r>
          </a:p>
          <a:p>
            <a:pPr algn="ctr"/>
            <a:r>
              <a:rPr lang="ru-RU" sz="54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Гриценко</a:t>
            </a:r>
            <a:r>
              <a:rPr lang="ru-RU" sz="54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Валентин</a:t>
            </a:r>
            <a:endParaRPr lang="ru-RU" sz="54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Users\Елена\Pictures\валентин\img_KLARA_6264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8677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27585" y="1340768"/>
            <a:ext cx="33843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СПАСИБО!</a:t>
            </a:r>
            <a:endParaRPr lang="ru-RU" sz="4400" b="1" cap="none" spc="0" dirty="0">
              <a:ln w="1905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лена\Pictures\валентин\0_84f53_e6b09697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8115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1988840"/>
            <a:ext cx="598598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ЛЮБОВЬ…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Умеет так сладко рыдать</a:t>
            </a:r>
          </a:p>
          <a:p>
            <a:pPr algn="ctr"/>
            <a:r>
              <a:rPr lang="ru-RU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молитве тоскующей скрипки,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страшно её угадать</a:t>
            </a:r>
          </a:p>
          <a:p>
            <a:pPr algn="ctr"/>
            <a:r>
              <a:rPr lang="ru-RU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ещё незнакомой улыбке…</a:t>
            </a:r>
            <a:endParaRPr lang="ru-RU" sz="3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Елена\Pictures\валентин\76835287_3973799_ramki_dlya_fotoshopa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4073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216539">
            <a:off x="1060834" y="1323725"/>
            <a:ext cx="560306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14 </a:t>
            </a:r>
            <a:r>
              <a:rPr lang="ru-RU" sz="6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февраля</a:t>
            </a:r>
          </a:p>
          <a:p>
            <a:pPr algn="ctr"/>
            <a:r>
              <a:rPr lang="ru-RU" sz="6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День святого</a:t>
            </a:r>
          </a:p>
          <a:p>
            <a:pPr algn="ctr"/>
            <a:r>
              <a:rPr lang="ru-RU" sz="66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Валентина</a:t>
            </a:r>
            <a:endParaRPr lang="ru-RU" sz="66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Елена\Pictures\валентин\bpicturepicture_3902652432052_18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480720" cy="685120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64209" y="4941167"/>
            <a:ext cx="66155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Священник Валентин</a:t>
            </a:r>
            <a:endParaRPr lang="ru-RU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Елена\Pictures\валентин\0_59385_8919bdb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1" y="260648"/>
            <a:ext cx="619268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Император Клавдий</a:t>
            </a:r>
            <a:endParaRPr lang="ru-RU" sz="4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Елена\Pictures\валентин\6a00d83452afad69e200e5504af2448833-800w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-7782"/>
            <a:ext cx="4644008" cy="68657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1" y="332657"/>
            <a:ext cx="4427985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Валентин, вопреки указу, тайно венчал молодых.</a:t>
            </a:r>
            <a:endParaRPr lang="ru-RU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Елена\Pictures\валентин\2d56821b2c1de4960625d557cd03aa32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1720" y="1700808"/>
            <a:ext cx="4680520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Сегодня дышим мы любовью,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Ведь праздник всё же непростой.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 только вспомнится невольно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Сюжет заманчивый такой…</a:t>
            </a:r>
            <a:endParaRPr lang="ru-RU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Елена\Pictures\валентин\256721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561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2169" y="2276873"/>
            <a:ext cx="605967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Любовь прекрасна,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Да, бесспорно…</a:t>
            </a:r>
            <a:endParaRPr lang="ru-RU" sz="5400" b="1" cap="none" spc="0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Елена\Pictures\валентин\1233719685_bezimen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42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87532" y="2967334"/>
            <a:ext cx="60088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Идеальная невеста</a:t>
            </a:r>
            <a:endParaRPr lang="ru-RU" sz="54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75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3</cp:revision>
  <dcterms:created xsi:type="dcterms:W3CDTF">2013-02-13T12:38:21Z</dcterms:created>
  <dcterms:modified xsi:type="dcterms:W3CDTF">2013-02-13T12:58:54Z</dcterms:modified>
</cp:coreProperties>
</file>