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2" r:id="rId3"/>
    <p:sldId id="256" r:id="rId4"/>
    <p:sldId id="257" r:id="rId5"/>
    <p:sldId id="258" r:id="rId6"/>
    <p:sldId id="259" r:id="rId7"/>
    <p:sldId id="261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2959-7AC9-4DB9-B52F-B174AF312EB9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F6315-C587-4425-B957-4153F051AE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Здоровье сбережение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b="1" dirty="0" smtClean="0"/>
              <a:t>Интегрированный урок (математика и охрана безопасности жизнедеятельности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Скорость легкового автомобиля60км/ч, а грузовика 15 км/ч. Во сколько раз скорость легкового автомобиля больше скорости грузовика? Какой автомобиль опаснее для школьника начавшего движение по пешеходному переходу</a:t>
            </a:r>
            <a:endParaRPr lang="ru-RU" sz="2400" dirty="0"/>
          </a:p>
        </p:txBody>
      </p:sp>
      <p:pic>
        <p:nvPicPr>
          <p:cNvPr id="4" name="Содержимое 3" descr="1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597711"/>
            <a:ext cx="3988842" cy="277550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158417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 допустимой скорости движения на данном пути автомобиль двигался со скоростью 50 км/ч. На сколько % водитель превысил скорость?</a:t>
            </a:r>
            <a:endParaRPr lang="ru-RU" sz="2400" dirty="0"/>
          </a:p>
        </p:txBody>
      </p:sp>
      <p:pic>
        <p:nvPicPr>
          <p:cNvPr id="4" name="Рисунок 3" descr="2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472983"/>
            <a:ext cx="3672408" cy="26203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Школьник из точки А в точку В может попасть двумя путями. Из точки А в точку В через тоску С и по прямой АВ. Измерить углы между линиями, по которым он может двигаться. Какой путь будет правильным, если школьник движется по перекрестку</a:t>
            </a:r>
            <a:endParaRPr lang="ru-RU" sz="2400" dirty="0"/>
          </a:p>
        </p:txBody>
      </p:sp>
      <p:pic>
        <p:nvPicPr>
          <p:cNvPr id="4" name="Содержимое 3" descr="3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117871"/>
            <a:ext cx="3600400" cy="33993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Алеша заметил, что автомобиль преодолел расстояние между тремя столбами освещения. Как он может рассчитать скорость автомобиля, если расстояние между столбами 50 м. Нарушил ли правила водитель?</a:t>
            </a:r>
            <a:endParaRPr lang="ru-RU" sz="2400" dirty="0"/>
          </a:p>
        </p:txBody>
      </p:sp>
      <p:pic>
        <p:nvPicPr>
          <p:cNvPr id="4" name="Содержимое 3" descr="4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324879"/>
            <a:ext cx="4608512" cy="384042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860000"/>
                </a:solidFill>
              </a:rPr>
              <a:t>Школьник начинает двигаться по пешеходному переходу и из-за ограниченного обзора не видит легковой автомобиль в течение 1,2 с.</a:t>
            </a:r>
            <a:br>
              <a:rPr lang="ru-RU" sz="2400" b="1" dirty="0" smtClean="0">
                <a:solidFill>
                  <a:srgbClr val="860000"/>
                </a:solidFill>
              </a:rPr>
            </a:br>
            <a:r>
              <a:rPr lang="ru-RU" sz="2400" b="1" dirty="0" smtClean="0">
                <a:solidFill>
                  <a:srgbClr val="860000"/>
                </a:solidFill>
              </a:rPr>
              <a:t>Что произойдет, если школьник будет перебегать дорогу со скоростью 5м/с, переходить дорогу со скоростью 1,2 м/с, если ширина проезжей части дороги 8м? Какой вариант перехода  является самым безопасным?</a:t>
            </a:r>
            <a:endParaRPr lang="ru-RU" sz="2400" b="1" dirty="0">
              <a:solidFill>
                <a:srgbClr val="860000"/>
              </a:solidFill>
            </a:endParaRPr>
          </a:p>
        </p:txBody>
      </p:sp>
      <p:pic>
        <p:nvPicPr>
          <p:cNvPr id="4" name="Содержимое 3" descr="5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168081"/>
            <a:ext cx="9144000" cy="198911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Успеет ли мальчик перейти дорогу, если его скорость 1,5 м/с при ширине проезжей части дороги 10м? Расстояние до ближнего автомобиля 20м, а его скорость 54 км/ч. Расстояние до дальнего автомобиля 60м, а его скорость72 км/ч</a:t>
            </a:r>
            <a:endParaRPr lang="ru-RU" sz="2400" dirty="0"/>
          </a:p>
        </p:txBody>
      </p:sp>
      <p:pic>
        <p:nvPicPr>
          <p:cNvPr id="4" name="Содержимое 3" descr="7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1662" y="2248694"/>
            <a:ext cx="5400675" cy="32289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Здоровье сбережение</vt:lpstr>
      <vt:lpstr>Скорость легкового автомобиля60км/ч, а грузовика 15 км/ч. Во сколько раз скорость легкового автомобиля больше скорости грузовика? Какой автомобиль опаснее для школьника начавшего движение по пешеходному переходу</vt:lpstr>
      <vt:lpstr>При допустимой скорости движения на данном пути автомобиль двигался со скоростью 50 км/ч. На сколько % водитель превысил скорость?</vt:lpstr>
      <vt:lpstr>Школьник из точки А в точку В может попасть двумя путями. Из точки А в точку В через тоску С и по прямой АВ. Измерить углы между линиями, по которым он может двигаться. Какой путь будет правильным, если школьник движется по перекрестку</vt:lpstr>
      <vt:lpstr>Алеша заметил, что автомобиль преодолел расстояние между тремя столбами освещения. Как он может рассчитать скорость автомобиля, если расстояние между столбами 50 м. Нарушил ли правила водитель?</vt:lpstr>
      <vt:lpstr>Школьник начинает двигаться по пешеходному переходу и из-за ограниченного обзора не видит легковой автомобиль в течение 1,2 с. Что произойдет, если школьник будет перебегать дорогу со скоростью 5м/с, переходить дорогу со скоростью 1,2 м/с, если ширина проезжей части дороги 8м? Какой вариант перехода  является самым безопасным?</vt:lpstr>
      <vt:lpstr>Успеет ли мальчик перейти дорогу, если его скорость 1,5 м/с при ширине проезжей части дороги 10м? Расстояние до ближнего автомобиля 20м, а его скорость 54 км/ч. Расстояние до дальнего автомобиля 60м, а его скорость72 км/ч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</dc:creator>
  <cp:lastModifiedBy>GALINA</cp:lastModifiedBy>
  <cp:revision>9</cp:revision>
  <dcterms:created xsi:type="dcterms:W3CDTF">2012-06-21T09:45:17Z</dcterms:created>
  <dcterms:modified xsi:type="dcterms:W3CDTF">2012-06-21T10:43:07Z</dcterms:modified>
</cp:coreProperties>
</file>