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58" r:id="rId9"/>
    <p:sldId id="262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6C81-5AB5-4A22-93DF-BE287278C580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BB953-7053-4029-9AB8-4A6CFE41A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Безопасность на улицах и дорогах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Презентация выполнена на основе «Сборника задач по основам безопасности дорожного движения» А.М. </a:t>
            </a:r>
            <a:r>
              <a:rPr lang="ru-RU" sz="2400" dirty="0" err="1" smtClean="0"/>
              <a:t>Якупова</a:t>
            </a:r>
            <a:r>
              <a:rPr lang="ru-RU" sz="2400" dirty="0" smtClean="0"/>
              <a:t>, Б.Л.Загребина,</a:t>
            </a:r>
          </a:p>
          <a:p>
            <a:r>
              <a:rPr lang="ru-RU" sz="2400" dirty="0" smtClean="0"/>
              <a:t> А.И. Подольского и учебника И.И. Зубаревой «Математика 6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Для 6-7 </a:t>
            </a:r>
            <a:r>
              <a:rPr lang="ru-RU" sz="2400" dirty="0" err="1" smtClean="0"/>
              <a:t>кл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860000"/>
                </a:solidFill>
              </a:rPr>
              <a:t>Ученику нужно пересечь перекресток, чтобы попасть из точки А в точку В. 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Ширина дороги 15 м. 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Найти кратчайший безопасный путь для ученика. 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638" y="1900584"/>
            <a:ext cx="4928723" cy="392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860000"/>
                </a:solidFill>
              </a:rPr>
              <a:t>На рисунке дан график зависимости остановочного пути от скорости движения. Определить по графику с какой максимальной скоростью может ехать автомобиль, чтобы затормозить у пешеходного перехода. На момент начала торможения расстояние автомобиля до перехода составляло 50м. Асфальт сухой.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502" y="2071389"/>
            <a:ext cx="40829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860000"/>
                </a:solidFill>
              </a:rPr>
              <a:t>Пользуясь рисунком, постройте график зависимости тормозного пути от скорости движения автомобиля. Как это должен учитывать пешеход, переходя улицу там, где нет светофора.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186" y="2244469"/>
            <a:ext cx="7583628" cy="428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860000"/>
                </a:solidFill>
              </a:rPr>
              <a:t>Ваня догоняет своих товарищей. С какой скоростью он должен двигаться, чтобы безопасно пересечь дорогу? 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Стоит ли ему так спешить?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Ширина дороги 6 м, скорость автомобиля 36км/ч.Расстояние от автомобиля до пешеходного перехода 12м.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12" y="2215405"/>
            <a:ext cx="78237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860000"/>
                </a:solidFill>
              </a:rPr>
              <a:t>В условиях ограниченной видимости и в темное время суток водители транспортных средств включают ближний или дальний свет. При ближнем свете фары автомобиля освещают дорогу на расстоянии 3 м, а при дальнем – на расстоянии 15м от оси передних колес. Сделайте чертеж и измерьте углы, под которыми падает ближний и дальний свет на дорогу . </a:t>
            </a:r>
            <a:br>
              <a:rPr lang="ru-RU" sz="1800" dirty="0" smtClean="0">
                <a:solidFill>
                  <a:srgbClr val="860000"/>
                </a:solidFill>
              </a:rPr>
            </a:br>
            <a:r>
              <a:rPr lang="ru-RU" sz="1800" dirty="0" smtClean="0">
                <a:solidFill>
                  <a:srgbClr val="860000"/>
                </a:solidFill>
              </a:rPr>
              <a:t>Как зависят эти углы от дальности освещения? Как это должен учитывать пешеход?</a:t>
            </a:r>
            <a:endParaRPr lang="ru-RU" sz="1800" dirty="0">
              <a:solidFill>
                <a:srgbClr val="86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464" y="2143397"/>
            <a:ext cx="67570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60000"/>
                </a:solidFill>
              </a:rPr>
              <a:t>Постройте диаграмму нарушения правил перехода юными пешеходами</a:t>
            </a:r>
            <a:endParaRPr lang="ru-RU" sz="2400" b="1" dirty="0">
              <a:solidFill>
                <a:srgbClr val="860000"/>
              </a:solidFill>
            </a:endParaRPr>
          </a:p>
        </p:txBody>
      </p:sp>
      <p:pic>
        <p:nvPicPr>
          <p:cNvPr id="4" name="Содержимое 3" descr="6+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0775" y="1891506"/>
            <a:ext cx="4362450" cy="39433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Основные причины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дорожно-транспортных происшествий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860000"/>
                </a:solidFill>
              </a:rPr>
              <a:t>Неумение оценивать дорожную обстановку</a:t>
            </a:r>
          </a:p>
          <a:p>
            <a:r>
              <a:rPr lang="ru-RU" sz="2400" dirty="0" smtClean="0">
                <a:solidFill>
                  <a:srgbClr val="860000"/>
                </a:solidFill>
              </a:rPr>
              <a:t>Незнание мер обеспечения безопасного движения</a:t>
            </a:r>
          </a:p>
          <a:p>
            <a:r>
              <a:rPr lang="ru-RU" sz="2400" dirty="0" smtClean="0">
                <a:solidFill>
                  <a:srgbClr val="860000"/>
                </a:solidFill>
              </a:rPr>
              <a:t>Отсутствие навыков выполнения действий по безопасному движению</a:t>
            </a:r>
          </a:p>
          <a:p>
            <a:r>
              <a:rPr lang="ru-RU" sz="2400" dirty="0" smtClean="0">
                <a:solidFill>
                  <a:srgbClr val="860000"/>
                </a:solidFill>
              </a:rPr>
              <a:t>Пренебрежение выполнения безопасных действий</a:t>
            </a:r>
          </a:p>
          <a:p>
            <a:r>
              <a:rPr lang="ru-RU" sz="2400" dirty="0" smtClean="0">
                <a:solidFill>
                  <a:srgbClr val="860000"/>
                </a:solidFill>
              </a:rPr>
              <a:t>Опасные привычки поведения на улице</a:t>
            </a:r>
          </a:p>
          <a:p>
            <a:r>
              <a:rPr lang="ru-RU" sz="2400" dirty="0" smtClean="0">
                <a:solidFill>
                  <a:srgbClr val="860000"/>
                </a:solidFill>
              </a:rPr>
              <a:t>Подражание другим лицам, нарушающим правила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Сегодня мы поговорим,  как оценить дорожную обстановку, чтобы никто не пострадал.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Решаем устно: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Задача № 1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На втором сиденье мотоцикла можно перевозить пассажира только с 12 лет. Через сколько времени вы можете покататься? (если вам 10 лет 4 месяца)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/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Задача № 2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Ширина проезжей части дороги 15 м. Зеленый сигнал светофора горит 20 секунд. С какой наименьшей скоростью может двигаться пешеход, чтобы благополучно перейти дорогу?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/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Задача№3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Во время снегопада остановочный путь автомобиля равен 69 м, а в сухую погоду – 23 м. Во сколько раз увеличивается остановочный путь при изменении погодных условий? Как это должен учитывать пешеход?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860000"/>
                </a:solidFill>
              </a:rPr>
              <a:t>Тормозной путь автомобиля меняется от погодных условий и состояния проезжей части дороги. Во сколько раз изменится тормозной путь  в каждом случае? Как это должен учитывать пешеход?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77504" y="2100452"/>
            <a:ext cx="4788991" cy="428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860000"/>
                </a:solidFill>
              </a:rPr>
              <a:t>Школьники пересекают перекресток. Чему равен их путь, если они находились в точке А, точке В?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Ширина дороги 7 м. Сколько времени они будут находиться на проезжей части дороги, если скорость их движения 1м/сек?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Можно ли двигаясь с той же скоростью, попасть в школу из точки А быстрее?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056827" y="2405246"/>
            <a:ext cx="5030346" cy="376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860000"/>
                </a:solidFill>
              </a:rPr>
              <a:t>Выразите скорость 20м/с в км/ч. Не будет ли эта скорость выше, чем указано на указателе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305" y="2700866"/>
            <a:ext cx="2591390" cy="23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860000"/>
                </a:solidFill>
              </a:rPr>
              <a:t>Найти периметр перекрестка и его площадь, если ширина проезжей части дороги равна 9 м. Сколько времени надо находиться пешеходу на проезжей части дороги, чтобы пройти по периметру. Скорость пешехода равна 1,5 м/с.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537" y="2223197"/>
            <a:ext cx="4064926" cy="401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860000"/>
                </a:solidFill>
              </a:rPr>
              <a:t>Попробуем разобраться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6819"/>
            <a:ext cx="8229600" cy="427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860000"/>
                </a:solidFill>
              </a:rPr>
              <a:t>Сколько времени нужно человеку, чтобы выйти из автобуса, пересечь дорогу со скоростью 1,5 м/с? Длина автобуса 9м. Ширина проезжей части 8м.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Расстояние от автобусной остановки до пешеходного перехода </a:t>
            </a:r>
            <a:br>
              <a:rPr lang="ru-RU" sz="2400" dirty="0" smtClean="0">
                <a:solidFill>
                  <a:srgbClr val="860000"/>
                </a:solidFill>
              </a:rPr>
            </a:br>
            <a:r>
              <a:rPr lang="ru-RU" sz="2400" dirty="0" smtClean="0">
                <a:solidFill>
                  <a:srgbClr val="860000"/>
                </a:solidFill>
              </a:rPr>
              <a:t>21 м.  Какой вариант перехода будет наиболее безопасным?</a:t>
            </a:r>
            <a:endParaRPr lang="ru-RU" sz="2400" dirty="0">
              <a:solidFill>
                <a:srgbClr val="86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0114">
            <a:off x="1580468" y="2078425"/>
            <a:ext cx="5983063" cy="356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386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Безопасность на улицах и дорогах</vt:lpstr>
      <vt:lpstr>Основные причины  дорожно-транспортных происшествий </vt:lpstr>
      <vt:lpstr>Решаем устно: Задача № 1  На втором сиденье мотоцикла можно перевозить пассажира только с 12 лет. Через сколько времени вы можете покататься? (если вам 10 лет 4 месяца)  Задача № 2 Ширина проезжей части дороги 15 м. Зеленый сигнал светофора горит 20 секунд. С какой наименьшей скоростью может двигаться пешеход, чтобы благополучно перейти дорогу?  Задача№3 Во время снегопада остановочный путь автомобиля равен 69 м, а в сухую погоду – 23 м. Во сколько раз увеличивается остановочный путь при изменении погодных условий? Как это должен учитывать пешеход? </vt:lpstr>
      <vt:lpstr>Тормозной путь автомобиля меняется от погодных условий и состояния проезжей части дороги. Во сколько раз изменится тормозной путь  в каждом случае? Как это должен учитывать пешеход?</vt:lpstr>
      <vt:lpstr>Школьники пересекают перекресток. Чему равен их путь, если они находились в точке А, точке В? Ширина дороги 7 м. Сколько времени они будут находиться на проезжей части дороги, если скорость их движения 1м/сек? Можно ли двигаясь с той же скоростью, попасть в школу из точки А быстрее? </vt:lpstr>
      <vt:lpstr>Выразите скорость 20м/с в км/ч. Не будет ли эта скорость выше, чем указано на указателе</vt:lpstr>
      <vt:lpstr>Найти периметр перекрестка и его площадь, если ширина проезжей части дороги равна 9 м. Сколько времени надо находиться пешеходу на проезжей части дороги, чтобы пройти по периметру. Скорость пешехода равна 1,5 м/с.</vt:lpstr>
      <vt:lpstr>Попробуем разобраться</vt:lpstr>
      <vt:lpstr>Сколько времени нужно человеку, чтобы выйти из автобуса, пересечь дорогу со скоростью 1,5 м/с? Длина автобуса 9м. Ширина проезжей части 8м. Расстояние от автобусной остановки до пешеходного перехода  21 м.  Какой вариант перехода будет наиболее безопасным?</vt:lpstr>
      <vt:lpstr>Ученику нужно пересечь перекресток, чтобы попасть из точки А в точку В.  Ширина дороги 15 м.  Найти кратчайший безопасный путь для ученика. </vt:lpstr>
      <vt:lpstr>На рисунке дан график зависимости остановочного пути от скорости движения. Определить по графику с какой максимальной скоростью может ехать автомобиль, чтобы затормозить у пешеходного перехода. На момент начала торможения расстояние автомобиля до перехода составляло 50м. Асфальт сухой.</vt:lpstr>
      <vt:lpstr>Пользуясь рисунком, постройте график зависимости тормозного пути от скорости движения автомобиля. Как это должен учитывать пешеход, переходя улицу там, где нет светофора.</vt:lpstr>
      <vt:lpstr>Ваня догоняет своих товарищей. С какой скоростью он должен двигаться, чтобы безопасно пересечь дорогу?  Стоит ли ему так спешить? Ширина дороги 6 м, скорость автомобиля 36км/ч.Расстояние от автомобиля до пешеходного перехода 12м.</vt:lpstr>
      <vt:lpstr>В условиях ограниченной видимости и в темное время суток водители транспортных средств включают ближний или дальний свет. При ближнем свете фары автомобиля освещают дорогу на расстоянии 3 м, а при дальнем – на расстоянии 15м от оси передних колес. Сделайте чертеж и измерьте углы, под которыми падает ближний и дальний свет на дорогу .  Как зависят эти углы от дальности освещения? Как это должен учитывать пешеход?</vt:lpstr>
      <vt:lpstr>Постройте диаграмму нарушения правил перехода юными пешеходами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улицах и дорогах</dc:title>
  <dc:creator>GALINA</dc:creator>
  <cp:lastModifiedBy>GALINA</cp:lastModifiedBy>
  <cp:revision>23</cp:revision>
  <dcterms:created xsi:type="dcterms:W3CDTF">2012-06-08T07:55:16Z</dcterms:created>
  <dcterms:modified xsi:type="dcterms:W3CDTF">2012-07-30T17:57:26Z</dcterms:modified>
</cp:coreProperties>
</file>