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69" r:id="rId4"/>
    <p:sldId id="268" r:id="rId5"/>
    <p:sldId id="265" r:id="rId6"/>
    <p:sldId id="266" r:id="rId7"/>
    <p:sldId id="261" r:id="rId8"/>
    <p:sldId id="262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6600"/>
    <a:srgbClr val="0000FF"/>
    <a:srgbClr val="00FF00"/>
    <a:srgbClr val="6600FF"/>
    <a:srgbClr val="3333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69884D4-131E-4FC8-82AB-63EA1FC1A14A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B5990A-F8C9-4330-9F73-1A38D6EA0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884D4-131E-4FC8-82AB-63EA1FC1A14A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5990A-F8C9-4330-9F73-1A38D6EA0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69884D4-131E-4FC8-82AB-63EA1FC1A14A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B5990A-F8C9-4330-9F73-1A38D6EA0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884D4-131E-4FC8-82AB-63EA1FC1A14A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5990A-F8C9-4330-9F73-1A38D6EA0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9884D4-131E-4FC8-82AB-63EA1FC1A14A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B5990A-F8C9-4330-9F73-1A38D6EA0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884D4-131E-4FC8-82AB-63EA1FC1A14A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5990A-F8C9-4330-9F73-1A38D6EA0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884D4-131E-4FC8-82AB-63EA1FC1A14A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5990A-F8C9-4330-9F73-1A38D6EA0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884D4-131E-4FC8-82AB-63EA1FC1A14A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5990A-F8C9-4330-9F73-1A38D6EA0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9884D4-131E-4FC8-82AB-63EA1FC1A14A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5990A-F8C9-4330-9F73-1A38D6EA0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884D4-131E-4FC8-82AB-63EA1FC1A14A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5990A-F8C9-4330-9F73-1A38D6EA0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884D4-131E-4FC8-82AB-63EA1FC1A14A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5990A-F8C9-4330-9F73-1A38D6EA09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69884D4-131E-4FC8-82AB-63EA1FC1A14A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B5990A-F8C9-4330-9F73-1A38D6EA0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6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image" Target="../media/image24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gif"/><Relationship Id="rId2" Type="http://schemas.openxmlformats.org/officeDocument/2006/relationships/image" Target="../media/image4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32656"/>
            <a:ext cx="6400800" cy="2808312"/>
          </a:xfrm>
        </p:spPr>
        <p:txBody>
          <a:bodyPr>
            <a:normAutofit fontScale="92500"/>
          </a:bodyPr>
          <a:lstStyle/>
          <a:p>
            <a:r>
              <a:rPr lang="ru-RU" sz="8800" dirty="0" smtClean="0">
                <a:solidFill>
                  <a:srgbClr val="00B050"/>
                </a:solidFill>
              </a:rPr>
              <a:t>Путешествие </a:t>
            </a:r>
          </a:p>
          <a:p>
            <a:r>
              <a:rPr lang="ru-RU" sz="6600" dirty="0" smtClean="0">
                <a:solidFill>
                  <a:srgbClr val="00B050"/>
                </a:solidFill>
              </a:rPr>
              <a:t>в страну дробей</a:t>
            </a:r>
            <a:endParaRPr lang="ru-RU" sz="66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5229200"/>
            <a:ext cx="18936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5 класс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6093296"/>
            <a:ext cx="2936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Учитель </a:t>
            </a:r>
            <a:r>
              <a:rPr lang="ru-RU" sz="2400" dirty="0" err="1" smtClean="0"/>
              <a:t>Бубнова</a:t>
            </a:r>
            <a:r>
              <a:rPr lang="ru-RU" sz="2400" dirty="0" smtClean="0"/>
              <a:t> А. В</a:t>
            </a:r>
            <a:endParaRPr lang="ru-RU" sz="2400" dirty="0"/>
          </a:p>
        </p:txBody>
      </p:sp>
      <p:pic>
        <p:nvPicPr>
          <p:cNvPr id="7" name="Рисунок 6" descr="дриби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068960"/>
            <a:ext cx="3829585" cy="32961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Молодцы!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132856"/>
            <a:ext cx="6120680" cy="13247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Домашнее задание:</a:t>
            </a:r>
          </a:p>
          <a:p>
            <a:pPr>
              <a:buNone/>
            </a:pPr>
            <a:r>
              <a:rPr lang="ru-RU" dirty="0" smtClean="0"/>
              <a:t>    подготовить небольшое    сообщение о математике</a:t>
            </a:r>
            <a:endParaRPr lang="ru-RU" dirty="0"/>
          </a:p>
        </p:txBody>
      </p:sp>
      <p:pic>
        <p:nvPicPr>
          <p:cNvPr id="4" name="Рисунок 3" descr="50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772816"/>
            <a:ext cx="2895689" cy="348507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043608" y="5085184"/>
            <a:ext cx="40190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Спасибо за урок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Из истории дробей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00201"/>
            <a:ext cx="7344816" cy="16127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7030A0"/>
                </a:solidFill>
              </a:rPr>
              <a:t>Впервые дроби стали встречаться в египетских папирусах ( около 2000 лет до нашей эры)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Алла\Desktop\Новая папка\24nte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717032"/>
            <a:ext cx="5029200" cy="27527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FF00"/>
                </a:solidFill>
              </a:rPr>
              <a:t>Обозначение дробей</a:t>
            </a:r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4392488" cy="125273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         </a:t>
            </a:r>
            <a:r>
              <a:rPr lang="ru-RU" sz="9600" dirty="0" smtClean="0">
                <a:solidFill>
                  <a:srgbClr val="00B050"/>
                </a:solidFill>
              </a:rPr>
              <a:t>У египтян и вавилонян были специальные обозначения дробей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Picture 2" descr="C:\Users\Алла\Desktop\Новая папка\26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132856"/>
            <a:ext cx="3331071" cy="27363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grpSp>
        <p:nvGrpSpPr>
          <p:cNvPr id="5" name="Группа 4"/>
          <p:cNvGrpSpPr/>
          <p:nvPr/>
        </p:nvGrpSpPr>
        <p:grpSpPr>
          <a:xfrm>
            <a:off x="611560" y="4149080"/>
            <a:ext cx="4117682" cy="2016224"/>
            <a:chOff x="899592" y="4005064"/>
            <a:chExt cx="3901658" cy="1728192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42570" t="47351" r="28622" b="46339"/>
            <a:stretch>
              <a:fillRect/>
            </a:stretch>
          </p:blipFill>
          <p:spPr bwMode="auto">
            <a:xfrm>
              <a:off x="899592" y="4005064"/>
              <a:ext cx="3901658" cy="648072"/>
            </a:xfrm>
            <a:prstGeom prst="roundRect">
              <a:avLst>
                <a:gd name="adj" fmla="val 4167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46312" t="33675" r="32468" b="58495"/>
            <a:stretch>
              <a:fillRect/>
            </a:stretch>
          </p:blipFill>
          <p:spPr bwMode="auto">
            <a:xfrm>
              <a:off x="1331640" y="5013176"/>
              <a:ext cx="2597010" cy="720080"/>
            </a:xfrm>
            <a:prstGeom prst="roundRect">
              <a:avLst>
                <a:gd name="adj" fmla="val 4167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183880" cy="105156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3333FF"/>
                </a:solidFill>
              </a:rPr>
              <a:t>Готовность к полету</a:t>
            </a:r>
            <a:endParaRPr lang="ru-RU" sz="5400" dirty="0">
              <a:solidFill>
                <a:srgbClr val="3333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60466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6600FF"/>
                </a:solidFill>
              </a:rPr>
              <a:t>1. Какая часть квадрата закрашена?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4578" name="Picture 2" descr="C:\Users\Алла\Desktop\ква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484784"/>
            <a:ext cx="1826887" cy="1755245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2132856"/>
            <a:ext cx="361950" cy="619125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" name="Прямоугольник 9"/>
          <p:cNvSpPr/>
          <p:nvPr/>
        </p:nvSpPr>
        <p:spPr>
          <a:xfrm>
            <a:off x="611560" y="3429000"/>
            <a:ext cx="6192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3333FF"/>
                </a:solidFill>
              </a:rPr>
              <a:t>2.</a:t>
            </a:r>
            <a:r>
              <a:rPr lang="ru-RU" sz="3200" dirty="0" smtClean="0">
                <a:solidFill>
                  <a:srgbClr val="3333FF"/>
                </a:solidFill>
              </a:rPr>
              <a:t> Найдите лишнюю дробь: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1763688" y="4149080"/>
            <a:ext cx="3167211" cy="864096"/>
            <a:chOff x="1331640" y="4149080"/>
            <a:chExt cx="3167211" cy="624458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B0F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1331640" y="4149080"/>
              <a:ext cx="142875" cy="619125"/>
            </a:xfrm>
            <a:prstGeom prst="rect">
              <a:avLst/>
            </a:prstGeom>
            <a:noFill/>
          </p:spPr>
        </p:pic>
        <p:pic>
          <p:nvPicPr>
            <p:cNvPr id="13" name="Picture 9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51720" y="4149080"/>
              <a:ext cx="257175" cy="552450"/>
            </a:xfrm>
            <a:prstGeom prst="rect">
              <a:avLst/>
            </a:prstGeom>
            <a:noFill/>
          </p:spPr>
        </p:pic>
        <p:pic>
          <p:nvPicPr>
            <p:cNvPr id="14" name="Picture 11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43808" y="4149080"/>
              <a:ext cx="257175" cy="561975"/>
            </a:xfrm>
            <a:prstGeom prst="rect">
              <a:avLst/>
            </a:prstGeom>
            <a:noFill/>
          </p:spPr>
        </p:pic>
        <p:pic>
          <p:nvPicPr>
            <p:cNvPr id="15" name="Picture 13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91880" y="4149080"/>
              <a:ext cx="290696" cy="624458"/>
            </a:xfrm>
            <a:prstGeom prst="rect">
              <a:avLst/>
            </a:prstGeom>
            <a:noFill/>
          </p:spPr>
        </p:pic>
        <p:pic>
          <p:nvPicPr>
            <p:cNvPr id="16" name="Picture 15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55976" y="4149080"/>
              <a:ext cx="142875" cy="619125"/>
            </a:xfrm>
            <a:prstGeom prst="rect">
              <a:avLst/>
            </a:prstGeom>
            <a:noFill/>
          </p:spPr>
        </p:pic>
      </p:grpSp>
      <p:grpSp>
        <p:nvGrpSpPr>
          <p:cNvPr id="17" name="Группа 16"/>
          <p:cNvGrpSpPr/>
          <p:nvPr/>
        </p:nvGrpSpPr>
        <p:grpSpPr>
          <a:xfrm>
            <a:off x="1619672" y="5229200"/>
            <a:ext cx="3384376" cy="783332"/>
            <a:chOff x="1259633" y="5013176"/>
            <a:chExt cx="3281510" cy="639316"/>
          </a:xfrm>
        </p:grpSpPr>
        <p:pic>
          <p:nvPicPr>
            <p:cNvPr id="18" name="Picture 17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66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1259633" y="5013176"/>
              <a:ext cx="147535" cy="639316"/>
            </a:xfrm>
            <a:prstGeom prst="rect">
              <a:avLst/>
            </a:prstGeom>
            <a:noFill/>
          </p:spPr>
        </p:pic>
        <p:pic>
          <p:nvPicPr>
            <p:cNvPr id="19" name="Picture 12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66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2051720" y="5013176"/>
              <a:ext cx="257175" cy="552450"/>
            </a:xfrm>
            <a:prstGeom prst="rect">
              <a:avLst/>
            </a:prstGeom>
            <a:noFill/>
          </p:spPr>
        </p:pic>
        <p:pic>
          <p:nvPicPr>
            <p:cNvPr id="20" name="Picture 14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66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2843808" y="5013176"/>
              <a:ext cx="257175" cy="561975"/>
            </a:xfrm>
            <a:prstGeom prst="rect">
              <a:avLst/>
            </a:prstGeom>
            <a:noFill/>
          </p:spPr>
        </p:pic>
        <p:pic>
          <p:nvPicPr>
            <p:cNvPr id="21" name="Picture 16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66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3491880" y="5013176"/>
              <a:ext cx="257175" cy="552450"/>
            </a:xfrm>
            <a:prstGeom prst="rect">
              <a:avLst/>
            </a:prstGeom>
            <a:noFill/>
          </p:spPr>
        </p:pic>
        <p:pic>
          <p:nvPicPr>
            <p:cNvPr id="22" name="Picture 18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66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4283968" y="5013176"/>
              <a:ext cx="257175" cy="552450"/>
            </a:xfrm>
            <a:prstGeom prst="rect">
              <a:avLst/>
            </a:prstGeom>
            <a:noFill/>
          </p:spPr>
        </p:pic>
      </p:grpSp>
      <p:sp>
        <p:nvSpPr>
          <p:cNvPr id="23" name="Прямоугольник 22"/>
          <p:cNvSpPr/>
          <p:nvPr/>
        </p:nvSpPr>
        <p:spPr>
          <a:xfrm>
            <a:off x="899592" y="6093296"/>
            <a:ext cx="66587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6600FF"/>
                </a:solidFill>
              </a:rPr>
              <a:t>Объясните, почему вы так думаете?  </a:t>
            </a:r>
            <a:endParaRPr lang="ru-RU" sz="3200" dirty="0">
              <a:solidFill>
                <a:srgbClr val="6600FF"/>
              </a:solidFill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4077072"/>
            <a:ext cx="447675" cy="619125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5085184"/>
            <a:ext cx="390525" cy="619125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30" name="Рисунок 29" descr="39i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948264" y="1628800"/>
            <a:ext cx="1803215" cy="19888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7776864" cy="1252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92D050"/>
                </a:solidFill>
              </a:rPr>
              <a:t>3</a:t>
            </a:r>
            <a:r>
              <a:rPr lang="ru-RU" dirty="0" smtClean="0">
                <a:solidFill>
                  <a:srgbClr val="0000FF"/>
                </a:solidFill>
              </a:rPr>
              <a:t>. Какие значения может принимать буква а, чтобы дробь             была правильной      </a:t>
            </a:r>
          </a:p>
          <a:p>
            <a:endParaRPr lang="ru-RU" dirty="0"/>
          </a:p>
        </p:txBody>
      </p:sp>
      <p:pic>
        <p:nvPicPr>
          <p:cNvPr id="4" name="Рисунок 3" descr="дробьa/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764704"/>
            <a:ext cx="50405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355976" y="1700808"/>
            <a:ext cx="324036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1    2   3   4   5   6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139952" y="2924944"/>
            <a:ext cx="38164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0000FF"/>
                </a:solidFill>
              </a:rPr>
              <a:t>  дробь была     неправильной</a:t>
            </a:r>
          </a:p>
        </p:txBody>
      </p:sp>
      <p:pic>
        <p:nvPicPr>
          <p:cNvPr id="11" name="Рисунок 10" descr="дробь8/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996952"/>
            <a:ext cx="43204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139952" y="4437112"/>
            <a:ext cx="3833101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/>
              <a:t>1  2   3   4   5   6   7   8</a:t>
            </a:r>
            <a:endParaRPr lang="ru-RU" sz="2800" dirty="0"/>
          </a:p>
        </p:txBody>
      </p:sp>
      <p:pic>
        <p:nvPicPr>
          <p:cNvPr id="8" name="Рисунок 7" descr="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060848"/>
            <a:ext cx="2979540" cy="41490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10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27584" y="332657"/>
            <a:ext cx="7499176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4. Вместо звездочек вставьте числа так, чтобы получились верные равенства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1772816"/>
            <a:ext cx="142875" cy="581025"/>
          </a:xfrm>
          <a:prstGeom prst="rect">
            <a:avLst/>
          </a:prstGeom>
          <a:noFill/>
        </p:spPr>
      </p:pic>
      <p:pic>
        <p:nvPicPr>
          <p:cNvPr id="10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1916832"/>
            <a:ext cx="190500" cy="342900"/>
          </a:xfrm>
          <a:prstGeom prst="rect">
            <a:avLst/>
          </a:prstGeom>
          <a:noFill/>
        </p:spPr>
      </p:pic>
      <p:pic>
        <p:nvPicPr>
          <p:cNvPr id="11" name="Picture 2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1772816"/>
            <a:ext cx="214883" cy="619125"/>
          </a:xfrm>
          <a:prstGeom prst="rect">
            <a:avLst/>
          </a:prstGeom>
          <a:noFill/>
        </p:spPr>
      </p:pic>
      <p:pic>
        <p:nvPicPr>
          <p:cNvPr id="12" name="Picture 3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1844824"/>
            <a:ext cx="95250" cy="476250"/>
          </a:xfrm>
          <a:prstGeom prst="rect">
            <a:avLst/>
          </a:prstGeom>
          <a:noFill/>
        </p:spPr>
      </p:pic>
      <p:pic>
        <p:nvPicPr>
          <p:cNvPr id="6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1772816"/>
            <a:ext cx="285750" cy="619125"/>
          </a:xfrm>
          <a:prstGeom prst="rect">
            <a:avLst/>
          </a:prstGeom>
          <a:noFill/>
        </p:spPr>
      </p:pic>
      <p:pic>
        <p:nvPicPr>
          <p:cNvPr id="7" name="Picture 1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1916832"/>
            <a:ext cx="190500" cy="342900"/>
          </a:xfrm>
          <a:prstGeom prst="rect">
            <a:avLst/>
          </a:prstGeom>
          <a:noFill/>
        </p:spPr>
      </p:pic>
      <p:sp>
        <p:nvSpPr>
          <p:cNvPr id="17" name="5-конечная звезда 16"/>
          <p:cNvSpPr/>
          <p:nvPr/>
        </p:nvSpPr>
        <p:spPr>
          <a:xfrm>
            <a:off x="2411760" y="1988840"/>
            <a:ext cx="144016" cy="1943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1772816"/>
            <a:ext cx="142875" cy="619125"/>
          </a:xfrm>
          <a:prstGeom prst="rect">
            <a:avLst/>
          </a:prstGeom>
          <a:noFill/>
        </p:spPr>
      </p:pic>
      <p:pic>
        <p:nvPicPr>
          <p:cNvPr id="14" name="Picture 2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1916832"/>
            <a:ext cx="190500" cy="342900"/>
          </a:xfrm>
          <a:prstGeom prst="rect">
            <a:avLst/>
          </a:prstGeom>
          <a:noFill/>
        </p:spPr>
      </p:pic>
      <p:sp>
        <p:nvSpPr>
          <p:cNvPr id="15" name="5-конечная звезда 14"/>
          <p:cNvSpPr/>
          <p:nvPr/>
        </p:nvSpPr>
        <p:spPr>
          <a:xfrm>
            <a:off x="6084168" y="1988840"/>
            <a:ext cx="144016" cy="1943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3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1772816"/>
            <a:ext cx="216024" cy="619125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2267744" y="1844824"/>
            <a:ext cx="393056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3200" dirty="0" smtClean="0"/>
              <a:t>6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491880" y="1628800"/>
            <a:ext cx="314510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2000" dirty="0" smtClean="0"/>
              <a:t>7</a:t>
            </a:r>
            <a:endParaRPr lang="ru-RU" sz="2000" dirty="0"/>
          </a:p>
        </p:txBody>
      </p:sp>
      <p:pic>
        <p:nvPicPr>
          <p:cNvPr id="21" name="Picture 2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1772816"/>
            <a:ext cx="285750" cy="619125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5076056" y="2132856"/>
            <a:ext cx="314510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2000" dirty="0" smtClean="0"/>
              <a:t>4</a:t>
            </a:r>
            <a:endParaRPr lang="ru-RU" sz="2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012160" y="1844824"/>
            <a:ext cx="393056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3200" dirty="0" smtClean="0"/>
              <a:t>6</a:t>
            </a:r>
            <a:endParaRPr lang="ru-RU" sz="3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051720" y="2708920"/>
            <a:ext cx="34143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5. Сравните дроби</a:t>
            </a:r>
          </a:p>
        </p:txBody>
      </p:sp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645024"/>
            <a:ext cx="285750" cy="619125"/>
          </a:xfrm>
          <a:prstGeom prst="rect">
            <a:avLst/>
          </a:prstGeom>
          <a:noFill/>
        </p:spPr>
      </p:pic>
      <p:sp>
        <p:nvSpPr>
          <p:cNvPr id="28" name="5-конечная звезда 27"/>
          <p:cNvSpPr/>
          <p:nvPr/>
        </p:nvSpPr>
        <p:spPr>
          <a:xfrm>
            <a:off x="1691680" y="3789040"/>
            <a:ext cx="144016" cy="19432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3645024"/>
            <a:ext cx="285750" cy="619125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4139952" y="3717032"/>
            <a:ext cx="288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32" name="5-конечная звезда 31"/>
          <p:cNvSpPr/>
          <p:nvPr/>
        </p:nvSpPr>
        <p:spPr>
          <a:xfrm>
            <a:off x="3851920" y="3861048"/>
            <a:ext cx="144016" cy="19432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3717032"/>
            <a:ext cx="142875" cy="619125"/>
          </a:xfrm>
          <a:prstGeom prst="rect">
            <a:avLst/>
          </a:prstGeom>
          <a:noFill/>
        </p:spPr>
      </p:pic>
      <p:pic>
        <p:nvPicPr>
          <p:cNvPr id="34" name="Picture 1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717032"/>
            <a:ext cx="285750" cy="619125"/>
          </a:xfrm>
          <a:prstGeom prst="rect">
            <a:avLst/>
          </a:prstGeom>
          <a:noFill/>
        </p:spPr>
      </p:pic>
      <p:sp>
        <p:nvSpPr>
          <p:cNvPr id="35" name="5-конечная звезда 34"/>
          <p:cNvSpPr/>
          <p:nvPr/>
        </p:nvSpPr>
        <p:spPr>
          <a:xfrm>
            <a:off x="5940152" y="3933056"/>
            <a:ext cx="144016" cy="19432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Picture 13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3717032"/>
            <a:ext cx="285750" cy="619125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3645024"/>
            <a:ext cx="288032" cy="518458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3789040"/>
            <a:ext cx="240027" cy="432048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3789040"/>
            <a:ext cx="288032" cy="518458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45" name="TextBox 44"/>
          <p:cNvSpPr txBox="1"/>
          <p:nvPr/>
        </p:nvSpPr>
        <p:spPr>
          <a:xfrm>
            <a:off x="1187624" y="5085184"/>
            <a:ext cx="3784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Мы готовы к полету!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47" name="Рисунок 46" descr="полет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444208" y="4365104"/>
            <a:ext cx="2152951" cy="21910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19" grpId="0" animBg="1"/>
      <p:bldP spid="20" grpId="0" animBg="1"/>
      <p:bldP spid="22" grpId="0" animBg="1"/>
      <p:bldP spid="23" grpId="0" animBg="1"/>
      <p:bldP spid="26" grpId="0"/>
      <p:bldP spid="28" grpId="1" animBg="1"/>
      <p:bldP spid="30" grpId="0"/>
      <p:bldP spid="32" grpId="0" animBg="1"/>
      <p:bldP spid="35" grpId="0" animBg="1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79208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Самолет летит на высоте 7000 м </a:t>
            </a:r>
            <a:br>
              <a:rPr lang="ru-RU" sz="40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5122912" cy="3412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   Расстояние от Санкт-Петербурга до столицы древнего Египта  Александрии 3000 км. Самолет   пролетел           пути.  Сколько км осталось пролететь самолету?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3717032"/>
            <a:ext cx="325639" cy="722759"/>
          </a:xfrm>
          <a:prstGeom prst="rect">
            <a:avLst/>
          </a:prstGeom>
          <a:noFill/>
        </p:spPr>
      </p:pic>
      <p:pic>
        <p:nvPicPr>
          <p:cNvPr id="6" name="Рисунок 5" descr="25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1916832"/>
            <a:ext cx="1828800" cy="24482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331640" y="1124744"/>
            <a:ext cx="27708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Решим задачу: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021288"/>
            <a:ext cx="2771913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1400 км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Давайте посетим музей.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924944"/>
            <a:ext cx="4186808" cy="33409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В результате выполненных заданий вы сможете прочитать имена великих математиков древности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844824"/>
            <a:ext cx="40019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Математическое лото</a:t>
            </a:r>
            <a:endParaRPr lang="ru-RU" sz="3200" dirty="0"/>
          </a:p>
        </p:txBody>
      </p:sp>
      <p:pic>
        <p:nvPicPr>
          <p:cNvPr id="9" name="Рисунок 8" descr="23lyd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365104"/>
            <a:ext cx="1885950" cy="19431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" name="Рисунок 9" descr="2501_clip_image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1628800"/>
            <a:ext cx="3543300" cy="24669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Великие математики</a:t>
            </a:r>
            <a:endParaRPr lang="ru-RU" dirty="0"/>
          </a:p>
        </p:txBody>
      </p:sp>
      <p:pic>
        <p:nvPicPr>
          <p:cNvPr id="4" name="Содержимое 3" descr="arxime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8575" y="1700808"/>
            <a:ext cx="2135193" cy="23762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Рисунок 4" descr="pivago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1772816"/>
            <a:ext cx="1951370" cy="23762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Рисунок 5" descr="evklid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3068960"/>
            <a:ext cx="1800200" cy="27874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323528" y="4437112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Архимед             287-212г. До н.э.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372200" y="4509120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Пифагор</a:t>
            </a:r>
          </a:p>
          <a:p>
            <a:r>
              <a:rPr lang="ru-RU" b="1" dirty="0" smtClean="0"/>
              <a:t>580-520г. до н.э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563888" y="5934670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 Евклид</a:t>
            </a:r>
          </a:p>
          <a:p>
            <a:r>
              <a:rPr lang="ru-RU" b="1" dirty="0" smtClean="0"/>
              <a:t>325-265г. до н.э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549</TotalTime>
  <Words>211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Слайд 1</vt:lpstr>
      <vt:lpstr>Из истории дробей</vt:lpstr>
      <vt:lpstr>Обозначение дробей</vt:lpstr>
      <vt:lpstr>Готовность к полету</vt:lpstr>
      <vt:lpstr>Слайд 5</vt:lpstr>
      <vt:lpstr>Слайд 6</vt:lpstr>
      <vt:lpstr>Самолет летит на высоте 7000 м  </vt:lpstr>
      <vt:lpstr>Давайте посетим музей.</vt:lpstr>
      <vt:lpstr>Великие математики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5 класс</dc:title>
  <dc:creator>Алла</dc:creator>
  <cp:lastModifiedBy>Алла</cp:lastModifiedBy>
  <cp:revision>94</cp:revision>
  <dcterms:created xsi:type="dcterms:W3CDTF">2011-03-10T18:41:01Z</dcterms:created>
  <dcterms:modified xsi:type="dcterms:W3CDTF">2011-03-17T18:43:36Z</dcterms:modified>
</cp:coreProperties>
</file>