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60" r:id="rId3"/>
    <p:sldId id="264" r:id="rId4"/>
    <p:sldId id="280" r:id="rId5"/>
    <p:sldId id="265" r:id="rId6"/>
    <p:sldId id="267" r:id="rId7"/>
    <p:sldId id="266" r:id="rId8"/>
    <p:sldId id="272" r:id="rId9"/>
    <p:sldId id="273" r:id="rId10"/>
    <p:sldId id="269" r:id="rId11"/>
    <p:sldId id="274" r:id="rId12"/>
    <p:sldId id="270" r:id="rId13"/>
    <p:sldId id="275" r:id="rId14"/>
    <p:sldId id="271" r:id="rId15"/>
    <p:sldId id="276" r:id="rId16"/>
    <p:sldId id="277" r:id="rId17"/>
    <p:sldId id="278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38AD99-91E7-48C4-9642-53BBD9E6D5FC}" type="datetimeFigureOut">
              <a:rPr lang="ru-RU" smtClean="0"/>
              <a:pPr/>
              <a:t>02.02.2012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2EA856-2DE7-4A8E-8F62-D370F945A5B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857356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643174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2643174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214810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4214810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3428992" y="928670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714612" y="100010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86248" y="100010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715008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5715008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786446" y="100010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500826" y="928670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000628" y="928670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428860" y="2857496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2428860" y="2857496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2500298" y="292893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572132" y="2857496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5572132" y="2857496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5643570" y="292893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214678" y="2857496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786314" y="2857496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286512" y="2857496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000496" y="2857496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5400000">
            <a:off x="4000496" y="2857496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Дуга 32"/>
          <p:cNvSpPr/>
          <p:nvPr/>
        </p:nvSpPr>
        <p:spPr>
          <a:xfrm rot="8086651">
            <a:off x="4120220" y="335499"/>
            <a:ext cx="1617901" cy="1614993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/>
          <p:cNvSpPr/>
          <p:nvPr/>
        </p:nvSpPr>
        <p:spPr>
          <a:xfrm rot="8086651">
            <a:off x="5620417" y="335500"/>
            <a:ext cx="1617901" cy="1614993"/>
          </a:xfrm>
          <a:prstGeom prst="arc">
            <a:avLst>
              <a:gd name="adj1" fmla="val 15621999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/>
          <p:cNvSpPr/>
          <p:nvPr/>
        </p:nvSpPr>
        <p:spPr>
          <a:xfrm rot="8086651">
            <a:off x="2405707" y="2192864"/>
            <a:ext cx="1617901" cy="1614993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/>
          <p:nvPr/>
        </p:nvSpPr>
        <p:spPr>
          <a:xfrm rot="8086651">
            <a:off x="3905906" y="2192863"/>
            <a:ext cx="1617901" cy="1614993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/>
          <p:nvPr/>
        </p:nvSpPr>
        <p:spPr>
          <a:xfrm rot="8086651">
            <a:off x="5406102" y="2192864"/>
            <a:ext cx="1617901" cy="1614993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/>
          <p:nvPr/>
        </p:nvSpPr>
        <p:spPr>
          <a:xfrm rot="10800000">
            <a:off x="1714480" y="857232"/>
            <a:ext cx="2388271" cy="1009757"/>
          </a:xfrm>
          <a:prstGeom prst="arc">
            <a:avLst>
              <a:gd name="adj1" fmla="val 11557601"/>
              <a:gd name="adj2" fmla="val 2061786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5107785" y="2464587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5250661" y="607199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</a:t>
            </a:r>
            <a:r>
              <a:rPr lang="ru-RU" sz="3600" dirty="0" smtClean="0">
                <a:solidFill>
                  <a:schemeClr val="tx1"/>
                </a:solidFill>
              </a:rPr>
              <a:t>2 группа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Слова рассыпались. Собери их и подчерни правило.</a:t>
            </a:r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r>
              <a:rPr lang="ru-RU" b="1" dirty="0" smtClean="0"/>
              <a:t>ИИЧЖ – </a:t>
            </a:r>
          </a:p>
          <a:p>
            <a:pPr>
              <a:buNone/>
            </a:pPr>
            <a:r>
              <a:rPr lang="ru-RU" b="1" dirty="0" smtClean="0"/>
              <a:t>УЛАЖ -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</a:t>
            </a:r>
            <a:r>
              <a:rPr lang="ru-RU" sz="3600" dirty="0" smtClean="0">
                <a:solidFill>
                  <a:schemeClr val="tx1"/>
                </a:solidFill>
              </a:rPr>
              <a:t>2 группа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Слова рассыпались. Собери их и подчерни правило.</a:t>
            </a:r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r>
              <a:rPr lang="ru-RU" b="1" dirty="0" smtClean="0"/>
              <a:t>ИИЧЖ – ЧИ</a:t>
            </a:r>
            <a:r>
              <a:rPr lang="ru-RU" b="1" u="sng" dirty="0" smtClean="0"/>
              <a:t>ЖИ</a:t>
            </a:r>
          </a:p>
          <a:p>
            <a:pPr>
              <a:buNone/>
            </a:pPr>
            <a:r>
              <a:rPr lang="ru-RU" b="1" dirty="0" smtClean="0"/>
              <a:t>УЛАЖ – ЛУЖА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</a:t>
            </a:r>
            <a:r>
              <a:rPr lang="ru-RU" sz="3600" dirty="0" smtClean="0">
                <a:solidFill>
                  <a:schemeClr val="tx1"/>
                </a:solidFill>
              </a:rPr>
              <a:t>3 группа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Переставь местами слоги и получи новые слова. </a:t>
            </a:r>
          </a:p>
          <a:p>
            <a:pPr>
              <a:buNone/>
            </a:pPr>
            <a:r>
              <a:rPr lang="ru-RU" u="sng" dirty="0" smtClean="0"/>
              <a:t>Подчеркни орфограмму.</a:t>
            </a:r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r>
              <a:rPr lang="ru-RU" b="1" dirty="0" smtClean="0"/>
              <a:t>ЖИЛЫ – </a:t>
            </a:r>
          </a:p>
          <a:p>
            <a:pPr>
              <a:buNone/>
            </a:pPr>
            <a:r>
              <a:rPr lang="ru-RU" b="1" dirty="0" smtClean="0"/>
              <a:t>НАШИ -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                              </a:t>
            </a:r>
            <a:r>
              <a:rPr lang="ru-RU" sz="3600" dirty="0" smtClean="0">
                <a:solidFill>
                  <a:schemeClr val="tx1"/>
                </a:solidFill>
              </a:rPr>
              <a:t>3 группа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Переставь местами слоги и получи новые слова. </a:t>
            </a:r>
          </a:p>
          <a:p>
            <a:pPr>
              <a:buNone/>
            </a:pPr>
            <a:r>
              <a:rPr lang="ru-RU" u="sng" dirty="0" smtClean="0"/>
              <a:t>Подчеркни орфограмму.</a:t>
            </a:r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r>
              <a:rPr lang="ru-RU" b="1" dirty="0" smtClean="0"/>
              <a:t>ЖИЛЫ – ЛЫ</a:t>
            </a:r>
            <a:r>
              <a:rPr lang="ru-RU" b="1" u="sng" dirty="0" smtClean="0"/>
              <a:t>ЖИ</a:t>
            </a:r>
          </a:p>
          <a:p>
            <a:pPr>
              <a:buNone/>
            </a:pPr>
            <a:r>
              <a:rPr lang="ru-RU" b="1" dirty="0" smtClean="0"/>
              <a:t>НАШИ - </a:t>
            </a:r>
            <a:r>
              <a:rPr lang="ru-RU" b="1" u="sng" dirty="0" smtClean="0"/>
              <a:t>ШИ</a:t>
            </a:r>
            <a:r>
              <a:rPr lang="ru-RU" b="1" dirty="0" smtClean="0"/>
              <a:t>НА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dirty="0" smtClean="0"/>
              <a:t>                      </a:t>
            </a:r>
            <a:r>
              <a:rPr lang="ru-RU" sz="3600" dirty="0" smtClean="0">
                <a:solidFill>
                  <a:schemeClr val="tx1"/>
                </a:solidFill>
              </a:rPr>
              <a:t>4 группа</a:t>
            </a:r>
            <a:endParaRPr lang="ru-RU" sz="3600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2643182"/>
          <a:ext cx="6643734" cy="30718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7320"/>
                <a:gridCol w="3436414"/>
              </a:tblGrid>
              <a:tr h="767959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колючий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aseline="0" dirty="0" smtClean="0"/>
                        <a:t>ж . </a:t>
                      </a:r>
                      <a:r>
                        <a:rPr lang="ru-RU" sz="3600" dirty="0" err="1" smtClean="0"/>
                        <a:t>равль</a:t>
                      </a:r>
                      <a:endParaRPr lang="ru-RU" sz="3600" dirty="0"/>
                    </a:p>
                  </a:txBody>
                  <a:tcPr/>
                </a:tc>
              </a:tr>
              <a:tr h="767959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душ</a:t>
                      </a:r>
                      <a:r>
                        <a:rPr lang="ru-RU" sz="3600" baseline="0" dirty="0" smtClean="0"/>
                        <a:t> . </a:t>
                      </a:r>
                      <a:r>
                        <a:rPr lang="ru-RU" sz="3600" dirty="0" err="1" smtClean="0"/>
                        <a:t>стые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гусь</a:t>
                      </a:r>
                      <a:endParaRPr lang="ru-RU" sz="3600" dirty="0"/>
                    </a:p>
                  </a:txBody>
                  <a:tcPr/>
                </a:tc>
              </a:tr>
              <a:tr h="767959">
                <a:tc>
                  <a:txBody>
                    <a:bodyPr/>
                    <a:lstStyle/>
                    <a:p>
                      <a:r>
                        <a:rPr lang="ru-RU" sz="3600" baseline="0" dirty="0" smtClean="0"/>
                        <a:t>ж . </a:t>
                      </a:r>
                      <a:r>
                        <a:rPr lang="ru-RU" sz="3600" dirty="0" err="1" smtClean="0"/>
                        <a:t>рный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ёж</a:t>
                      </a:r>
                      <a:r>
                        <a:rPr lang="ru-RU" sz="3600" baseline="0" dirty="0" smtClean="0"/>
                        <a:t> . к</a:t>
                      </a:r>
                      <a:endParaRPr lang="ru-RU" sz="3600" dirty="0"/>
                    </a:p>
                  </a:txBody>
                  <a:tcPr/>
                </a:tc>
              </a:tr>
              <a:tr h="767959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длинноногий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ландыш</a:t>
                      </a:r>
                      <a:r>
                        <a:rPr lang="ru-RU" sz="3600" baseline="0" dirty="0" smtClean="0"/>
                        <a:t> . 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71472" y="1071546"/>
            <a:ext cx="764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Прочитайте слова. Вставьте  пропущенные  буквы.</a:t>
            </a:r>
          </a:p>
          <a:p>
            <a:r>
              <a:rPr lang="ru-RU" sz="2400" dirty="0" smtClean="0"/>
              <a:t>Составьте  словосочетания.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dirty="0" smtClean="0"/>
              <a:t>                      </a:t>
            </a:r>
            <a:r>
              <a:rPr lang="ru-RU" sz="3600" dirty="0" smtClean="0">
                <a:solidFill>
                  <a:schemeClr val="tx1"/>
                </a:solidFill>
              </a:rPr>
              <a:t>4 группа</a:t>
            </a:r>
            <a:endParaRPr lang="ru-RU" sz="3600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2643182"/>
          <a:ext cx="6643734" cy="30718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7320"/>
                <a:gridCol w="3436414"/>
              </a:tblGrid>
              <a:tr h="767959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колючий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aseline="0" dirty="0" smtClean="0"/>
                        <a:t>ж</a:t>
                      </a:r>
                      <a:r>
                        <a:rPr lang="ru-RU" sz="3600" baseline="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lang="ru-RU" sz="3600" dirty="0" smtClean="0"/>
                        <a:t>равль</a:t>
                      </a:r>
                      <a:endParaRPr lang="ru-RU" sz="3600" dirty="0"/>
                    </a:p>
                  </a:txBody>
                  <a:tcPr/>
                </a:tc>
              </a:tr>
              <a:tr h="767959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ду</a:t>
                      </a:r>
                      <a:r>
                        <a:rPr lang="ru-RU" sz="3600" u="sng" dirty="0" smtClean="0"/>
                        <a:t>ш</a:t>
                      </a:r>
                      <a:r>
                        <a:rPr lang="ru-RU" sz="3600" u="sng" baseline="0" dirty="0" smtClean="0"/>
                        <a:t>и</a:t>
                      </a:r>
                      <a:r>
                        <a:rPr lang="ru-RU" sz="3600" dirty="0" smtClean="0"/>
                        <a:t>стые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гусь</a:t>
                      </a:r>
                      <a:endParaRPr lang="ru-RU" sz="3600" dirty="0"/>
                    </a:p>
                  </a:txBody>
                  <a:tcPr/>
                </a:tc>
              </a:tr>
              <a:tr h="767959">
                <a:tc>
                  <a:txBody>
                    <a:bodyPr/>
                    <a:lstStyle/>
                    <a:p>
                      <a:r>
                        <a:rPr lang="ru-RU" sz="3600" u="sng" baseline="0" dirty="0" smtClean="0"/>
                        <a:t>жи</a:t>
                      </a:r>
                      <a:r>
                        <a:rPr lang="ru-RU" sz="3600" dirty="0" smtClean="0"/>
                        <a:t>рный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u="none" dirty="0" smtClean="0"/>
                        <a:t>ё</a:t>
                      </a:r>
                      <a:r>
                        <a:rPr lang="ru-RU" sz="3600" u="sng" dirty="0" smtClean="0"/>
                        <a:t>ж</a:t>
                      </a:r>
                      <a:r>
                        <a:rPr lang="ru-RU" sz="3600" u="sng" baseline="0" dirty="0" smtClean="0"/>
                        <a:t>и</a:t>
                      </a:r>
                      <a:r>
                        <a:rPr lang="ru-RU" sz="3600" baseline="0" dirty="0" smtClean="0"/>
                        <a:t>к</a:t>
                      </a:r>
                      <a:endParaRPr lang="ru-RU" sz="3600" dirty="0"/>
                    </a:p>
                  </a:txBody>
                  <a:tcPr/>
                </a:tc>
              </a:tr>
              <a:tr h="767959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длинноногий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ланды</a:t>
                      </a:r>
                      <a:r>
                        <a:rPr lang="ru-RU" sz="3600" u="sng" dirty="0" smtClean="0"/>
                        <a:t>ши</a:t>
                      </a:r>
                      <a:endParaRPr lang="ru-RU" sz="3600" u="sn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71472" y="1071546"/>
            <a:ext cx="76438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Прочитайте слова. Вставьте  пропущенные  буквы.</a:t>
            </a:r>
          </a:p>
          <a:p>
            <a:r>
              <a:rPr lang="ru-RU" sz="2400" dirty="0" smtClean="0"/>
              <a:t>Подчеркните  орфограмму. Составьте  словосочетания.</a:t>
            </a:r>
            <a:endParaRPr lang="ru-RU" sz="24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H="1">
            <a:off x="3214678" y="3000372"/>
            <a:ext cx="1357322" cy="135732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3428992" y="3929066"/>
            <a:ext cx="1214446" cy="107157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214678" y="3714752"/>
            <a:ext cx="1285884" cy="8572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3357554" y="4071942"/>
            <a:ext cx="2143140" cy="4286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42fa2_88b6e83b_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rus_leucogeranu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1363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572266" y="3285330"/>
            <a:ext cx="142876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071538" y="2500306"/>
            <a:ext cx="42862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071538" y="3214686"/>
            <a:ext cx="428628" cy="1428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1071538" y="3143248"/>
            <a:ext cx="428628" cy="2857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071538" y="4071942"/>
            <a:ext cx="42862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214546" y="714356"/>
            <a:ext cx="6572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Я работал активно, у меня всё получилось, урок прошёл удачно.</a:t>
            </a:r>
            <a:endParaRPr lang="ru-RU" sz="2800" b="1" dirty="0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1785918" y="1357298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572266" y="1356504"/>
            <a:ext cx="142876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071538" y="571480"/>
            <a:ext cx="42862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071538" y="1357298"/>
            <a:ext cx="42862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071538" y="714356"/>
            <a:ext cx="357190" cy="1428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0800000" flipV="1">
            <a:off x="1142976" y="714356"/>
            <a:ext cx="285752" cy="1428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071538" y="2143116"/>
            <a:ext cx="42862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572266" y="5428470"/>
            <a:ext cx="142876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071538" y="4643446"/>
            <a:ext cx="42862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071538" y="5429264"/>
            <a:ext cx="42862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071538" y="5929330"/>
            <a:ext cx="357190" cy="1428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 flipV="1">
            <a:off x="1142976" y="5929330"/>
            <a:ext cx="285752" cy="1428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071538" y="6215082"/>
            <a:ext cx="428628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785918" y="3286124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1857356" y="5429264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2357422" y="2786058"/>
            <a:ext cx="6572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Сегодня на уроке не все задания были такими уж лёгкими, но я справился . У меня все получилось.</a:t>
            </a:r>
            <a:endParaRPr lang="ru-RU" sz="28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2428860" y="4929198"/>
            <a:ext cx="65722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Задания на уроке были очень трудными, я не справился. Мне нужна помощь.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857356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643174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2643174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214810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4214810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3428992" y="928670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714612" y="100010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86248" y="100010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786446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5786446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857884" y="100010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643702" y="928670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000628" y="928670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85984" y="3857628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2285984" y="3857628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2357422" y="392906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429256" y="3857628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5429256" y="3857628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5500694" y="392906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071802" y="3857628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643438" y="3857628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143636" y="3857628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857620" y="3857628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5400000">
            <a:off x="3857620" y="3857628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4964909" y="3464719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5250661" y="607199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714480" y="1928802"/>
            <a:ext cx="6072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/>
              <a:t>п</a:t>
            </a:r>
            <a:r>
              <a:rPr lang="ru-RU" sz="5400" b="1" dirty="0" smtClean="0"/>
              <a:t> </a:t>
            </a:r>
            <a:r>
              <a:rPr lang="en-US" sz="5400" b="1" dirty="0" smtClean="0"/>
              <a:t> 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р</a:t>
            </a:r>
            <a:r>
              <a:rPr lang="ru-RU" sz="5400" b="1" dirty="0" smtClean="0"/>
              <a:t>   у  ж   </a:t>
            </a:r>
            <a:r>
              <a:rPr lang="ru-RU" sz="5400" b="1" dirty="0" smtClean="0">
                <a:solidFill>
                  <a:srgbClr val="FF0000"/>
                </a:solidFill>
              </a:rPr>
              <a:t>?</a:t>
            </a:r>
            <a:r>
              <a:rPr lang="ru-RU" sz="5400" b="1" dirty="0" smtClean="0"/>
              <a:t>  </a:t>
            </a:r>
            <a:r>
              <a:rPr lang="ru-RU" sz="5400" b="1" dirty="0" err="1" smtClean="0"/>
              <a:t>н</a:t>
            </a:r>
            <a:r>
              <a:rPr lang="ru-RU" sz="5400" b="1" dirty="0" smtClean="0"/>
              <a:t>   а</a:t>
            </a:r>
            <a:endParaRPr lang="ru-RU" sz="5400" b="1" dirty="0"/>
          </a:p>
        </p:txBody>
      </p:sp>
      <p:cxnSp>
        <p:nvCxnSpPr>
          <p:cNvPr id="43" name="Прямая со стрелкой 42"/>
          <p:cNvCxnSpPr/>
          <p:nvPr/>
        </p:nvCxnSpPr>
        <p:spPr>
          <a:xfrm rot="5400000" flipH="1" flipV="1">
            <a:off x="5144298" y="1857364"/>
            <a:ext cx="427834" cy="7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10800000">
            <a:off x="4715670" y="1643050"/>
            <a:ext cx="499272" cy="42862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357422" y="4857760"/>
            <a:ext cx="4398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м  а  </a:t>
            </a:r>
            <a:r>
              <a:rPr lang="ru-RU" sz="5400" b="1" dirty="0" err="1" smtClean="0"/>
              <a:t>ш</a:t>
            </a:r>
            <a:r>
              <a:rPr lang="ru-RU" sz="5400" b="1" dirty="0" smtClean="0"/>
              <a:t>  </a:t>
            </a:r>
            <a:r>
              <a:rPr lang="ru-RU" sz="5400" b="1" dirty="0">
                <a:solidFill>
                  <a:srgbClr val="FF0000"/>
                </a:solidFill>
              </a:rPr>
              <a:t>?</a:t>
            </a:r>
            <a:r>
              <a:rPr lang="ru-RU" sz="5400" b="1" dirty="0" smtClean="0"/>
              <a:t>  </a:t>
            </a:r>
            <a:r>
              <a:rPr lang="ru-RU" sz="5400" b="1" dirty="0" err="1" smtClean="0"/>
              <a:t>н</a:t>
            </a:r>
            <a:r>
              <a:rPr lang="ru-RU" sz="5400" b="1" dirty="0" smtClean="0"/>
              <a:t>  а</a:t>
            </a:r>
            <a:endParaRPr lang="ru-RU" sz="5400" dirty="0"/>
          </a:p>
        </p:txBody>
      </p:sp>
      <p:cxnSp>
        <p:nvCxnSpPr>
          <p:cNvPr id="49" name="Прямая со стрелкой 48"/>
          <p:cNvCxnSpPr/>
          <p:nvPr/>
        </p:nvCxnSpPr>
        <p:spPr>
          <a:xfrm rot="5400000" flipH="1" flipV="1">
            <a:off x="4715670" y="4714090"/>
            <a:ext cx="427834" cy="7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16200000" flipV="1">
            <a:off x="4428727" y="4572405"/>
            <a:ext cx="428628" cy="42783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785794"/>
            <a:ext cx="49292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    </a:t>
            </a:r>
            <a:r>
              <a:rPr lang="ru-RU" sz="4400" b="1" dirty="0" smtClean="0"/>
              <a:t>Работа букв</a:t>
            </a:r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28663" y="1928802"/>
            <a:ext cx="39290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а     о     у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3571876"/>
            <a:ext cx="3714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я</a:t>
            </a:r>
            <a:r>
              <a:rPr lang="ru-RU" sz="6600" b="1" dirty="0" smtClean="0">
                <a:solidFill>
                  <a:srgbClr val="FF0000"/>
                </a:solidFill>
              </a:rPr>
              <a:t>     ё    </a:t>
            </a:r>
            <a:r>
              <a:rPr lang="ru-RU" sz="6600" b="1" dirty="0" err="1" smtClean="0">
                <a:solidFill>
                  <a:srgbClr val="FF0000"/>
                </a:solidFill>
              </a:rPr>
              <a:t>ю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3571876"/>
            <a:ext cx="8771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err="1" smtClean="0">
                <a:solidFill>
                  <a:srgbClr val="FF0000"/>
                </a:solidFill>
              </a:rPr>
              <a:t>ы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768" y="3571876"/>
            <a:ext cx="10715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е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0694" y="1928802"/>
            <a:ext cx="857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15206" y="1857364"/>
            <a:ext cx="6094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э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857356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643174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2643174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214810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4214810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3428992" y="928670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714612" y="100010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86248" y="100010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786446" y="928670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5786446" y="928670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857884" y="100010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643702" y="928670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000628" y="928670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85984" y="3857628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2285984" y="3857628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2357422" y="392906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429256" y="3857628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5429256" y="3857628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5500694" y="3929066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071802" y="3857628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643438" y="3857628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143636" y="3857628"/>
            <a:ext cx="642942" cy="642942"/>
          </a:xfrm>
          <a:prstGeom prst="ellips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857620" y="3857628"/>
            <a:ext cx="642942" cy="64294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rot="5400000">
            <a:off x="3857620" y="3857628"/>
            <a:ext cx="642942" cy="6429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4964909" y="3464719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5250661" y="607199"/>
            <a:ext cx="214314" cy="1428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714480" y="1928802"/>
            <a:ext cx="6072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/>
              <a:t>п</a:t>
            </a:r>
            <a:r>
              <a:rPr lang="ru-RU" sz="5400" b="1" dirty="0" smtClean="0"/>
              <a:t> </a:t>
            </a:r>
            <a:r>
              <a:rPr lang="en-US" sz="5400" b="1" dirty="0" smtClean="0"/>
              <a:t> 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р</a:t>
            </a:r>
            <a:r>
              <a:rPr lang="ru-RU" sz="5400" b="1" dirty="0" smtClean="0"/>
              <a:t>   у  ж  </a:t>
            </a:r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r>
              <a:rPr lang="ru-RU" sz="5400" b="1" dirty="0" smtClean="0"/>
              <a:t>  </a:t>
            </a:r>
            <a:r>
              <a:rPr lang="ru-RU" sz="5400" b="1" dirty="0" err="1" smtClean="0"/>
              <a:t>н</a:t>
            </a:r>
            <a:r>
              <a:rPr lang="ru-RU" sz="5400" b="1" dirty="0" smtClean="0"/>
              <a:t>   а</a:t>
            </a:r>
            <a:endParaRPr lang="ru-RU" sz="5400" b="1" dirty="0"/>
          </a:p>
        </p:txBody>
      </p:sp>
      <p:cxnSp>
        <p:nvCxnSpPr>
          <p:cNvPr id="43" name="Прямая со стрелкой 42"/>
          <p:cNvCxnSpPr/>
          <p:nvPr/>
        </p:nvCxnSpPr>
        <p:spPr>
          <a:xfrm rot="5400000" flipH="1" flipV="1">
            <a:off x="5144298" y="1857364"/>
            <a:ext cx="427834" cy="7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10800000">
            <a:off x="4715670" y="1643050"/>
            <a:ext cx="499272" cy="42862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357422" y="4857760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м  а  </a:t>
            </a:r>
            <a:r>
              <a:rPr lang="ru-RU" sz="5400" b="1" dirty="0" err="1" smtClean="0"/>
              <a:t>ш</a:t>
            </a:r>
            <a:r>
              <a:rPr lang="ru-RU" sz="5400" b="1" dirty="0" smtClean="0"/>
              <a:t>  </a:t>
            </a:r>
            <a:r>
              <a:rPr lang="ru-RU" sz="5400" b="1" dirty="0">
                <a:solidFill>
                  <a:srgbClr val="FF0000"/>
                </a:solidFill>
              </a:rPr>
              <a:t>и</a:t>
            </a:r>
            <a:r>
              <a:rPr lang="ru-RU" sz="5400" b="1" dirty="0" smtClean="0"/>
              <a:t>  </a:t>
            </a:r>
            <a:r>
              <a:rPr lang="ru-RU" sz="5400" b="1" dirty="0" err="1" smtClean="0"/>
              <a:t>н</a:t>
            </a:r>
            <a:r>
              <a:rPr lang="ru-RU" sz="5400" b="1" dirty="0" smtClean="0"/>
              <a:t>  а</a:t>
            </a:r>
            <a:endParaRPr lang="ru-RU" sz="5400" dirty="0"/>
          </a:p>
        </p:txBody>
      </p:sp>
      <p:cxnSp>
        <p:nvCxnSpPr>
          <p:cNvPr id="49" name="Прямая со стрелкой 48"/>
          <p:cNvCxnSpPr/>
          <p:nvPr/>
        </p:nvCxnSpPr>
        <p:spPr>
          <a:xfrm rot="5400000" flipH="1" flipV="1">
            <a:off x="4715670" y="4714090"/>
            <a:ext cx="427834" cy="7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16200000" flipV="1">
            <a:off x="4428727" y="4572405"/>
            <a:ext cx="428628" cy="42783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3857620" y="5715016"/>
            <a:ext cx="13573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14810" y="2714620"/>
            <a:ext cx="13573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</a:t>
            </a:r>
            <a:r>
              <a:rPr lang="ru-RU" b="1" dirty="0" smtClean="0">
                <a:solidFill>
                  <a:schemeClr val="tx1"/>
                </a:solidFill>
              </a:rPr>
              <a:t>Тема урока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     </a:t>
            </a:r>
            <a:r>
              <a:rPr lang="ru-RU" sz="9600" b="1" dirty="0" smtClean="0"/>
              <a:t>Ж</a:t>
            </a:r>
            <a:r>
              <a:rPr lang="ru-RU" sz="9600" b="1" dirty="0" smtClean="0">
                <a:solidFill>
                  <a:srgbClr val="FF0000"/>
                </a:solidFill>
              </a:rPr>
              <a:t>И</a:t>
            </a:r>
            <a:r>
              <a:rPr lang="ru-RU" sz="9600" b="1" dirty="0" smtClean="0"/>
              <a:t> и Ш</a:t>
            </a:r>
            <a:r>
              <a:rPr lang="ru-RU" sz="9600" b="1" dirty="0" smtClean="0">
                <a:solidFill>
                  <a:srgbClr val="FF0000"/>
                </a:solidFill>
              </a:rPr>
              <a:t>И</a:t>
            </a:r>
          </a:p>
          <a:p>
            <a:pPr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   </a:t>
            </a:r>
            <a:r>
              <a:rPr lang="ru-RU" sz="9600" b="1" dirty="0" smtClean="0"/>
              <a:t>ПИШИ</a:t>
            </a:r>
            <a:r>
              <a:rPr lang="ru-RU" sz="9600" b="1" dirty="0" smtClean="0">
                <a:solidFill>
                  <a:srgbClr val="FF0000"/>
                </a:solidFill>
              </a:rPr>
              <a:t> </a:t>
            </a:r>
            <a:r>
              <a:rPr lang="ru-RU" sz="9600" b="1" dirty="0" smtClean="0"/>
              <a:t>с</a:t>
            </a:r>
            <a:r>
              <a:rPr lang="ru-RU" sz="9600" b="1" dirty="0" smtClean="0">
                <a:solidFill>
                  <a:srgbClr val="FF0000"/>
                </a:solidFill>
              </a:rPr>
              <a:t> 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324" y="1428736"/>
            <a:ext cx="6072443" cy="30718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28794" y="4500570"/>
            <a:ext cx="56437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Уважай своего товарища.</a:t>
            </a:r>
          </a:p>
          <a:p>
            <a:r>
              <a:rPr lang="ru-RU" sz="3200" b="1" dirty="0" smtClean="0"/>
              <a:t> Умей каждого выслушать.</a:t>
            </a:r>
          </a:p>
          <a:p>
            <a:r>
              <a:rPr lang="ru-RU" sz="3200" b="1" dirty="0" smtClean="0"/>
              <a:t> Не согласен – предлагай!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</a:t>
            </a:r>
            <a:r>
              <a:rPr lang="ru-RU" sz="3600" dirty="0" smtClean="0">
                <a:solidFill>
                  <a:schemeClr val="tx1"/>
                </a:solidFill>
              </a:rPr>
              <a:t>1 группа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u="sng" dirty="0" smtClean="0"/>
              <a:t>Угадай и запиши слово. Подчеркни орфограмму.</a:t>
            </a:r>
          </a:p>
          <a:p>
            <a:pPr>
              <a:buNone/>
            </a:pPr>
            <a:r>
              <a:rPr lang="ru-RU" sz="3600" dirty="0" smtClean="0"/>
              <a:t>Кот живёт у нас на крыше,</a:t>
            </a:r>
          </a:p>
          <a:p>
            <a:pPr>
              <a:buNone/>
            </a:pPr>
            <a:r>
              <a:rPr lang="ru-RU" sz="3600" dirty="0" smtClean="0"/>
              <a:t>А в чулане живут ________ 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/>
              <a:t>Не поедет без бензина</a:t>
            </a:r>
          </a:p>
          <a:p>
            <a:pPr>
              <a:buNone/>
            </a:pPr>
            <a:r>
              <a:rPr lang="ru-RU" sz="3600" dirty="0" smtClean="0"/>
              <a:t> ни автобус, ни ___________ .</a:t>
            </a:r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</a:t>
            </a:r>
            <a:r>
              <a:rPr lang="ru-RU" sz="3600" dirty="0" smtClean="0">
                <a:solidFill>
                  <a:schemeClr val="tx1"/>
                </a:solidFill>
              </a:rPr>
              <a:t>1 группа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u="sng" dirty="0" smtClean="0"/>
              <a:t>Угадай и запиши слово. Подчеркни орфограмму.</a:t>
            </a:r>
          </a:p>
          <a:p>
            <a:pPr>
              <a:buNone/>
            </a:pPr>
            <a:r>
              <a:rPr lang="ru-RU" sz="3600" dirty="0" smtClean="0"/>
              <a:t>Кот живёт у нас на крыше,</a:t>
            </a:r>
          </a:p>
          <a:p>
            <a:pPr>
              <a:buNone/>
            </a:pPr>
            <a:r>
              <a:rPr lang="ru-RU" sz="3600" dirty="0" smtClean="0"/>
              <a:t>А в чулане живут мыши 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/>
              <a:t>Не поедет без бензина</a:t>
            </a:r>
          </a:p>
          <a:p>
            <a:pPr>
              <a:buNone/>
            </a:pPr>
            <a:r>
              <a:rPr lang="ru-RU" sz="3600" dirty="0" smtClean="0"/>
              <a:t> ни автобус, ни машина.</a:t>
            </a:r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                            </a:t>
            </a:r>
            <a:r>
              <a:rPr lang="ru-RU" sz="3600" dirty="0" smtClean="0">
                <a:solidFill>
                  <a:schemeClr val="tx1"/>
                </a:solidFill>
              </a:rPr>
              <a:t>1 группа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u="sng" dirty="0" smtClean="0"/>
              <a:t>Угадай и запиши слово. Подчеркни орфограмму.</a:t>
            </a:r>
          </a:p>
          <a:p>
            <a:pPr>
              <a:buNone/>
            </a:pPr>
            <a:r>
              <a:rPr lang="ru-RU" sz="3600" dirty="0" smtClean="0"/>
              <a:t>Кот </a:t>
            </a:r>
            <a:r>
              <a:rPr lang="ru-RU" sz="3600" u="sng" dirty="0" smtClean="0"/>
              <a:t>жи</a:t>
            </a:r>
            <a:r>
              <a:rPr lang="ru-RU" sz="3600" dirty="0" smtClean="0"/>
              <a:t>вёт у нас на крыше,</a:t>
            </a:r>
          </a:p>
          <a:p>
            <a:pPr>
              <a:buNone/>
            </a:pPr>
            <a:r>
              <a:rPr lang="ru-RU" sz="3600" dirty="0" smtClean="0"/>
              <a:t>А в чулане </a:t>
            </a:r>
            <a:r>
              <a:rPr lang="ru-RU" sz="3600" u="sng" dirty="0" smtClean="0"/>
              <a:t>жи</a:t>
            </a:r>
            <a:r>
              <a:rPr lang="ru-RU" sz="3600" dirty="0" smtClean="0"/>
              <a:t>вут мы</a:t>
            </a:r>
            <a:r>
              <a:rPr lang="ru-RU" sz="3600" u="sng" dirty="0" smtClean="0"/>
              <a:t>ши</a:t>
            </a:r>
            <a:r>
              <a:rPr lang="ru-RU" sz="3600" dirty="0" smtClean="0"/>
              <a:t> 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/>
              <a:t>Не поедет без бензина</a:t>
            </a:r>
          </a:p>
          <a:p>
            <a:pPr>
              <a:buNone/>
            </a:pPr>
            <a:r>
              <a:rPr lang="ru-RU" sz="3600" dirty="0" smtClean="0"/>
              <a:t> ни автобус, ни ма</a:t>
            </a:r>
            <a:r>
              <a:rPr lang="ru-RU" sz="3600" u="sng" dirty="0" smtClean="0"/>
              <a:t>ши</a:t>
            </a:r>
            <a:r>
              <a:rPr lang="ru-RU" sz="3600" dirty="0" smtClean="0"/>
              <a:t>на.</a:t>
            </a:r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219</TotalTime>
  <Words>351</Words>
  <Application>Microsoft Office PowerPoint</Application>
  <PresentationFormat>Экран (4:3)</PresentationFormat>
  <Paragraphs>88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Слайд 1</vt:lpstr>
      <vt:lpstr>Слайд 2</vt:lpstr>
      <vt:lpstr>Слайд 3</vt:lpstr>
      <vt:lpstr>Слайд 4</vt:lpstr>
      <vt:lpstr>                Тема урока</vt:lpstr>
      <vt:lpstr>Слайд 6</vt:lpstr>
      <vt:lpstr>                   1 группа</vt:lpstr>
      <vt:lpstr>                   1 группа</vt:lpstr>
      <vt:lpstr>                            1 группа</vt:lpstr>
      <vt:lpstr>                       2 группа</vt:lpstr>
      <vt:lpstr>                       2 группа</vt:lpstr>
      <vt:lpstr>                      3 группа</vt:lpstr>
      <vt:lpstr>                              3 группа</vt:lpstr>
      <vt:lpstr>                      4 группа</vt:lpstr>
      <vt:lpstr>                      4 группа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 января.</dc:title>
  <dc:creator>Beekeeper72</dc:creator>
  <cp:lastModifiedBy>Beekeeper72</cp:lastModifiedBy>
  <cp:revision>26</cp:revision>
  <dcterms:created xsi:type="dcterms:W3CDTF">2012-01-24T06:24:33Z</dcterms:created>
  <dcterms:modified xsi:type="dcterms:W3CDTF">2012-02-02T08:47:53Z</dcterms:modified>
</cp:coreProperties>
</file>