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99FF"/>
    <a:srgbClr val="CCECFF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CD8-7462-4CE3-9E4F-2F6038FC6CBA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E376-175A-4664-AB41-3255D9AE5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92584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CD8-7462-4CE3-9E4F-2F6038FC6CBA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E376-175A-4664-AB41-3255D9AE5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001634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CD8-7462-4CE3-9E4F-2F6038FC6CBA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E376-175A-4664-AB41-3255D9AE5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668966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CD8-7462-4CE3-9E4F-2F6038FC6CBA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E376-175A-4664-AB41-3255D9AE5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463076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CD8-7462-4CE3-9E4F-2F6038FC6CBA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E376-175A-4664-AB41-3255D9AE5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748456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CD8-7462-4CE3-9E4F-2F6038FC6CBA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E376-175A-4664-AB41-3255D9AE5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592100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CD8-7462-4CE3-9E4F-2F6038FC6CBA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E376-175A-4664-AB41-3255D9AE5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306383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CD8-7462-4CE3-9E4F-2F6038FC6CBA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E376-175A-4664-AB41-3255D9AE5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850063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CD8-7462-4CE3-9E4F-2F6038FC6CBA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E376-175A-4664-AB41-3255D9AE5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238449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CD8-7462-4CE3-9E4F-2F6038FC6CBA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E376-175A-4664-AB41-3255D9AE5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501047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CD8-7462-4CE3-9E4F-2F6038FC6CBA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E376-175A-4664-AB41-3255D9AE5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704260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1FCD8-7462-4CE3-9E4F-2F6038FC6CBA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2E376-175A-4664-AB41-3255D9AE5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59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297944"/>
            <a:ext cx="7772400" cy="2262113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Тренажёр по русскому языку</a:t>
            </a:r>
            <a:r>
              <a:rPr lang="ru-RU" sz="6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ru-RU" sz="6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5589240"/>
            <a:ext cx="6400800" cy="864096"/>
          </a:xfrm>
        </p:spPr>
        <p:txBody>
          <a:bodyPr/>
          <a:lstStyle/>
          <a:p>
            <a:pPr algn="r"/>
            <a:r>
              <a:rPr lang="ru-RU" i="1" dirty="0" smtClean="0"/>
              <a:t>Автор-составитель Душкина И.Н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2792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89" b="976"/>
          <a:stretch/>
        </p:blipFill>
        <p:spPr>
          <a:xfrm>
            <a:off x="251520" y="205033"/>
            <a:ext cx="4140517" cy="3024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05" b="1291"/>
          <a:stretch/>
        </p:blipFill>
        <p:spPr>
          <a:xfrm>
            <a:off x="2469113" y="3501008"/>
            <a:ext cx="4267768" cy="309156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85" b="4121"/>
          <a:stretch/>
        </p:blipFill>
        <p:spPr>
          <a:xfrm>
            <a:off x="4638065" y="205229"/>
            <a:ext cx="4303048" cy="3024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1050" r="50000"/>
          <a:stretch/>
        </p:blipFill>
        <p:spPr>
          <a:xfrm>
            <a:off x="221785" y="4110792"/>
            <a:ext cx="1912163" cy="18720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" name="Управляющая кнопка: возврат 9">
            <a:hlinkClick r:id="" action="ppaction://hlinkshowjump?jump=lastslideviewed" highlightClick="1"/>
          </p:cNvPr>
          <p:cNvSpPr/>
          <p:nvPr/>
        </p:nvSpPr>
        <p:spPr>
          <a:xfrm>
            <a:off x="7954892" y="5872577"/>
            <a:ext cx="720000" cy="720000"/>
          </a:xfrm>
          <a:prstGeom prst="actionButtonReturn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isometricRightUp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7020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071644"/>
              </p:ext>
            </p:extLst>
          </p:nvPr>
        </p:nvGraphicFramePr>
        <p:xfrm>
          <a:off x="522000" y="513000"/>
          <a:ext cx="8100000" cy="57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900000"/>
                <a:gridCol w="900000"/>
                <a:gridCol w="900000"/>
                <a:gridCol w="900000"/>
                <a:gridCol w="900000"/>
                <a:gridCol w="900000"/>
                <a:gridCol w="900000"/>
                <a:gridCol w="900000"/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А</a:t>
                      </a:r>
                      <a:endParaRPr lang="ru-RU" sz="2800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</a:t>
                      </a:r>
                      <a:endParaRPr lang="ru-RU" sz="2800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</a:t>
                      </a:r>
                      <a:endParaRPr lang="ru-RU" sz="2800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</a:t>
                      </a:r>
                      <a:endParaRPr lang="ru-RU" sz="2800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</a:t>
                      </a:r>
                      <a:endParaRPr lang="ru-RU" sz="2800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sz="2800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Ж</a:t>
                      </a:r>
                      <a:endParaRPr lang="ru-RU" sz="2800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</a:t>
                      </a:r>
                      <a:endParaRPr lang="ru-RU" sz="2800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1</a:t>
                      </a:r>
                      <a:endParaRPr lang="ru-RU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2</a:t>
                      </a:r>
                      <a:endParaRPr lang="ru-RU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3</a:t>
                      </a:r>
                      <a:endParaRPr lang="ru-RU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4</a:t>
                      </a:r>
                      <a:endParaRPr lang="ru-RU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5</a:t>
                      </a:r>
                      <a:endParaRPr lang="ru-RU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6</a:t>
                      </a:r>
                      <a:endParaRPr lang="ru-RU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7</a:t>
                      </a:r>
                      <a:endParaRPr lang="ru-RU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3" name="7-конечная звезда 52">
            <a:hlinkClick r:id="rId2" action="ppaction://hlinksldjump" highlightClick="1"/>
          </p:cNvPr>
          <p:cNvSpPr/>
          <p:nvPr/>
        </p:nvSpPr>
        <p:spPr>
          <a:xfrm>
            <a:off x="1619672" y="1340768"/>
            <a:ext cx="432048" cy="432048"/>
          </a:xfrm>
          <a:prstGeom prst="star7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7-конечная звезда 2">
            <a:hlinkClick r:id="rId3" action="ppaction://hlinksldjump" highlightClick="1"/>
          </p:cNvPr>
          <p:cNvSpPr/>
          <p:nvPr/>
        </p:nvSpPr>
        <p:spPr>
          <a:xfrm>
            <a:off x="2529498" y="1340816"/>
            <a:ext cx="432000" cy="432000"/>
          </a:xfrm>
          <a:prstGeom prst="star7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7-конечная звезда 5">
            <a:hlinkClick r:id="rId4" action="ppaction://hlinksldjump" highlightClick="1"/>
          </p:cNvPr>
          <p:cNvSpPr/>
          <p:nvPr/>
        </p:nvSpPr>
        <p:spPr>
          <a:xfrm>
            <a:off x="3419872" y="1340816"/>
            <a:ext cx="432000" cy="432000"/>
          </a:xfrm>
          <a:prstGeom prst="star7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7-конечная звезда 7">
            <a:hlinkClick r:id="rId5" action="ppaction://hlinksldjump" highlightClick="1"/>
          </p:cNvPr>
          <p:cNvSpPr/>
          <p:nvPr/>
        </p:nvSpPr>
        <p:spPr>
          <a:xfrm>
            <a:off x="4338774" y="1340816"/>
            <a:ext cx="432000" cy="432000"/>
          </a:xfrm>
          <a:prstGeom prst="star7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7-конечная звезда 4">
            <a:hlinkClick r:id="rId6" action="ppaction://hlinksldjump" highlightClick="1"/>
          </p:cNvPr>
          <p:cNvSpPr/>
          <p:nvPr/>
        </p:nvSpPr>
        <p:spPr>
          <a:xfrm>
            <a:off x="5275259" y="1318629"/>
            <a:ext cx="432000" cy="432000"/>
          </a:xfrm>
          <a:prstGeom prst="star7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7-конечная звезда 6">
            <a:hlinkClick r:id="rId7" action="ppaction://hlinksldjump" highlightClick="1"/>
          </p:cNvPr>
          <p:cNvSpPr/>
          <p:nvPr/>
        </p:nvSpPr>
        <p:spPr>
          <a:xfrm>
            <a:off x="6193509" y="1340816"/>
            <a:ext cx="432000" cy="432000"/>
          </a:xfrm>
          <a:prstGeom prst="star7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08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3" grpId="0" animBg="1"/>
      <p:bldP spid="3" grpId="0" animBg="1"/>
      <p:bldP spid="6" grpId="0" animBg="1"/>
      <p:bldP spid="8" grpId="0" animBg="1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58516"/>
            <a:ext cx="7560000" cy="3140968"/>
          </a:xfrm>
          <a:ln>
            <a:noFill/>
          </a:ln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66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Изл</a:t>
            </a: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…гать материал параграфа</a:t>
            </a:r>
            <a:endParaRPr lang="ru-RU" sz="6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956376" y="5348688"/>
            <a:ext cx="720000" cy="720000"/>
          </a:xfrm>
          <a:prstGeom prst="actionButtonReturn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isometricRightUp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 dirty="0">
              <a:ln>
                <a:solidFill>
                  <a:schemeClr val="bg1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0379" y="1988840"/>
            <a:ext cx="7560000" cy="2880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Изл</a:t>
            </a:r>
            <a:r>
              <a:rPr lang="ru-RU" sz="66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</a:t>
            </a: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гать материал параграфа</a:t>
            </a:r>
            <a:endParaRPr lang="ru-RU" sz="6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7" name="Управляющая кнопка: сведения 6">
            <a:hlinkClick r:id="rId3" action="ppaction://hlinksldjump" highlightClick="1"/>
          </p:cNvPr>
          <p:cNvSpPr/>
          <p:nvPr/>
        </p:nvSpPr>
        <p:spPr>
          <a:xfrm>
            <a:off x="437740" y="5348688"/>
            <a:ext cx="720080" cy="720080"/>
          </a:xfrm>
          <a:prstGeom prst="actionButtonInformation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isometricRightUp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0564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02632"/>
            <a:ext cx="8229600" cy="125273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66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Прик</a:t>
            </a: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…</a:t>
            </a:r>
            <a:r>
              <a:rPr lang="ru-RU" sz="66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снуться</a:t>
            </a: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к руке</a:t>
            </a:r>
            <a:endParaRPr lang="ru-RU" sz="6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956376" y="5373216"/>
            <a:ext cx="720000" cy="720000"/>
          </a:xfrm>
          <a:prstGeom prst="actionButtonReturn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isometricRightUp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844824"/>
            <a:ext cx="6912768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13184" y="2802632"/>
            <a:ext cx="8229600" cy="12527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Прик</a:t>
            </a:r>
            <a:r>
              <a:rPr lang="ru-RU" sz="66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</a:t>
            </a: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снуться к руке</a:t>
            </a:r>
            <a:endParaRPr lang="ru-RU" sz="6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Управляющая кнопка: сведения 7">
            <a:hlinkClick r:id="rId3" action="ppaction://hlinksldjump" highlightClick="1"/>
          </p:cNvPr>
          <p:cNvSpPr/>
          <p:nvPr/>
        </p:nvSpPr>
        <p:spPr>
          <a:xfrm>
            <a:off x="424927" y="5373136"/>
            <a:ext cx="720000" cy="720080"/>
          </a:xfrm>
          <a:prstGeom prst="actionButtonInformation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isometricRightUp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823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12876"/>
            <a:ext cx="8229600" cy="22322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Подробное </a:t>
            </a:r>
            <a:r>
              <a:rPr lang="ru-RU" sz="66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изл</a:t>
            </a: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…</a:t>
            </a:r>
            <a:r>
              <a:rPr lang="ru-RU" sz="66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жение</a:t>
            </a:r>
            <a:endParaRPr lang="ru-RU" sz="6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98747" y="2215355"/>
            <a:ext cx="8229600" cy="24272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Подробное изл</a:t>
            </a:r>
            <a:r>
              <a:rPr lang="ru-RU" sz="66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</a:t>
            </a: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жение</a:t>
            </a:r>
            <a:endParaRPr lang="ru-RU" sz="6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12360" y="5589240"/>
            <a:ext cx="720000" cy="720000"/>
          </a:xfrm>
          <a:prstGeom prst="actionButtonReturn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isometricRightUp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Управляющая кнопка: сведения 5">
            <a:hlinkClick r:id="rId3" action="ppaction://hlinksldjump" highlightClick="1"/>
          </p:cNvPr>
          <p:cNvSpPr/>
          <p:nvPr/>
        </p:nvSpPr>
        <p:spPr>
          <a:xfrm>
            <a:off x="395536" y="5589240"/>
            <a:ext cx="720000" cy="720000"/>
          </a:xfrm>
          <a:prstGeom prst="actionButtonInformation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isometricRightUp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3866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768" y="2694620"/>
            <a:ext cx="8229600" cy="1468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Садовое р…</a:t>
            </a:r>
            <a:r>
              <a:rPr lang="ru-RU" sz="66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стение</a:t>
            </a:r>
            <a:endParaRPr lang="ru-RU" sz="6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09600" y="2694620"/>
            <a:ext cx="8229600" cy="1468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Садовое р</a:t>
            </a:r>
            <a:r>
              <a:rPr lang="ru-RU" sz="66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</a:t>
            </a: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стение</a:t>
            </a:r>
            <a:endParaRPr lang="ru-RU" sz="6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884368" y="5445224"/>
            <a:ext cx="720000" cy="720000"/>
          </a:xfrm>
          <a:prstGeom prst="actionButtonReturn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isometricRightUp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Управляющая кнопка: сведения 6">
            <a:hlinkClick r:id="rId3" action="ppaction://hlinksldjump" highlightClick="1"/>
          </p:cNvPr>
          <p:cNvSpPr/>
          <p:nvPr/>
        </p:nvSpPr>
        <p:spPr>
          <a:xfrm>
            <a:off x="609600" y="5482347"/>
            <a:ext cx="720000" cy="720000"/>
          </a:xfrm>
          <a:prstGeom prst="actionButtonInformation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isometricRightUp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1861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38636"/>
            <a:ext cx="8229600" cy="1180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Город Р…</a:t>
            </a:r>
            <a:r>
              <a:rPr lang="ru-RU" sz="66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стов</a:t>
            </a:r>
            <a:endParaRPr lang="ru-RU" sz="6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71382" y="2384884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Город Р</a:t>
            </a:r>
            <a:r>
              <a:rPr lang="ru-RU" sz="66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</a:t>
            </a: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стов </a:t>
            </a:r>
            <a:r>
              <a:rPr lang="ru-RU" sz="6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(</a:t>
            </a:r>
            <a:r>
              <a:rPr lang="ru-RU" sz="6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искл</a:t>
            </a:r>
            <a:r>
              <a:rPr lang="ru-RU" sz="6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.)</a:t>
            </a:r>
            <a:endParaRPr lang="ru-RU" sz="6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74931" y="5247282"/>
            <a:ext cx="720000" cy="720000"/>
          </a:xfrm>
          <a:prstGeom prst="actionButtonReturn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isometricRightUp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Управляющая кнопка: сведения 5">
            <a:hlinkClick r:id="rId3" action="ppaction://hlinksldjump" highlightClick="1"/>
          </p:cNvPr>
          <p:cNvSpPr/>
          <p:nvPr/>
        </p:nvSpPr>
        <p:spPr>
          <a:xfrm>
            <a:off x="599399" y="5247282"/>
            <a:ext cx="720000" cy="720000"/>
          </a:xfrm>
          <a:prstGeom prst="actionButtonInformation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isometricRightUp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5021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34581"/>
            <a:ext cx="8229600" cy="21888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Морские </a:t>
            </a:r>
            <a:r>
              <a:rPr lang="ru-RU" sz="66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водор</a:t>
            </a: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…</a:t>
            </a:r>
            <a:r>
              <a:rPr lang="ru-RU" sz="66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сли</a:t>
            </a:r>
            <a:endParaRPr lang="ru-RU" sz="6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83568" y="2334581"/>
            <a:ext cx="8229600" cy="21888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Морские водор</a:t>
            </a:r>
            <a:r>
              <a:rPr lang="ru-RU" sz="66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</a:t>
            </a: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сли</a:t>
            </a:r>
            <a:endParaRPr lang="ru-RU" sz="6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668344" y="5445224"/>
            <a:ext cx="720080" cy="720000"/>
          </a:xfrm>
          <a:prstGeom prst="actionButtonReturn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isometricRightUp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Управляющая кнопка: сведения 5">
            <a:hlinkClick r:id="rId3" action="ppaction://hlinksldjump" highlightClick="1"/>
          </p:cNvPr>
          <p:cNvSpPr/>
          <p:nvPr/>
        </p:nvSpPr>
        <p:spPr>
          <a:xfrm>
            <a:off x="683568" y="5543614"/>
            <a:ext cx="720080" cy="720000"/>
          </a:xfrm>
          <a:prstGeom prst="actionButtonInformation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isometricRightUp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0851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54</Words>
  <Application>Microsoft Office PowerPoint</Application>
  <PresentationFormat>Экран (4:3)</PresentationFormat>
  <Paragraphs>29</Paragraphs>
  <Slides>9</Slides>
  <Notes>0</Notes>
  <HiddenSlides>7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Тренажёр по русскому языку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Николаевна</dc:creator>
  <cp:lastModifiedBy>Ирина Николаевна</cp:lastModifiedBy>
  <cp:revision>29</cp:revision>
  <dcterms:created xsi:type="dcterms:W3CDTF">2013-02-08T10:42:21Z</dcterms:created>
  <dcterms:modified xsi:type="dcterms:W3CDTF">2013-02-12T08:54:23Z</dcterms:modified>
</cp:coreProperties>
</file>