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1B337-FB68-4320-BC54-5BDA9B89CCFE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5D2C5-3E19-417C-B524-BAA2D69B3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5D2C5-3E19-417C-B524-BAA2D69B364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5376B-259D-444C-BACF-3190380CD3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BE77D-12EF-407D-A887-07B96079AC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087F6-CAF1-437B-9946-38E7C53495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23A74-1A3E-44F2-99CF-AC4A6DB8BE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D56FC-8991-41CB-B979-27F8A72305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A38B9-EDA0-49FD-8DB2-1E60F2F65B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3388D-3A21-4C04-9B89-93C6E6A660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3D382-033C-42C5-93AA-F640EF993B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0B77-B25F-4BFB-8800-0047EFF846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EFB01-E838-4442-933D-DC58CC31A6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BEC4C-7172-406F-946F-24B922903B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65FAA4-2225-410A-BB70-5C0E7E05926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Дикие животные нашего края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Презентация учебного проекта для учащихся </a:t>
            </a:r>
          </a:p>
          <a:p>
            <a:pPr algn="ctr">
              <a:buNone/>
            </a:pP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8-11лет.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 любите животных?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9" name="Picture 3" descr="C:\Users\Админ\Desktop\вол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2857521" cy="3119451"/>
          </a:xfrm>
          <a:prstGeom prst="rect">
            <a:avLst/>
          </a:prstGeom>
          <a:noFill/>
        </p:spPr>
      </p:pic>
      <p:pic>
        <p:nvPicPr>
          <p:cNvPr id="4100" name="Picture 4" descr="C:\Users\Админ\Desktop\зайч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143380"/>
            <a:ext cx="3643338" cy="2500330"/>
          </a:xfrm>
          <a:prstGeom prst="rect">
            <a:avLst/>
          </a:prstGeom>
          <a:noFill/>
        </p:spPr>
      </p:pic>
      <p:pic>
        <p:nvPicPr>
          <p:cNvPr id="6" name="Содержимое 5" descr="C:\Users\Админ\Desktop\белочка.jpg"/>
          <p:cNvPicPr>
            <a:picLocks noGrp="1"/>
          </p:cNvPicPr>
          <p:nvPr>
            <p:ph idx="1"/>
          </p:nvPr>
        </p:nvPicPr>
        <p:blipFill>
          <a:blip r:embed="rId4"/>
          <a:srcRect l="50032"/>
          <a:stretch>
            <a:fillRect/>
          </a:stretch>
        </p:blipFill>
        <p:spPr bwMode="auto">
          <a:xfrm>
            <a:off x="2643174" y="2500306"/>
            <a:ext cx="314327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4143404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Почему животные      нашего края нуждаются в защите?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4" name="Picture 4" descr="http://im5-tub-ru.yandex.net/i?id=44218519-0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143380"/>
            <a:ext cx="3000396" cy="2714620"/>
          </a:xfrm>
          <a:prstGeom prst="rect">
            <a:avLst/>
          </a:prstGeom>
          <a:noFill/>
        </p:spPr>
      </p:pic>
      <p:pic>
        <p:nvPicPr>
          <p:cNvPr id="5126" name="Picture 6" descr="http://im5-tub-ru.yandex.net/i?id=983729631-3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143380"/>
            <a:ext cx="2857488" cy="2714620"/>
          </a:xfrm>
          <a:prstGeom prst="rect">
            <a:avLst/>
          </a:prstGeom>
          <a:noFill/>
        </p:spPr>
      </p:pic>
      <p:pic>
        <p:nvPicPr>
          <p:cNvPr id="5128" name="Picture 8" descr="http://im6-tub-ru.yandex.net/i?id=94273920-62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143380"/>
            <a:ext cx="3143240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/>
          <a:lstStyle/>
          <a:p>
            <a:pPr algn="ctr">
              <a:buNone/>
            </a:pP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Что можем       сделать мы,</a:t>
            </a:r>
          </a:p>
          <a:p>
            <a:pPr algn="ctr">
              <a:buNone/>
            </a:pP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сохранения            животных?</a:t>
            </a:r>
          </a:p>
          <a:p>
            <a:pPr algn="ctr">
              <a:buNone/>
            </a:pP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5" name="Picture 1" descr="C:\Users\Админ\Desktop\оленён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43108" cy="1928802"/>
          </a:xfrm>
          <a:prstGeom prst="rect">
            <a:avLst/>
          </a:prstGeom>
          <a:noFill/>
        </p:spPr>
      </p:pic>
      <p:pic>
        <p:nvPicPr>
          <p:cNvPr id="6148" name="Picture 4" descr="C:\Users\Админ\Desktop\лис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788785"/>
            <a:ext cx="2000232" cy="2069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29"/>
          </a:xfrm>
        </p:spPr>
        <p:txBody>
          <a:bodyPr/>
          <a:lstStyle/>
          <a:p>
            <a:pPr algn="ctr">
              <a:buNone/>
            </a:pP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Если вас     заинтересовал проект и вы хотите продолжать работу </a:t>
            </a:r>
          </a:p>
          <a:p>
            <a:pPr algn="ctr">
              <a:buNone/>
            </a:pP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добро</a:t>
            </a:r>
          </a:p>
          <a:p>
            <a:pPr algn="ctr">
              <a:buNone/>
            </a:pP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пожаловать!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бочк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бабочка</Template>
  <TotalTime>55</TotalTime>
  <Words>53</Words>
  <Application>Microsoft Office PowerPoint</Application>
  <PresentationFormat>Экран (4:3)</PresentationFormat>
  <Paragraphs>11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бабочка</vt:lpstr>
      <vt:lpstr>Дикие животные нашего края</vt:lpstr>
      <vt:lpstr>Слайд 2</vt:lpstr>
      <vt:lpstr>Вы любите животных?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Дикие животные нашего края</dc:title>
  <dc:creator>Админ</dc:creator>
  <cp:lastModifiedBy>Админ</cp:lastModifiedBy>
  <cp:revision>7</cp:revision>
  <dcterms:created xsi:type="dcterms:W3CDTF">2013-02-04T14:03:44Z</dcterms:created>
  <dcterms:modified xsi:type="dcterms:W3CDTF">2013-02-04T15:00:39Z</dcterms:modified>
</cp:coreProperties>
</file>