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6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FAFC"/>
    <a:srgbClr val="FFFF66"/>
    <a:srgbClr val="FFFF00"/>
    <a:srgbClr val="996633"/>
    <a:srgbClr val="0033CC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F8F5A-D981-4481-9E52-530FA516FDAF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C14E6-A794-445C-8110-22677D1AF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C14E6-A794-445C-8110-22677D1AFCA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C14E6-A794-445C-8110-22677D1AFCA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C14E6-A794-445C-8110-22677D1AFCA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C14E6-A794-445C-8110-22677D1AFCA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C14E6-A794-445C-8110-22677D1AFCA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C14E6-A794-445C-8110-22677D1AFCA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C14E6-A794-445C-8110-22677D1AFCAA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57166"/>
            <a:ext cx="7286676" cy="3143272"/>
          </a:xfrm>
        </p:spPr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FF0000"/>
                </a:solidFill>
                <a:latin typeface="Bookman Old Style" pitchFamily="18" charset="0"/>
              </a:rPr>
              <a:t>Задачи на проценты</a:t>
            </a:r>
            <a:endParaRPr lang="ru-RU" sz="96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grpSp>
        <p:nvGrpSpPr>
          <p:cNvPr id="4" name="Group 8"/>
          <p:cNvGrpSpPr>
            <a:grpSpLocks noChangeAspect="1"/>
          </p:cNvGrpSpPr>
          <p:nvPr/>
        </p:nvGrpSpPr>
        <p:grpSpPr bwMode="auto">
          <a:xfrm>
            <a:off x="642910" y="4500570"/>
            <a:ext cx="3000396" cy="2116142"/>
            <a:chOff x="249" y="119"/>
            <a:chExt cx="1098" cy="713"/>
          </a:xfrm>
        </p:grpSpPr>
        <p:sp>
          <p:nvSpPr>
            <p:cNvPr id="5" name="AutoShape 9"/>
            <p:cNvSpPr>
              <a:spLocks noChangeAspect="1" noChangeArrowheads="1" noTextEdit="1"/>
            </p:cNvSpPr>
            <p:nvPr/>
          </p:nvSpPr>
          <p:spPr bwMode="auto">
            <a:xfrm>
              <a:off x="249" y="119"/>
              <a:ext cx="1098" cy="713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10"/>
            <p:cNvSpPr>
              <a:spLocks/>
            </p:cNvSpPr>
            <p:nvPr/>
          </p:nvSpPr>
          <p:spPr bwMode="auto">
            <a:xfrm>
              <a:off x="681" y="667"/>
              <a:ext cx="502" cy="150"/>
            </a:xfrm>
            <a:custGeom>
              <a:avLst/>
              <a:gdLst>
                <a:gd name="T0" fmla="*/ 3 w 1005"/>
                <a:gd name="T1" fmla="*/ 1 h 448"/>
                <a:gd name="T2" fmla="*/ 10 w 1005"/>
                <a:gd name="T3" fmla="*/ 3 h 448"/>
                <a:gd name="T4" fmla="*/ 16 w 1005"/>
                <a:gd name="T5" fmla="*/ 4 h 448"/>
                <a:gd name="T6" fmla="*/ 23 w 1005"/>
                <a:gd name="T7" fmla="*/ 6 h 448"/>
                <a:gd name="T8" fmla="*/ 30 w 1005"/>
                <a:gd name="T9" fmla="*/ 7 h 448"/>
                <a:gd name="T10" fmla="*/ 36 w 1005"/>
                <a:gd name="T11" fmla="*/ 9 h 448"/>
                <a:gd name="T12" fmla="*/ 42 w 1005"/>
                <a:gd name="T13" fmla="*/ 10 h 448"/>
                <a:gd name="T14" fmla="*/ 49 w 1005"/>
                <a:gd name="T15" fmla="*/ 12 h 448"/>
                <a:gd name="T16" fmla="*/ 55 w 1005"/>
                <a:gd name="T17" fmla="*/ 13 h 448"/>
                <a:gd name="T18" fmla="*/ 62 w 1005"/>
                <a:gd name="T19" fmla="*/ 14 h 448"/>
                <a:gd name="T20" fmla="*/ 68 w 1005"/>
                <a:gd name="T21" fmla="*/ 15 h 448"/>
                <a:gd name="T22" fmla="*/ 75 w 1005"/>
                <a:gd name="T23" fmla="*/ 16 h 448"/>
                <a:gd name="T24" fmla="*/ 81 w 1005"/>
                <a:gd name="T25" fmla="*/ 16 h 448"/>
                <a:gd name="T26" fmla="*/ 88 w 1005"/>
                <a:gd name="T27" fmla="*/ 17 h 448"/>
                <a:gd name="T28" fmla="*/ 95 w 1005"/>
                <a:gd name="T29" fmla="*/ 17 h 448"/>
                <a:gd name="T30" fmla="*/ 101 w 1005"/>
                <a:gd name="T31" fmla="*/ 17 h 448"/>
                <a:gd name="T32" fmla="*/ 110 w 1005"/>
                <a:gd name="T33" fmla="*/ 16 h 448"/>
                <a:gd name="T34" fmla="*/ 118 w 1005"/>
                <a:gd name="T35" fmla="*/ 15 h 448"/>
                <a:gd name="T36" fmla="*/ 123 w 1005"/>
                <a:gd name="T37" fmla="*/ 13 h 448"/>
                <a:gd name="T38" fmla="*/ 125 w 1005"/>
                <a:gd name="T39" fmla="*/ 10 h 448"/>
                <a:gd name="T40" fmla="*/ 125 w 1005"/>
                <a:gd name="T41" fmla="*/ 8 h 448"/>
                <a:gd name="T42" fmla="*/ 123 w 1005"/>
                <a:gd name="T43" fmla="*/ 5 h 448"/>
                <a:gd name="T44" fmla="*/ 120 w 1005"/>
                <a:gd name="T45" fmla="*/ 3 h 448"/>
                <a:gd name="T46" fmla="*/ 115 w 1005"/>
                <a:gd name="T47" fmla="*/ 2 h 448"/>
                <a:gd name="T48" fmla="*/ 111 w 1005"/>
                <a:gd name="T49" fmla="*/ 1 h 448"/>
                <a:gd name="T50" fmla="*/ 106 w 1005"/>
                <a:gd name="T51" fmla="*/ 0 h 448"/>
                <a:gd name="T52" fmla="*/ 100 w 1005"/>
                <a:gd name="T53" fmla="*/ 0 h 448"/>
                <a:gd name="T54" fmla="*/ 95 w 1005"/>
                <a:gd name="T55" fmla="*/ 0 h 448"/>
                <a:gd name="T56" fmla="*/ 90 w 1005"/>
                <a:gd name="T57" fmla="*/ 0 h 448"/>
                <a:gd name="T58" fmla="*/ 86 w 1005"/>
                <a:gd name="T59" fmla="*/ 1 h 448"/>
                <a:gd name="T60" fmla="*/ 83 w 1005"/>
                <a:gd name="T61" fmla="*/ 1 h 448"/>
                <a:gd name="T62" fmla="*/ 82 w 1005"/>
                <a:gd name="T63" fmla="*/ 2 h 448"/>
                <a:gd name="T64" fmla="*/ 83 w 1005"/>
                <a:gd name="T65" fmla="*/ 3 h 448"/>
                <a:gd name="T66" fmla="*/ 85 w 1005"/>
                <a:gd name="T67" fmla="*/ 3 h 448"/>
                <a:gd name="T68" fmla="*/ 88 w 1005"/>
                <a:gd name="T69" fmla="*/ 2 h 448"/>
                <a:gd name="T70" fmla="*/ 92 w 1005"/>
                <a:gd name="T71" fmla="*/ 1 h 448"/>
                <a:gd name="T72" fmla="*/ 97 w 1005"/>
                <a:gd name="T73" fmla="*/ 1 h 448"/>
                <a:gd name="T74" fmla="*/ 101 w 1005"/>
                <a:gd name="T75" fmla="*/ 1 h 448"/>
                <a:gd name="T76" fmla="*/ 105 w 1005"/>
                <a:gd name="T77" fmla="*/ 1 h 448"/>
                <a:gd name="T78" fmla="*/ 110 w 1005"/>
                <a:gd name="T79" fmla="*/ 2 h 448"/>
                <a:gd name="T80" fmla="*/ 115 w 1005"/>
                <a:gd name="T81" fmla="*/ 2 h 448"/>
                <a:gd name="T82" fmla="*/ 119 w 1005"/>
                <a:gd name="T83" fmla="*/ 3 h 448"/>
                <a:gd name="T84" fmla="*/ 121 w 1005"/>
                <a:gd name="T85" fmla="*/ 5 h 448"/>
                <a:gd name="T86" fmla="*/ 122 w 1005"/>
                <a:gd name="T87" fmla="*/ 7 h 448"/>
                <a:gd name="T88" fmla="*/ 121 w 1005"/>
                <a:gd name="T89" fmla="*/ 10 h 448"/>
                <a:gd name="T90" fmla="*/ 117 w 1005"/>
                <a:gd name="T91" fmla="*/ 12 h 448"/>
                <a:gd name="T92" fmla="*/ 112 w 1005"/>
                <a:gd name="T93" fmla="*/ 14 h 448"/>
                <a:gd name="T94" fmla="*/ 106 w 1005"/>
                <a:gd name="T95" fmla="*/ 15 h 448"/>
                <a:gd name="T96" fmla="*/ 99 w 1005"/>
                <a:gd name="T97" fmla="*/ 16 h 448"/>
                <a:gd name="T98" fmla="*/ 91 w 1005"/>
                <a:gd name="T99" fmla="*/ 16 h 448"/>
                <a:gd name="T100" fmla="*/ 83 w 1005"/>
                <a:gd name="T101" fmla="*/ 15 h 448"/>
                <a:gd name="T102" fmla="*/ 75 w 1005"/>
                <a:gd name="T103" fmla="*/ 15 h 448"/>
                <a:gd name="T104" fmla="*/ 66 w 1005"/>
                <a:gd name="T105" fmla="*/ 14 h 448"/>
                <a:gd name="T106" fmla="*/ 57 w 1005"/>
                <a:gd name="T107" fmla="*/ 12 h 448"/>
                <a:gd name="T108" fmla="*/ 48 w 1005"/>
                <a:gd name="T109" fmla="*/ 10 h 448"/>
                <a:gd name="T110" fmla="*/ 39 w 1005"/>
                <a:gd name="T111" fmla="*/ 8 h 448"/>
                <a:gd name="T112" fmla="*/ 31 w 1005"/>
                <a:gd name="T113" fmla="*/ 6 h 448"/>
                <a:gd name="T114" fmla="*/ 22 w 1005"/>
                <a:gd name="T115" fmla="*/ 5 h 448"/>
                <a:gd name="T116" fmla="*/ 14 w 1005"/>
                <a:gd name="T117" fmla="*/ 3 h 448"/>
                <a:gd name="T118" fmla="*/ 5 w 1005"/>
                <a:gd name="T119" fmla="*/ 1 h 448"/>
                <a:gd name="T120" fmla="*/ 0 w 1005"/>
                <a:gd name="T121" fmla="*/ 1 h 44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05"/>
                <a:gd name="T184" fmla="*/ 0 h 448"/>
                <a:gd name="T185" fmla="*/ 1005 w 1005"/>
                <a:gd name="T186" fmla="*/ 448 h 44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05" h="448">
                  <a:moveTo>
                    <a:pt x="0" y="15"/>
                  </a:moveTo>
                  <a:lnTo>
                    <a:pt x="27" y="35"/>
                  </a:lnTo>
                  <a:lnTo>
                    <a:pt x="54" y="56"/>
                  </a:lnTo>
                  <a:lnTo>
                    <a:pt x="81" y="76"/>
                  </a:lnTo>
                  <a:lnTo>
                    <a:pt x="108" y="98"/>
                  </a:lnTo>
                  <a:lnTo>
                    <a:pt x="135" y="119"/>
                  </a:lnTo>
                  <a:lnTo>
                    <a:pt x="161" y="139"/>
                  </a:lnTo>
                  <a:lnTo>
                    <a:pt x="188" y="160"/>
                  </a:lnTo>
                  <a:lnTo>
                    <a:pt x="214" y="180"/>
                  </a:lnTo>
                  <a:lnTo>
                    <a:pt x="240" y="201"/>
                  </a:lnTo>
                  <a:lnTo>
                    <a:pt x="266" y="221"/>
                  </a:lnTo>
                  <a:lnTo>
                    <a:pt x="292" y="240"/>
                  </a:lnTo>
                  <a:lnTo>
                    <a:pt x="317" y="259"/>
                  </a:lnTo>
                  <a:lnTo>
                    <a:pt x="343" y="277"/>
                  </a:lnTo>
                  <a:lnTo>
                    <a:pt x="369" y="296"/>
                  </a:lnTo>
                  <a:lnTo>
                    <a:pt x="395" y="312"/>
                  </a:lnTo>
                  <a:lnTo>
                    <a:pt x="421" y="329"/>
                  </a:lnTo>
                  <a:lnTo>
                    <a:pt x="447" y="345"/>
                  </a:lnTo>
                  <a:lnTo>
                    <a:pt x="473" y="360"/>
                  </a:lnTo>
                  <a:lnTo>
                    <a:pt x="499" y="374"/>
                  </a:lnTo>
                  <a:lnTo>
                    <a:pt x="524" y="386"/>
                  </a:lnTo>
                  <a:lnTo>
                    <a:pt x="550" y="398"/>
                  </a:lnTo>
                  <a:lnTo>
                    <a:pt x="576" y="409"/>
                  </a:lnTo>
                  <a:lnTo>
                    <a:pt x="603" y="419"/>
                  </a:lnTo>
                  <a:lnTo>
                    <a:pt x="629" y="427"/>
                  </a:lnTo>
                  <a:lnTo>
                    <a:pt x="655" y="434"/>
                  </a:lnTo>
                  <a:lnTo>
                    <a:pt x="681" y="439"/>
                  </a:lnTo>
                  <a:lnTo>
                    <a:pt x="707" y="443"/>
                  </a:lnTo>
                  <a:lnTo>
                    <a:pt x="733" y="446"/>
                  </a:lnTo>
                  <a:lnTo>
                    <a:pt x="760" y="448"/>
                  </a:lnTo>
                  <a:lnTo>
                    <a:pt x="787" y="448"/>
                  </a:lnTo>
                  <a:lnTo>
                    <a:pt x="814" y="445"/>
                  </a:lnTo>
                  <a:lnTo>
                    <a:pt x="841" y="441"/>
                  </a:lnTo>
                  <a:lnTo>
                    <a:pt x="883" y="430"/>
                  </a:lnTo>
                  <a:lnTo>
                    <a:pt x="917" y="412"/>
                  </a:lnTo>
                  <a:lnTo>
                    <a:pt x="946" y="390"/>
                  </a:lnTo>
                  <a:lnTo>
                    <a:pt x="968" y="366"/>
                  </a:lnTo>
                  <a:lnTo>
                    <a:pt x="984" y="336"/>
                  </a:lnTo>
                  <a:lnTo>
                    <a:pt x="996" y="304"/>
                  </a:lnTo>
                  <a:lnTo>
                    <a:pt x="1003" y="272"/>
                  </a:lnTo>
                  <a:lnTo>
                    <a:pt x="1005" y="237"/>
                  </a:lnTo>
                  <a:lnTo>
                    <a:pt x="1003" y="203"/>
                  </a:lnTo>
                  <a:lnTo>
                    <a:pt x="998" y="169"/>
                  </a:lnTo>
                  <a:lnTo>
                    <a:pt x="989" y="138"/>
                  </a:lnTo>
                  <a:lnTo>
                    <a:pt x="977" y="108"/>
                  </a:lnTo>
                  <a:lnTo>
                    <a:pt x="963" y="82"/>
                  </a:lnTo>
                  <a:lnTo>
                    <a:pt x="946" y="59"/>
                  </a:lnTo>
                  <a:lnTo>
                    <a:pt x="927" y="41"/>
                  </a:lnTo>
                  <a:lnTo>
                    <a:pt x="908" y="29"/>
                  </a:lnTo>
                  <a:lnTo>
                    <a:pt x="889" y="22"/>
                  </a:lnTo>
                  <a:lnTo>
                    <a:pt x="869" y="15"/>
                  </a:lnTo>
                  <a:lnTo>
                    <a:pt x="849" y="11"/>
                  </a:lnTo>
                  <a:lnTo>
                    <a:pt x="827" y="7"/>
                  </a:lnTo>
                  <a:lnTo>
                    <a:pt x="805" y="5"/>
                  </a:lnTo>
                  <a:lnTo>
                    <a:pt x="783" y="5"/>
                  </a:lnTo>
                  <a:lnTo>
                    <a:pt x="762" y="7"/>
                  </a:lnTo>
                  <a:lnTo>
                    <a:pt x="743" y="8"/>
                  </a:lnTo>
                  <a:lnTo>
                    <a:pt x="723" y="12"/>
                  </a:lnTo>
                  <a:lnTo>
                    <a:pt x="706" y="18"/>
                  </a:lnTo>
                  <a:lnTo>
                    <a:pt x="691" y="23"/>
                  </a:lnTo>
                  <a:lnTo>
                    <a:pt x="678" y="31"/>
                  </a:lnTo>
                  <a:lnTo>
                    <a:pt x="669" y="39"/>
                  </a:lnTo>
                  <a:lnTo>
                    <a:pt x="663" y="50"/>
                  </a:lnTo>
                  <a:lnTo>
                    <a:pt x="661" y="61"/>
                  </a:lnTo>
                  <a:lnTo>
                    <a:pt x="662" y="74"/>
                  </a:lnTo>
                  <a:lnTo>
                    <a:pt x="665" y="76"/>
                  </a:lnTo>
                  <a:lnTo>
                    <a:pt x="671" y="74"/>
                  </a:lnTo>
                  <a:lnTo>
                    <a:pt x="681" y="68"/>
                  </a:lnTo>
                  <a:lnTo>
                    <a:pt x="692" y="60"/>
                  </a:lnTo>
                  <a:lnTo>
                    <a:pt x="706" y="50"/>
                  </a:lnTo>
                  <a:lnTo>
                    <a:pt x="724" y="41"/>
                  </a:lnTo>
                  <a:lnTo>
                    <a:pt x="743" y="34"/>
                  </a:lnTo>
                  <a:lnTo>
                    <a:pt x="765" y="30"/>
                  </a:lnTo>
                  <a:lnTo>
                    <a:pt x="777" y="29"/>
                  </a:lnTo>
                  <a:lnTo>
                    <a:pt x="793" y="29"/>
                  </a:lnTo>
                  <a:lnTo>
                    <a:pt x="809" y="29"/>
                  </a:lnTo>
                  <a:lnTo>
                    <a:pt x="828" y="30"/>
                  </a:lnTo>
                  <a:lnTo>
                    <a:pt x="846" y="31"/>
                  </a:lnTo>
                  <a:lnTo>
                    <a:pt x="866" y="35"/>
                  </a:lnTo>
                  <a:lnTo>
                    <a:pt x="886" y="41"/>
                  </a:lnTo>
                  <a:lnTo>
                    <a:pt x="905" y="48"/>
                  </a:lnTo>
                  <a:lnTo>
                    <a:pt x="922" y="59"/>
                  </a:lnTo>
                  <a:lnTo>
                    <a:pt x="939" y="71"/>
                  </a:lnTo>
                  <a:lnTo>
                    <a:pt x="952" y="86"/>
                  </a:lnTo>
                  <a:lnTo>
                    <a:pt x="965" y="105"/>
                  </a:lnTo>
                  <a:lnTo>
                    <a:pt x="973" y="128"/>
                  </a:lnTo>
                  <a:lnTo>
                    <a:pt x="978" y="154"/>
                  </a:lnTo>
                  <a:lnTo>
                    <a:pt x="979" y="186"/>
                  </a:lnTo>
                  <a:lnTo>
                    <a:pt x="976" y="221"/>
                  </a:lnTo>
                  <a:lnTo>
                    <a:pt x="968" y="258"/>
                  </a:lnTo>
                  <a:lnTo>
                    <a:pt x="956" y="289"/>
                  </a:lnTo>
                  <a:lnTo>
                    <a:pt x="942" y="318"/>
                  </a:lnTo>
                  <a:lnTo>
                    <a:pt x="923" y="344"/>
                  </a:lnTo>
                  <a:lnTo>
                    <a:pt x="903" y="364"/>
                  </a:lnTo>
                  <a:lnTo>
                    <a:pt x="879" y="382"/>
                  </a:lnTo>
                  <a:lnTo>
                    <a:pt x="853" y="397"/>
                  </a:lnTo>
                  <a:lnTo>
                    <a:pt x="825" y="408"/>
                  </a:lnTo>
                  <a:lnTo>
                    <a:pt x="796" y="415"/>
                  </a:lnTo>
                  <a:lnTo>
                    <a:pt x="765" y="419"/>
                  </a:lnTo>
                  <a:lnTo>
                    <a:pt x="733" y="420"/>
                  </a:lnTo>
                  <a:lnTo>
                    <a:pt x="701" y="419"/>
                  </a:lnTo>
                  <a:lnTo>
                    <a:pt x="668" y="413"/>
                  </a:lnTo>
                  <a:lnTo>
                    <a:pt x="635" y="405"/>
                  </a:lnTo>
                  <a:lnTo>
                    <a:pt x="603" y="393"/>
                  </a:lnTo>
                  <a:lnTo>
                    <a:pt x="571" y="379"/>
                  </a:lnTo>
                  <a:lnTo>
                    <a:pt x="533" y="360"/>
                  </a:lnTo>
                  <a:lnTo>
                    <a:pt x="496" y="340"/>
                  </a:lnTo>
                  <a:lnTo>
                    <a:pt x="460" y="318"/>
                  </a:lnTo>
                  <a:lnTo>
                    <a:pt x="423" y="296"/>
                  </a:lnTo>
                  <a:lnTo>
                    <a:pt x="388" y="273"/>
                  </a:lnTo>
                  <a:lnTo>
                    <a:pt x="353" y="248"/>
                  </a:lnTo>
                  <a:lnTo>
                    <a:pt x="317" y="224"/>
                  </a:lnTo>
                  <a:lnTo>
                    <a:pt x="283" y="199"/>
                  </a:lnTo>
                  <a:lnTo>
                    <a:pt x="249" y="173"/>
                  </a:lnTo>
                  <a:lnTo>
                    <a:pt x="215" y="149"/>
                  </a:lnTo>
                  <a:lnTo>
                    <a:pt x="181" y="123"/>
                  </a:lnTo>
                  <a:lnTo>
                    <a:pt x="146" y="98"/>
                  </a:lnTo>
                  <a:lnTo>
                    <a:pt x="113" y="72"/>
                  </a:lnTo>
                  <a:lnTo>
                    <a:pt x="79" y="48"/>
                  </a:lnTo>
                  <a:lnTo>
                    <a:pt x="46" y="23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1"/>
            <p:cNvSpPr>
              <a:spLocks/>
            </p:cNvSpPr>
            <p:nvPr/>
          </p:nvSpPr>
          <p:spPr bwMode="auto">
            <a:xfrm>
              <a:off x="255" y="544"/>
              <a:ext cx="771" cy="215"/>
            </a:xfrm>
            <a:custGeom>
              <a:avLst/>
              <a:gdLst>
                <a:gd name="T0" fmla="*/ 101 w 1542"/>
                <a:gd name="T1" fmla="*/ 13 h 645"/>
                <a:gd name="T2" fmla="*/ 93 w 1542"/>
                <a:gd name="T3" fmla="*/ 12 h 645"/>
                <a:gd name="T4" fmla="*/ 85 w 1542"/>
                <a:gd name="T5" fmla="*/ 10 h 645"/>
                <a:gd name="T6" fmla="*/ 76 w 1542"/>
                <a:gd name="T7" fmla="*/ 9 h 645"/>
                <a:gd name="T8" fmla="*/ 67 w 1542"/>
                <a:gd name="T9" fmla="*/ 8 h 645"/>
                <a:gd name="T10" fmla="*/ 57 w 1542"/>
                <a:gd name="T11" fmla="*/ 8 h 645"/>
                <a:gd name="T12" fmla="*/ 49 w 1542"/>
                <a:gd name="T13" fmla="*/ 7 h 645"/>
                <a:gd name="T14" fmla="*/ 41 w 1542"/>
                <a:gd name="T15" fmla="*/ 7 h 645"/>
                <a:gd name="T16" fmla="*/ 34 w 1542"/>
                <a:gd name="T17" fmla="*/ 8 h 645"/>
                <a:gd name="T18" fmla="*/ 26 w 1542"/>
                <a:gd name="T19" fmla="*/ 8 h 645"/>
                <a:gd name="T20" fmla="*/ 20 w 1542"/>
                <a:gd name="T21" fmla="*/ 9 h 645"/>
                <a:gd name="T22" fmla="*/ 12 w 1542"/>
                <a:gd name="T23" fmla="*/ 11 h 645"/>
                <a:gd name="T24" fmla="*/ 7 w 1542"/>
                <a:gd name="T25" fmla="*/ 14 h 645"/>
                <a:gd name="T26" fmla="*/ 6 w 1542"/>
                <a:gd name="T27" fmla="*/ 17 h 645"/>
                <a:gd name="T28" fmla="*/ 10 w 1542"/>
                <a:gd name="T29" fmla="*/ 19 h 645"/>
                <a:gd name="T30" fmla="*/ 19 w 1542"/>
                <a:gd name="T31" fmla="*/ 21 h 645"/>
                <a:gd name="T32" fmla="*/ 33 w 1542"/>
                <a:gd name="T33" fmla="*/ 22 h 645"/>
                <a:gd name="T34" fmla="*/ 49 w 1542"/>
                <a:gd name="T35" fmla="*/ 22 h 645"/>
                <a:gd name="T36" fmla="*/ 69 w 1542"/>
                <a:gd name="T37" fmla="*/ 21 h 645"/>
                <a:gd name="T38" fmla="*/ 80 w 1542"/>
                <a:gd name="T39" fmla="*/ 20 h 645"/>
                <a:gd name="T40" fmla="*/ 90 w 1542"/>
                <a:gd name="T41" fmla="*/ 18 h 645"/>
                <a:gd name="T42" fmla="*/ 100 w 1542"/>
                <a:gd name="T43" fmla="*/ 16 h 645"/>
                <a:gd name="T44" fmla="*/ 112 w 1542"/>
                <a:gd name="T45" fmla="*/ 13 h 645"/>
                <a:gd name="T46" fmla="*/ 123 w 1542"/>
                <a:gd name="T47" fmla="*/ 11 h 645"/>
                <a:gd name="T48" fmla="*/ 135 w 1542"/>
                <a:gd name="T49" fmla="*/ 8 h 645"/>
                <a:gd name="T50" fmla="*/ 147 w 1542"/>
                <a:gd name="T51" fmla="*/ 6 h 645"/>
                <a:gd name="T52" fmla="*/ 159 w 1542"/>
                <a:gd name="T53" fmla="*/ 4 h 645"/>
                <a:gd name="T54" fmla="*/ 171 w 1542"/>
                <a:gd name="T55" fmla="*/ 2 h 645"/>
                <a:gd name="T56" fmla="*/ 184 w 1542"/>
                <a:gd name="T57" fmla="*/ 1 h 645"/>
                <a:gd name="T58" fmla="*/ 193 w 1542"/>
                <a:gd name="T59" fmla="*/ 0 h 645"/>
                <a:gd name="T60" fmla="*/ 189 w 1542"/>
                <a:gd name="T61" fmla="*/ 1 h 645"/>
                <a:gd name="T62" fmla="*/ 185 w 1542"/>
                <a:gd name="T63" fmla="*/ 1 h 645"/>
                <a:gd name="T64" fmla="*/ 179 w 1542"/>
                <a:gd name="T65" fmla="*/ 2 h 645"/>
                <a:gd name="T66" fmla="*/ 167 w 1542"/>
                <a:gd name="T67" fmla="*/ 4 h 645"/>
                <a:gd name="T68" fmla="*/ 155 w 1542"/>
                <a:gd name="T69" fmla="*/ 6 h 645"/>
                <a:gd name="T70" fmla="*/ 143 w 1542"/>
                <a:gd name="T71" fmla="*/ 9 h 645"/>
                <a:gd name="T72" fmla="*/ 131 w 1542"/>
                <a:gd name="T73" fmla="*/ 12 h 645"/>
                <a:gd name="T74" fmla="*/ 117 w 1542"/>
                <a:gd name="T75" fmla="*/ 15 h 645"/>
                <a:gd name="T76" fmla="*/ 104 w 1542"/>
                <a:gd name="T77" fmla="*/ 18 h 645"/>
                <a:gd name="T78" fmla="*/ 92 w 1542"/>
                <a:gd name="T79" fmla="*/ 20 h 645"/>
                <a:gd name="T80" fmla="*/ 78 w 1542"/>
                <a:gd name="T81" fmla="*/ 22 h 645"/>
                <a:gd name="T82" fmla="*/ 63 w 1542"/>
                <a:gd name="T83" fmla="*/ 23 h 645"/>
                <a:gd name="T84" fmla="*/ 49 w 1542"/>
                <a:gd name="T85" fmla="*/ 24 h 645"/>
                <a:gd name="T86" fmla="*/ 37 w 1542"/>
                <a:gd name="T87" fmla="*/ 24 h 645"/>
                <a:gd name="T88" fmla="*/ 25 w 1542"/>
                <a:gd name="T89" fmla="*/ 23 h 645"/>
                <a:gd name="T90" fmla="*/ 15 w 1542"/>
                <a:gd name="T91" fmla="*/ 22 h 645"/>
                <a:gd name="T92" fmla="*/ 6 w 1542"/>
                <a:gd name="T93" fmla="*/ 20 h 645"/>
                <a:gd name="T94" fmla="*/ 2 w 1542"/>
                <a:gd name="T95" fmla="*/ 18 h 645"/>
                <a:gd name="T96" fmla="*/ 0 w 1542"/>
                <a:gd name="T97" fmla="*/ 15 h 645"/>
                <a:gd name="T98" fmla="*/ 3 w 1542"/>
                <a:gd name="T99" fmla="*/ 12 h 645"/>
                <a:gd name="T100" fmla="*/ 10 w 1542"/>
                <a:gd name="T101" fmla="*/ 9 h 645"/>
                <a:gd name="T102" fmla="*/ 22 w 1542"/>
                <a:gd name="T103" fmla="*/ 7 h 645"/>
                <a:gd name="T104" fmla="*/ 38 w 1542"/>
                <a:gd name="T105" fmla="*/ 6 h 645"/>
                <a:gd name="T106" fmla="*/ 58 w 1542"/>
                <a:gd name="T107" fmla="*/ 7 h 645"/>
                <a:gd name="T108" fmla="*/ 69 w 1542"/>
                <a:gd name="T109" fmla="*/ 8 h 645"/>
                <a:gd name="T110" fmla="*/ 78 w 1542"/>
                <a:gd name="T111" fmla="*/ 9 h 645"/>
                <a:gd name="T112" fmla="*/ 87 w 1542"/>
                <a:gd name="T113" fmla="*/ 10 h 645"/>
                <a:gd name="T114" fmla="*/ 96 w 1542"/>
                <a:gd name="T115" fmla="*/ 11 h 645"/>
                <a:gd name="T116" fmla="*/ 104 w 1542"/>
                <a:gd name="T117" fmla="*/ 13 h 64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542"/>
                <a:gd name="T178" fmla="*/ 0 h 645"/>
                <a:gd name="T179" fmla="*/ 1542 w 1542"/>
                <a:gd name="T180" fmla="*/ 645 h 64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542" h="645">
                  <a:moveTo>
                    <a:pt x="851" y="386"/>
                  </a:moveTo>
                  <a:lnTo>
                    <a:pt x="830" y="371"/>
                  </a:lnTo>
                  <a:lnTo>
                    <a:pt x="809" y="356"/>
                  </a:lnTo>
                  <a:lnTo>
                    <a:pt x="787" y="342"/>
                  </a:lnTo>
                  <a:lnTo>
                    <a:pt x="764" y="329"/>
                  </a:lnTo>
                  <a:lnTo>
                    <a:pt x="742" y="315"/>
                  </a:lnTo>
                  <a:lnTo>
                    <a:pt x="719" y="303"/>
                  </a:lnTo>
                  <a:lnTo>
                    <a:pt x="695" y="290"/>
                  </a:lnTo>
                  <a:lnTo>
                    <a:pt x="673" y="279"/>
                  </a:lnTo>
                  <a:lnTo>
                    <a:pt x="649" y="268"/>
                  </a:lnTo>
                  <a:lnTo>
                    <a:pt x="626" y="259"/>
                  </a:lnTo>
                  <a:lnTo>
                    <a:pt x="602" y="249"/>
                  </a:lnTo>
                  <a:lnTo>
                    <a:pt x="578" y="241"/>
                  </a:lnTo>
                  <a:lnTo>
                    <a:pt x="554" y="233"/>
                  </a:lnTo>
                  <a:lnTo>
                    <a:pt x="532" y="226"/>
                  </a:lnTo>
                  <a:lnTo>
                    <a:pt x="508" y="219"/>
                  </a:lnTo>
                  <a:lnTo>
                    <a:pt x="484" y="214"/>
                  </a:lnTo>
                  <a:lnTo>
                    <a:pt x="461" y="210"/>
                  </a:lnTo>
                  <a:lnTo>
                    <a:pt x="438" y="206"/>
                  </a:lnTo>
                  <a:lnTo>
                    <a:pt x="415" y="202"/>
                  </a:lnTo>
                  <a:lnTo>
                    <a:pt x="393" y="200"/>
                  </a:lnTo>
                  <a:lnTo>
                    <a:pt x="371" y="199"/>
                  </a:lnTo>
                  <a:lnTo>
                    <a:pt x="348" y="198"/>
                  </a:lnTo>
                  <a:lnTo>
                    <a:pt x="327" y="198"/>
                  </a:lnTo>
                  <a:lnTo>
                    <a:pt x="306" y="199"/>
                  </a:lnTo>
                  <a:lnTo>
                    <a:pt x="286" y="202"/>
                  </a:lnTo>
                  <a:lnTo>
                    <a:pt x="266" y="204"/>
                  </a:lnTo>
                  <a:lnTo>
                    <a:pt x="246" y="208"/>
                  </a:lnTo>
                  <a:lnTo>
                    <a:pt x="228" y="214"/>
                  </a:lnTo>
                  <a:lnTo>
                    <a:pt x="209" y="219"/>
                  </a:lnTo>
                  <a:lnTo>
                    <a:pt x="192" y="226"/>
                  </a:lnTo>
                  <a:lnTo>
                    <a:pt x="175" y="234"/>
                  </a:lnTo>
                  <a:lnTo>
                    <a:pt x="159" y="244"/>
                  </a:lnTo>
                  <a:lnTo>
                    <a:pt x="136" y="260"/>
                  </a:lnTo>
                  <a:lnTo>
                    <a:pt x="117" y="278"/>
                  </a:lnTo>
                  <a:lnTo>
                    <a:pt x="98" y="299"/>
                  </a:lnTo>
                  <a:lnTo>
                    <a:pt x="82" y="322"/>
                  </a:lnTo>
                  <a:lnTo>
                    <a:pt x="68" y="348"/>
                  </a:lnTo>
                  <a:lnTo>
                    <a:pt x="56" y="376"/>
                  </a:lnTo>
                  <a:lnTo>
                    <a:pt x="48" y="408"/>
                  </a:lnTo>
                  <a:lnTo>
                    <a:pt x="42" y="442"/>
                  </a:lnTo>
                  <a:lnTo>
                    <a:pt x="42" y="464"/>
                  </a:lnTo>
                  <a:lnTo>
                    <a:pt x="48" y="484"/>
                  </a:lnTo>
                  <a:lnTo>
                    <a:pt x="59" y="505"/>
                  </a:lnTo>
                  <a:lnTo>
                    <a:pt x="74" y="525"/>
                  </a:lnTo>
                  <a:lnTo>
                    <a:pt x="95" y="543"/>
                  </a:lnTo>
                  <a:lnTo>
                    <a:pt x="120" y="561"/>
                  </a:lnTo>
                  <a:lnTo>
                    <a:pt x="149" y="576"/>
                  </a:lnTo>
                  <a:lnTo>
                    <a:pt x="182" y="588"/>
                  </a:lnTo>
                  <a:lnTo>
                    <a:pt x="218" y="597"/>
                  </a:lnTo>
                  <a:lnTo>
                    <a:pt x="259" y="606"/>
                  </a:lnTo>
                  <a:lnTo>
                    <a:pt x="301" y="608"/>
                  </a:lnTo>
                  <a:lnTo>
                    <a:pt x="347" y="610"/>
                  </a:lnTo>
                  <a:lnTo>
                    <a:pt x="396" y="606"/>
                  </a:lnTo>
                  <a:lnTo>
                    <a:pt x="445" y="599"/>
                  </a:lnTo>
                  <a:lnTo>
                    <a:pt x="498" y="587"/>
                  </a:lnTo>
                  <a:lnTo>
                    <a:pt x="552" y="569"/>
                  </a:lnTo>
                  <a:lnTo>
                    <a:pt x="580" y="558"/>
                  </a:lnTo>
                  <a:lnTo>
                    <a:pt x="607" y="546"/>
                  </a:lnTo>
                  <a:lnTo>
                    <a:pt x="635" y="532"/>
                  </a:lnTo>
                  <a:lnTo>
                    <a:pt x="663" y="517"/>
                  </a:lnTo>
                  <a:lnTo>
                    <a:pt x="692" y="501"/>
                  </a:lnTo>
                  <a:lnTo>
                    <a:pt x="720" y="483"/>
                  </a:lnTo>
                  <a:lnTo>
                    <a:pt x="749" y="464"/>
                  </a:lnTo>
                  <a:lnTo>
                    <a:pt x="778" y="445"/>
                  </a:lnTo>
                  <a:lnTo>
                    <a:pt x="807" y="424"/>
                  </a:lnTo>
                  <a:lnTo>
                    <a:pt x="837" y="402"/>
                  </a:lnTo>
                  <a:lnTo>
                    <a:pt x="867" y="380"/>
                  </a:lnTo>
                  <a:lnTo>
                    <a:pt x="897" y="359"/>
                  </a:lnTo>
                  <a:lnTo>
                    <a:pt x="926" y="335"/>
                  </a:lnTo>
                  <a:lnTo>
                    <a:pt x="957" y="312"/>
                  </a:lnTo>
                  <a:lnTo>
                    <a:pt x="987" y="290"/>
                  </a:lnTo>
                  <a:lnTo>
                    <a:pt x="1017" y="267"/>
                  </a:lnTo>
                  <a:lnTo>
                    <a:pt x="1048" y="244"/>
                  </a:lnTo>
                  <a:lnTo>
                    <a:pt x="1079" y="222"/>
                  </a:lnTo>
                  <a:lnTo>
                    <a:pt x="1110" y="199"/>
                  </a:lnTo>
                  <a:lnTo>
                    <a:pt x="1141" y="177"/>
                  </a:lnTo>
                  <a:lnTo>
                    <a:pt x="1174" y="157"/>
                  </a:lnTo>
                  <a:lnTo>
                    <a:pt x="1206" y="136"/>
                  </a:lnTo>
                  <a:lnTo>
                    <a:pt x="1237" y="117"/>
                  </a:lnTo>
                  <a:lnTo>
                    <a:pt x="1269" y="98"/>
                  </a:lnTo>
                  <a:lnTo>
                    <a:pt x="1302" y="80"/>
                  </a:lnTo>
                  <a:lnTo>
                    <a:pt x="1334" y="65"/>
                  </a:lnTo>
                  <a:lnTo>
                    <a:pt x="1368" y="50"/>
                  </a:lnTo>
                  <a:lnTo>
                    <a:pt x="1401" y="36"/>
                  </a:lnTo>
                  <a:lnTo>
                    <a:pt x="1434" y="24"/>
                  </a:lnTo>
                  <a:lnTo>
                    <a:pt x="1467" y="15"/>
                  </a:lnTo>
                  <a:lnTo>
                    <a:pt x="1500" y="6"/>
                  </a:lnTo>
                  <a:lnTo>
                    <a:pt x="1535" y="0"/>
                  </a:lnTo>
                  <a:lnTo>
                    <a:pt x="1542" y="13"/>
                  </a:lnTo>
                  <a:lnTo>
                    <a:pt x="1532" y="15"/>
                  </a:lnTo>
                  <a:lnTo>
                    <a:pt x="1520" y="17"/>
                  </a:lnTo>
                  <a:lnTo>
                    <a:pt x="1510" y="19"/>
                  </a:lnTo>
                  <a:lnTo>
                    <a:pt x="1499" y="21"/>
                  </a:lnTo>
                  <a:lnTo>
                    <a:pt x="1488" y="24"/>
                  </a:lnTo>
                  <a:lnTo>
                    <a:pt x="1479" y="28"/>
                  </a:lnTo>
                  <a:lnTo>
                    <a:pt x="1468" y="31"/>
                  </a:lnTo>
                  <a:lnTo>
                    <a:pt x="1459" y="35"/>
                  </a:lnTo>
                  <a:lnTo>
                    <a:pt x="1428" y="50"/>
                  </a:lnTo>
                  <a:lnTo>
                    <a:pt x="1396" y="66"/>
                  </a:lnTo>
                  <a:lnTo>
                    <a:pt x="1363" y="84"/>
                  </a:lnTo>
                  <a:lnTo>
                    <a:pt x="1332" y="103"/>
                  </a:lnTo>
                  <a:lnTo>
                    <a:pt x="1300" y="124"/>
                  </a:lnTo>
                  <a:lnTo>
                    <a:pt x="1268" y="147"/>
                  </a:lnTo>
                  <a:lnTo>
                    <a:pt x="1236" y="170"/>
                  </a:lnTo>
                  <a:lnTo>
                    <a:pt x="1204" y="193"/>
                  </a:lnTo>
                  <a:lnTo>
                    <a:pt x="1172" y="218"/>
                  </a:lnTo>
                  <a:lnTo>
                    <a:pt x="1139" y="244"/>
                  </a:lnTo>
                  <a:lnTo>
                    <a:pt x="1106" y="270"/>
                  </a:lnTo>
                  <a:lnTo>
                    <a:pt x="1074" y="296"/>
                  </a:lnTo>
                  <a:lnTo>
                    <a:pt x="1041" y="322"/>
                  </a:lnTo>
                  <a:lnTo>
                    <a:pt x="1008" y="348"/>
                  </a:lnTo>
                  <a:lnTo>
                    <a:pt x="973" y="374"/>
                  </a:lnTo>
                  <a:lnTo>
                    <a:pt x="940" y="400"/>
                  </a:lnTo>
                  <a:lnTo>
                    <a:pt x="906" y="425"/>
                  </a:lnTo>
                  <a:lnTo>
                    <a:pt x="872" y="450"/>
                  </a:lnTo>
                  <a:lnTo>
                    <a:pt x="838" y="475"/>
                  </a:lnTo>
                  <a:lnTo>
                    <a:pt x="802" y="496"/>
                  </a:lnTo>
                  <a:lnTo>
                    <a:pt x="767" y="518"/>
                  </a:lnTo>
                  <a:lnTo>
                    <a:pt x="732" y="540"/>
                  </a:lnTo>
                  <a:lnTo>
                    <a:pt x="695" y="559"/>
                  </a:lnTo>
                  <a:lnTo>
                    <a:pt x="659" y="577"/>
                  </a:lnTo>
                  <a:lnTo>
                    <a:pt x="623" y="592"/>
                  </a:lnTo>
                  <a:lnTo>
                    <a:pt x="585" y="607"/>
                  </a:lnTo>
                  <a:lnTo>
                    <a:pt x="548" y="619"/>
                  </a:lnTo>
                  <a:lnTo>
                    <a:pt x="510" y="629"/>
                  </a:lnTo>
                  <a:lnTo>
                    <a:pt x="471" y="637"/>
                  </a:lnTo>
                  <a:lnTo>
                    <a:pt x="433" y="643"/>
                  </a:lnTo>
                  <a:lnTo>
                    <a:pt x="394" y="645"/>
                  </a:lnTo>
                  <a:lnTo>
                    <a:pt x="354" y="645"/>
                  </a:lnTo>
                  <a:lnTo>
                    <a:pt x="323" y="644"/>
                  </a:lnTo>
                  <a:lnTo>
                    <a:pt x="292" y="640"/>
                  </a:lnTo>
                  <a:lnTo>
                    <a:pt x="262" y="634"/>
                  </a:lnTo>
                  <a:lnTo>
                    <a:pt x="232" y="629"/>
                  </a:lnTo>
                  <a:lnTo>
                    <a:pt x="202" y="621"/>
                  </a:lnTo>
                  <a:lnTo>
                    <a:pt x="174" y="611"/>
                  </a:lnTo>
                  <a:lnTo>
                    <a:pt x="147" y="600"/>
                  </a:lnTo>
                  <a:lnTo>
                    <a:pt x="121" y="588"/>
                  </a:lnTo>
                  <a:lnTo>
                    <a:pt x="97" y="573"/>
                  </a:lnTo>
                  <a:lnTo>
                    <a:pt x="75" y="558"/>
                  </a:lnTo>
                  <a:lnTo>
                    <a:pt x="55" y="540"/>
                  </a:lnTo>
                  <a:lnTo>
                    <a:pt x="38" y="522"/>
                  </a:lnTo>
                  <a:lnTo>
                    <a:pt x="23" y="502"/>
                  </a:lnTo>
                  <a:lnTo>
                    <a:pt x="13" y="480"/>
                  </a:lnTo>
                  <a:lnTo>
                    <a:pt x="5" y="457"/>
                  </a:lnTo>
                  <a:lnTo>
                    <a:pt x="0" y="432"/>
                  </a:lnTo>
                  <a:lnTo>
                    <a:pt x="0" y="406"/>
                  </a:lnTo>
                  <a:lnTo>
                    <a:pt x="4" y="380"/>
                  </a:lnTo>
                  <a:lnTo>
                    <a:pt x="11" y="353"/>
                  </a:lnTo>
                  <a:lnTo>
                    <a:pt x="21" y="327"/>
                  </a:lnTo>
                  <a:lnTo>
                    <a:pt x="37" y="303"/>
                  </a:lnTo>
                  <a:lnTo>
                    <a:pt x="55" y="278"/>
                  </a:lnTo>
                  <a:lnTo>
                    <a:pt x="78" y="255"/>
                  </a:lnTo>
                  <a:lnTo>
                    <a:pt x="105" y="234"/>
                  </a:lnTo>
                  <a:lnTo>
                    <a:pt x="135" y="215"/>
                  </a:lnTo>
                  <a:lnTo>
                    <a:pt x="171" y="199"/>
                  </a:lnTo>
                  <a:lnTo>
                    <a:pt x="210" y="187"/>
                  </a:lnTo>
                  <a:lnTo>
                    <a:pt x="253" y="177"/>
                  </a:lnTo>
                  <a:lnTo>
                    <a:pt x="300" y="172"/>
                  </a:lnTo>
                  <a:lnTo>
                    <a:pt x="352" y="172"/>
                  </a:lnTo>
                  <a:lnTo>
                    <a:pt x="408" y="174"/>
                  </a:lnTo>
                  <a:lnTo>
                    <a:pt x="468" y="184"/>
                  </a:lnTo>
                  <a:lnTo>
                    <a:pt x="494" y="189"/>
                  </a:lnTo>
                  <a:lnTo>
                    <a:pt x="519" y="196"/>
                  </a:lnTo>
                  <a:lnTo>
                    <a:pt x="545" y="204"/>
                  </a:lnTo>
                  <a:lnTo>
                    <a:pt x="570" y="213"/>
                  </a:lnTo>
                  <a:lnTo>
                    <a:pt x="595" y="222"/>
                  </a:lnTo>
                  <a:lnTo>
                    <a:pt x="620" y="232"/>
                  </a:lnTo>
                  <a:lnTo>
                    <a:pt x="645" y="243"/>
                  </a:lnTo>
                  <a:lnTo>
                    <a:pt x="670" y="255"/>
                  </a:lnTo>
                  <a:lnTo>
                    <a:pt x="693" y="267"/>
                  </a:lnTo>
                  <a:lnTo>
                    <a:pt x="718" y="281"/>
                  </a:lnTo>
                  <a:lnTo>
                    <a:pt x="742" y="294"/>
                  </a:lnTo>
                  <a:lnTo>
                    <a:pt x="766" y="308"/>
                  </a:lnTo>
                  <a:lnTo>
                    <a:pt x="791" y="323"/>
                  </a:lnTo>
                  <a:lnTo>
                    <a:pt x="815" y="339"/>
                  </a:lnTo>
                  <a:lnTo>
                    <a:pt x="839" y="354"/>
                  </a:lnTo>
                  <a:lnTo>
                    <a:pt x="862" y="371"/>
                  </a:lnTo>
                  <a:lnTo>
                    <a:pt x="851" y="386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>
              <a:off x="762" y="230"/>
              <a:ext cx="389" cy="353"/>
            </a:xfrm>
            <a:custGeom>
              <a:avLst/>
              <a:gdLst>
                <a:gd name="T0" fmla="*/ 68 w 778"/>
                <a:gd name="T1" fmla="*/ 35 h 1058"/>
                <a:gd name="T2" fmla="*/ 74 w 778"/>
                <a:gd name="T3" fmla="*/ 34 h 1058"/>
                <a:gd name="T4" fmla="*/ 79 w 778"/>
                <a:gd name="T5" fmla="*/ 34 h 1058"/>
                <a:gd name="T6" fmla="*/ 84 w 778"/>
                <a:gd name="T7" fmla="*/ 34 h 1058"/>
                <a:gd name="T8" fmla="*/ 88 w 778"/>
                <a:gd name="T9" fmla="*/ 34 h 1058"/>
                <a:gd name="T10" fmla="*/ 91 w 778"/>
                <a:gd name="T11" fmla="*/ 35 h 1058"/>
                <a:gd name="T12" fmla="*/ 94 w 778"/>
                <a:gd name="T13" fmla="*/ 35 h 1058"/>
                <a:gd name="T14" fmla="*/ 96 w 778"/>
                <a:gd name="T15" fmla="*/ 36 h 1058"/>
                <a:gd name="T16" fmla="*/ 97 w 778"/>
                <a:gd name="T17" fmla="*/ 38 h 1058"/>
                <a:gd name="T18" fmla="*/ 97 w 778"/>
                <a:gd name="T19" fmla="*/ 38 h 1058"/>
                <a:gd name="T20" fmla="*/ 94 w 778"/>
                <a:gd name="T21" fmla="*/ 39 h 1058"/>
                <a:gd name="T22" fmla="*/ 89 w 778"/>
                <a:gd name="T23" fmla="*/ 39 h 1058"/>
                <a:gd name="T24" fmla="*/ 83 w 778"/>
                <a:gd name="T25" fmla="*/ 39 h 1058"/>
                <a:gd name="T26" fmla="*/ 75 w 778"/>
                <a:gd name="T27" fmla="*/ 38 h 1058"/>
                <a:gd name="T28" fmla="*/ 67 w 778"/>
                <a:gd name="T29" fmla="*/ 37 h 1058"/>
                <a:gd name="T30" fmla="*/ 58 w 778"/>
                <a:gd name="T31" fmla="*/ 36 h 1058"/>
                <a:gd name="T32" fmla="*/ 49 w 778"/>
                <a:gd name="T33" fmla="*/ 33 h 1058"/>
                <a:gd name="T34" fmla="*/ 42 w 778"/>
                <a:gd name="T35" fmla="*/ 30 h 1058"/>
                <a:gd name="T36" fmla="*/ 33 w 778"/>
                <a:gd name="T37" fmla="*/ 26 h 1058"/>
                <a:gd name="T38" fmla="*/ 25 w 778"/>
                <a:gd name="T39" fmla="*/ 22 h 1058"/>
                <a:gd name="T40" fmla="*/ 19 w 778"/>
                <a:gd name="T41" fmla="*/ 17 h 1058"/>
                <a:gd name="T42" fmla="*/ 12 w 778"/>
                <a:gd name="T43" fmla="*/ 12 h 1058"/>
                <a:gd name="T44" fmla="*/ 6 w 778"/>
                <a:gd name="T45" fmla="*/ 8 h 1058"/>
                <a:gd name="T46" fmla="*/ 2 w 778"/>
                <a:gd name="T47" fmla="*/ 3 h 1058"/>
                <a:gd name="T48" fmla="*/ 2 w 778"/>
                <a:gd name="T49" fmla="*/ 0 h 1058"/>
                <a:gd name="T50" fmla="*/ 6 w 778"/>
                <a:gd name="T51" fmla="*/ 6 h 1058"/>
                <a:gd name="T52" fmla="*/ 12 w 778"/>
                <a:gd name="T53" fmla="*/ 11 h 1058"/>
                <a:gd name="T54" fmla="*/ 19 w 778"/>
                <a:gd name="T55" fmla="*/ 16 h 1058"/>
                <a:gd name="T56" fmla="*/ 26 w 778"/>
                <a:gd name="T57" fmla="*/ 21 h 1058"/>
                <a:gd name="T58" fmla="*/ 34 w 778"/>
                <a:gd name="T59" fmla="*/ 25 h 1058"/>
                <a:gd name="T60" fmla="*/ 42 w 778"/>
                <a:gd name="T61" fmla="*/ 28 h 1058"/>
                <a:gd name="T62" fmla="*/ 49 w 778"/>
                <a:gd name="T63" fmla="*/ 31 h 1058"/>
                <a:gd name="T64" fmla="*/ 55 w 778"/>
                <a:gd name="T65" fmla="*/ 33 h 1058"/>
                <a:gd name="T66" fmla="*/ 61 w 778"/>
                <a:gd name="T67" fmla="*/ 35 h 1058"/>
                <a:gd name="T68" fmla="*/ 69 w 778"/>
                <a:gd name="T69" fmla="*/ 37 h 1058"/>
                <a:gd name="T70" fmla="*/ 75 w 778"/>
                <a:gd name="T71" fmla="*/ 37 h 1058"/>
                <a:gd name="T72" fmla="*/ 81 w 778"/>
                <a:gd name="T73" fmla="*/ 38 h 1058"/>
                <a:gd name="T74" fmla="*/ 86 w 778"/>
                <a:gd name="T75" fmla="*/ 38 h 1058"/>
                <a:gd name="T76" fmla="*/ 90 w 778"/>
                <a:gd name="T77" fmla="*/ 38 h 1058"/>
                <a:gd name="T78" fmla="*/ 93 w 778"/>
                <a:gd name="T79" fmla="*/ 37 h 1058"/>
                <a:gd name="T80" fmla="*/ 93 w 778"/>
                <a:gd name="T81" fmla="*/ 37 h 1058"/>
                <a:gd name="T82" fmla="*/ 93 w 778"/>
                <a:gd name="T83" fmla="*/ 36 h 1058"/>
                <a:gd name="T84" fmla="*/ 91 w 778"/>
                <a:gd name="T85" fmla="*/ 36 h 1058"/>
                <a:gd name="T86" fmla="*/ 88 w 778"/>
                <a:gd name="T87" fmla="*/ 36 h 1058"/>
                <a:gd name="T88" fmla="*/ 84 w 778"/>
                <a:gd name="T89" fmla="*/ 35 h 1058"/>
                <a:gd name="T90" fmla="*/ 80 w 778"/>
                <a:gd name="T91" fmla="*/ 35 h 1058"/>
                <a:gd name="T92" fmla="*/ 76 w 778"/>
                <a:gd name="T93" fmla="*/ 35 h 1058"/>
                <a:gd name="T94" fmla="*/ 71 w 778"/>
                <a:gd name="T95" fmla="*/ 35 h 1058"/>
                <a:gd name="T96" fmla="*/ 66 w 778"/>
                <a:gd name="T97" fmla="*/ 35 h 105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78"/>
                <a:gd name="T148" fmla="*/ 0 h 1058"/>
                <a:gd name="T149" fmla="*/ 778 w 778"/>
                <a:gd name="T150" fmla="*/ 1058 h 105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78" h="1058">
                  <a:moveTo>
                    <a:pt x="520" y="941"/>
                  </a:moveTo>
                  <a:lnTo>
                    <a:pt x="543" y="936"/>
                  </a:lnTo>
                  <a:lnTo>
                    <a:pt x="567" y="932"/>
                  </a:lnTo>
                  <a:lnTo>
                    <a:pt x="589" y="930"/>
                  </a:lnTo>
                  <a:lnTo>
                    <a:pt x="610" y="926"/>
                  </a:lnTo>
                  <a:lnTo>
                    <a:pt x="630" y="924"/>
                  </a:lnTo>
                  <a:lnTo>
                    <a:pt x="649" y="923"/>
                  </a:lnTo>
                  <a:lnTo>
                    <a:pt x="667" y="923"/>
                  </a:lnTo>
                  <a:lnTo>
                    <a:pt x="684" y="923"/>
                  </a:lnTo>
                  <a:lnTo>
                    <a:pt x="699" y="926"/>
                  </a:lnTo>
                  <a:lnTo>
                    <a:pt x="714" y="930"/>
                  </a:lnTo>
                  <a:lnTo>
                    <a:pt x="726" y="935"/>
                  </a:lnTo>
                  <a:lnTo>
                    <a:pt x="739" y="943"/>
                  </a:lnTo>
                  <a:lnTo>
                    <a:pt x="750" y="953"/>
                  </a:lnTo>
                  <a:lnTo>
                    <a:pt x="759" y="965"/>
                  </a:lnTo>
                  <a:lnTo>
                    <a:pt x="768" y="980"/>
                  </a:lnTo>
                  <a:lnTo>
                    <a:pt x="775" y="998"/>
                  </a:lnTo>
                  <a:lnTo>
                    <a:pt x="778" y="1013"/>
                  </a:lnTo>
                  <a:lnTo>
                    <a:pt x="776" y="1025"/>
                  </a:lnTo>
                  <a:lnTo>
                    <a:pt x="770" y="1036"/>
                  </a:lnTo>
                  <a:lnTo>
                    <a:pt x="759" y="1046"/>
                  </a:lnTo>
                  <a:lnTo>
                    <a:pt x="745" y="1053"/>
                  </a:lnTo>
                  <a:lnTo>
                    <a:pt x="727" y="1057"/>
                  </a:lnTo>
                  <a:lnTo>
                    <a:pt x="706" y="1058"/>
                  </a:lnTo>
                  <a:lnTo>
                    <a:pt x="682" y="1058"/>
                  </a:lnTo>
                  <a:lnTo>
                    <a:pt x="657" y="1054"/>
                  </a:lnTo>
                  <a:lnTo>
                    <a:pt x="629" y="1047"/>
                  </a:lnTo>
                  <a:lnTo>
                    <a:pt x="598" y="1037"/>
                  </a:lnTo>
                  <a:lnTo>
                    <a:pt x="566" y="1024"/>
                  </a:lnTo>
                  <a:lnTo>
                    <a:pt x="533" y="1007"/>
                  </a:lnTo>
                  <a:lnTo>
                    <a:pt x="500" y="987"/>
                  </a:lnTo>
                  <a:lnTo>
                    <a:pt x="466" y="961"/>
                  </a:lnTo>
                  <a:lnTo>
                    <a:pt x="430" y="932"/>
                  </a:lnTo>
                  <a:lnTo>
                    <a:pt x="396" y="898"/>
                  </a:lnTo>
                  <a:lnTo>
                    <a:pt x="363" y="857"/>
                  </a:lnTo>
                  <a:lnTo>
                    <a:pt x="329" y="812"/>
                  </a:lnTo>
                  <a:lnTo>
                    <a:pt x="297" y="762"/>
                  </a:lnTo>
                  <a:lnTo>
                    <a:pt x="263" y="706"/>
                  </a:lnTo>
                  <a:lnTo>
                    <a:pt x="232" y="648"/>
                  </a:lnTo>
                  <a:lnTo>
                    <a:pt x="202" y="587"/>
                  </a:lnTo>
                  <a:lnTo>
                    <a:pt x="173" y="524"/>
                  </a:lnTo>
                  <a:lnTo>
                    <a:pt x="145" y="460"/>
                  </a:lnTo>
                  <a:lnTo>
                    <a:pt x="118" y="395"/>
                  </a:lnTo>
                  <a:lnTo>
                    <a:pt x="93" y="330"/>
                  </a:lnTo>
                  <a:lnTo>
                    <a:pt x="70" y="266"/>
                  </a:lnTo>
                  <a:lnTo>
                    <a:pt x="50" y="205"/>
                  </a:lnTo>
                  <a:lnTo>
                    <a:pt x="31" y="145"/>
                  </a:lnTo>
                  <a:lnTo>
                    <a:pt x="14" y="87"/>
                  </a:lnTo>
                  <a:lnTo>
                    <a:pt x="0" y="34"/>
                  </a:lnTo>
                  <a:lnTo>
                    <a:pt x="16" y="0"/>
                  </a:lnTo>
                  <a:lnTo>
                    <a:pt x="32" y="77"/>
                  </a:lnTo>
                  <a:lnTo>
                    <a:pt x="52" y="150"/>
                  </a:lnTo>
                  <a:lnTo>
                    <a:pt x="74" y="224"/>
                  </a:lnTo>
                  <a:lnTo>
                    <a:pt x="98" y="295"/>
                  </a:lnTo>
                  <a:lnTo>
                    <a:pt x="124" y="363"/>
                  </a:lnTo>
                  <a:lnTo>
                    <a:pt x="152" y="429"/>
                  </a:lnTo>
                  <a:lnTo>
                    <a:pt x="181" y="493"/>
                  </a:lnTo>
                  <a:lnTo>
                    <a:pt x="212" y="553"/>
                  </a:lnTo>
                  <a:lnTo>
                    <a:pt x="242" y="610"/>
                  </a:lnTo>
                  <a:lnTo>
                    <a:pt x="272" y="663"/>
                  </a:lnTo>
                  <a:lnTo>
                    <a:pt x="303" y="714"/>
                  </a:lnTo>
                  <a:lnTo>
                    <a:pt x="332" y="760"/>
                  </a:lnTo>
                  <a:lnTo>
                    <a:pt x="362" y="803"/>
                  </a:lnTo>
                  <a:lnTo>
                    <a:pt x="390" y="840"/>
                  </a:lnTo>
                  <a:lnTo>
                    <a:pt x="416" y="872"/>
                  </a:lnTo>
                  <a:lnTo>
                    <a:pt x="441" y="901"/>
                  </a:lnTo>
                  <a:lnTo>
                    <a:pt x="467" y="927"/>
                  </a:lnTo>
                  <a:lnTo>
                    <a:pt x="494" y="950"/>
                  </a:lnTo>
                  <a:lnTo>
                    <a:pt x="521" y="969"/>
                  </a:lnTo>
                  <a:lnTo>
                    <a:pt x="547" y="986"/>
                  </a:lnTo>
                  <a:lnTo>
                    <a:pt x="573" y="999"/>
                  </a:lnTo>
                  <a:lnTo>
                    <a:pt x="598" y="1009"/>
                  </a:lnTo>
                  <a:lnTo>
                    <a:pt x="622" y="1016"/>
                  </a:lnTo>
                  <a:lnTo>
                    <a:pt x="645" y="1021"/>
                  </a:lnTo>
                  <a:lnTo>
                    <a:pt x="667" y="1024"/>
                  </a:lnTo>
                  <a:lnTo>
                    <a:pt x="686" y="1024"/>
                  </a:lnTo>
                  <a:lnTo>
                    <a:pt x="703" y="1024"/>
                  </a:lnTo>
                  <a:lnTo>
                    <a:pt x="718" y="1020"/>
                  </a:lnTo>
                  <a:lnTo>
                    <a:pt x="729" y="1016"/>
                  </a:lnTo>
                  <a:lnTo>
                    <a:pt x="737" y="1010"/>
                  </a:lnTo>
                  <a:lnTo>
                    <a:pt x="743" y="1003"/>
                  </a:lnTo>
                  <a:lnTo>
                    <a:pt x="744" y="995"/>
                  </a:lnTo>
                  <a:lnTo>
                    <a:pt x="742" y="988"/>
                  </a:lnTo>
                  <a:lnTo>
                    <a:pt x="737" y="983"/>
                  </a:lnTo>
                  <a:lnTo>
                    <a:pt x="731" y="977"/>
                  </a:lnTo>
                  <a:lnTo>
                    <a:pt x="723" y="972"/>
                  </a:lnTo>
                  <a:lnTo>
                    <a:pt x="713" y="968"/>
                  </a:lnTo>
                  <a:lnTo>
                    <a:pt x="700" y="964"/>
                  </a:lnTo>
                  <a:lnTo>
                    <a:pt x="687" y="960"/>
                  </a:lnTo>
                  <a:lnTo>
                    <a:pt x="672" y="957"/>
                  </a:lnTo>
                  <a:lnTo>
                    <a:pt x="657" y="954"/>
                  </a:lnTo>
                  <a:lnTo>
                    <a:pt x="639" y="953"/>
                  </a:lnTo>
                  <a:lnTo>
                    <a:pt x="621" y="950"/>
                  </a:lnTo>
                  <a:lnTo>
                    <a:pt x="604" y="950"/>
                  </a:lnTo>
                  <a:lnTo>
                    <a:pt x="584" y="950"/>
                  </a:lnTo>
                  <a:lnTo>
                    <a:pt x="565" y="950"/>
                  </a:lnTo>
                  <a:lnTo>
                    <a:pt x="546" y="951"/>
                  </a:lnTo>
                  <a:lnTo>
                    <a:pt x="527" y="954"/>
                  </a:lnTo>
                  <a:lnTo>
                    <a:pt x="520" y="941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3"/>
            <p:cNvSpPr>
              <a:spLocks/>
            </p:cNvSpPr>
            <p:nvPr/>
          </p:nvSpPr>
          <p:spPr bwMode="auto">
            <a:xfrm>
              <a:off x="509" y="128"/>
              <a:ext cx="298" cy="429"/>
            </a:xfrm>
            <a:custGeom>
              <a:avLst/>
              <a:gdLst>
                <a:gd name="T0" fmla="*/ 62 w 594"/>
                <a:gd name="T1" fmla="*/ 11 h 1289"/>
                <a:gd name="T2" fmla="*/ 60 w 594"/>
                <a:gd name="T3" fmla="*/ 8 h 1289"/>
                <a:gd name="T4" fmla="*/ 60 w 594"/>
                <a:gd name="T5" fmla="*/ 5 h 1289"/>
                <a:gd name="T6" fmla="*/ 61 w 594"/>
                <a:gd name="T7" fmla="*/ 2 h 1289"/>
                <a:gd name="T8" fmla="*/ 63 w 594"/>
                <a:gd name="T9" fmla="*/ 1 h 1289"/>
                <a:gd name="T10" fmla="*/ 66 w 594"/>
                <a:gd name="T11" fmla="*/ 0 h 1289"/>
                <a:gd name="T12" fmla="*/ 68 w 594"/>
                <a:gd name="T13" fmla="*/ 0 h 1289"/>
                <a:gd name="T14" fmla="*/ 71 w 594"/>
                <a:gd name="T15" fmla="*/ 1 h 1289"/>
                <a:gd name="T16" fmla="*/ 73 w 594"/>
                <a:gd name="T17" fmla="*/ 2 h 1289"/>
                <a:gd name="T18" fmla="*/ 75 w 594"/>
                <a:gd name="T19" fmla="*/ 4 h 1289"/>
                <a:gd name="T20" fmla="*/ 74 w 594"/>
                <a:gd name="T21" fmla="*/ 8 h 1289"/>
                <a:gd name="T22" fmla="*/ 71 w 594"/>
                <a:gd name="T23" fmla="*/ 13 h 1289"/>
                <a:gd name="T24" fmla="*/ 65 w 594"/>
                <a:gd name="T25" fmla="*/ 20 h 1289"/>
                <a:gd name="T26" fmla="*/ 57 w 594"/>
                <a:gd name="T27" fmla="*/ 26 h 1289"/>
                <a:gd name="T28" fmla="*/ 47 w 594"/>
                <a:gd name="T29" fmla="*/ 31 h 1289"/>
                <a:gd name="T30" fmla="*/ 37 w 594"/>
                <a:gd name="T31" fmla="*/ 36 h 1289"/>
                <a:gd name="T32" fmla="*/ 28 w 594"/>
                <a:gd name="T33" fmla="*/ 41 h 1289"/>
                <a:gd name="T34" fmla="*/ 19 w 594"/>
                <a:gd name="T35" fmla="*/ 44 h 1289"/>
                <a:gd name="T36" fmla="*/ 13 w 594"/>
                <a:gd name="T37" fmla="*/ 46 h 1289"/>
                <a:gd name="T38" fmla="*/ 10 w 594"/>
                <a:gd name="T39" fmla="*/ 46 h 1289"/>
                <a:gd name="T40" fmla="*/ 7 w 594"/>
                <a:gd name="T41" fmla="*/ 47 h 1289"/>
                <a:gd name="T42" fmla="*/ 5 w 594"/>
                <a:gd name="T43" fmla="*/ 47 h 1289"/>
                <a:gd name="T44" fmla="*/ 0 w 594"/>
                <a:gd name="T45" fmla="*/ 47 h 1289"/>
                <a:gd name="T46" fmla="*/ 7 w 594"/>
                <a:gd name="T47" fmla="*/ 46 h 1289"/>
                <a:gd name="T48" fmla="*/ 13 w 594"/>
                <a:gd name="T49" fmla="*/ 44 h 1289"/>
                <a:gd name="T50" fmla="*/ 18 w 594"/>
                <a:gd name="T51" fmla="*/ 42 h 1289"/>
                <a:gd name="T52" fmla="*/ 23 w 594"/>
                <a:gd name="T53" fmla="*/ 39 h 1289"/>
                <a:gd name="T54" fmla="*/ 28 w 594"/>
                <a:gd name="T55" fmla="*/ 37 h 1289"/>
                <a:gd name="T56" fmla="*/ 33 w 594"/>
                <a:gd name="T57" fmla="*/ 35 h 1289"/>
                <a:gd name="T58" fmla="*/ 38 w 594"/>
                <a:gd name="T59" fmla="*/ 32 h 1289"/>
                <a:gd name="T60" fmla="*/ 43 w 594"/>
                <a:gd name="T61" fmla="*/ 29 h 1289"/>
                <a:gd name="T62" fmla="*/ 49 w 594"/>
                <a:gd name="T63" fmla="*/ 26 h 1289"/>
                <a:gd name="T64" fmla="*/ 55 w 594"/>
                <a:gd name="T65" fmla="*/ 22 h 1289"/>
                <a:gd name="T66" fmla="*/ 60 w 594"/>
                <a:gd name="T67" fmla="*/ 19 h 1289"/>
                <a:gd name="T68" fmla="*/ 63 w 594"/>
                <a:gd name="T69" fmla="*/ 15 h 1289"/>
                <a:gd name="T70" fmla="*/ 67 w 594"/>
                <a:gd name="T71" fmla="*/ 12 h 1289"/>
                <a:gd name="T72" fmla="*/ 69 w 594"/>
                <a:gd name="T73" fmla="*/ 10 h 1289"/>
                <a:gd name="T74" fmla="*/ 71 w 594"/>
                <a:gd name="T75" fmla="*/ 7 h 1289"/>
                <a:gd name="T76" fmla="*/ 72 w 594"/>
                <a:gd name="T77" fmla="*/ 6 h 1289"/>
                <a:gd name="T78" fmla="*/ 71 w 594"/>
                <a:gd name="T79" fmla="*/ 3 h 1289"/>
                <a:gd name="T80" fmla="*/ 67 w 594"/>
                <a:gd name="T81" fmla="*/ 2 h 1289"/>
                <a:gd name="T82" fmla="*/ 63 w 594"/>
                <a:gd name="T83" fmla="*/ 3 h 1289"/>
                <a:gd name="T84" fmla="*/ 63 w 594"/>
                <a:gd name="T85" fmla="*/ 7 h 1289"/>
                <a:gd name="T86" fmla="*/ 64 w 594"/>
                <a:gd name="T87" fmla="*/ 9 h 1289"/>
                <a:gd name="T88" fmla="*/ 66 w 594"/>
                <a:gd name="T89" fmla="*/ 11 h 128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94"/>
                <a:gd name="T136" fmla="*/ 0 h 1289"/>
                <a:gd name="T137" fmla="*/ 594 w 594"/>
                <a:gd name="T138" fmla="*/ 1289 h 128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94" h="1289">
                  <a:moveTo>
                    <a:pt x="506" y="341"/>
                  </a:moveTo>
                  <a:lnTo>
                    <a:pt x="493" y="289"/>
                  </a:lnTo>
                  <a:lnTo>
                    <a:pt x="485" y="243"/>
                  </a:lnTo>
                  <a:lnTo>
                    <a:pt x="479" y="203"/>
                  </a:lnTo>
                  <a:lnTo>
                    <a:pt x="477" y="172"/>
                  </a:lnTo>
                  <a:lnTo>
                    <a:pt x="478" y="128"/>
                  </a:lnTo>
                  <a:lnTo>
                    <a:pt x="481" y="91"/>
                  </a:lnTo>
                  <a:lnTo>
                    <a:pt x="487" y="63"/>
                  </a:lnTo>
                  <a:lnTo>
                    <a:pt x="495" y="38"/>
                  </a:lnTo>
                  <a:lnTo>
                    <a:pt x="503" y="22"/>
                  </a:lnTo>
                  <a:lnTo>
                    <a:pt x="512" y="9"/>
                  </a:lnTo>
                  <a:lnTo>
                    <a:pt x="522" y="3"/>
                  </a:lnTo>
                  <a:lnTo>
                    <a:pt x="531" y="0"/>
                  </a:lnTo>
                  <a:lnTo>
                    <a:pt x="540" y="3"/>
                  </a:lnTo>
                  <a:lnTo>
                    <a:pt x="551" y="8"/>
                  </a:lnTo>
                  <a:lnTo>
                    <a:pt x="561" y="19"/>
                  </a:lnTo>
                  <a:lnTo>
                    <a:pt x="571" y="33"/>
                  </a:lnTo>
                  <a:lnTo>
                    <a:pt x="581" y="52"/>
                  </a:lnTo>
                  <a:lnTo>
                    <a:pt x="588" y="74"/>
                  </a:lnTo>
                  <a:lnTo>
                    <a:pt x="593" y="101"/>
                  </a:lnTo>
                  <a:lnTo>
                    <a:pt x="594" y="131"/>
                  </a:lnTo>
                  <a:lnTo>
                    <a:pt x="590" y="206"/>
                  </a:lnTo>
                  <a:lnTo>
                    <a:pt x="579" y="284"/>
                  </a:lnTo>
                  <a:lnTo>
                    <a:pt x="562" y="364"/>
                  </a:lnTo>
                  <a:lnTo>
                    <a:pt x="540" y="446"/>
                  </a:lnTo>
                  <a:lnTo>
                    <a:pt x="513" y="528"/>
                  </a:lnTo>
                  <a:lnTo>
                    <a:pt x="483" y="610"/>
                  </a:lnTo>
                  <a:lnTo>
                    <a:pt x="449" y="691"/>
                  </a:lnTo>
                  <a:lnTo>
                    <a:pt x="414" y="770"/>
                  </a:lnTo>
                  <a:lnTo>
                    <a:pt x="375" y="846"/>
                  </a:lnTo>
                  <a:lnTo>
                    <a:pt x="336" y="919"/>
                  </a:lnTo>
                  <a:lnTo>
                    <a:pt x="296" y="985"/>
                  </a:lnTo>
                  <a:lnTo>
                    <a:pt x="256" y="1048"/>
                  </a:lnTo>
                  <a:lnTo>
                    <a:pt x="218" y="1104"/>
                  </a:lnTo>
                  <a:lnTo>
                    <a:pt x="180" y="1153"/>
                  </a:lnTo>
                  <a:lnTo>
                    <a:pt x="145" y="1194"/>
                  </a:lnTo>
                  <a:lnTo>
                    <a:pt x="112" y="1226"/>
                  </a:lnTo>
                  <a:lnTo>
                    <a:pt x="100" y="1235"/>
                  </a:lnTo>
                  <a:lnTo>
                    <a:pt x="90" y="1245"/>
                  </a:lnTo>
                  <a:lnTo>
                    <a:pt x="79" y="1253"/>
                  </a:lnTo>
                  <a:lnTo>
                    <a:pt x="67" y="1261"/>
                  </a:lnTo>
                  <a:lnTo>
                    <a:pt x="56" y="1268"/>
                  </a:lnTo>
                  <a:lnTo>
                    <a:pt x="44" y="1275"/>
                  </a:lnTo>
                  <a:lnTo>
                    <a:pt x="33" y="1282"/>
                  </a:lnTo>
                  <a:lnTo>
                    <a:pt x="22" y="1289"/>
                  </a:lnTo>
                  <a:lnTo>
                    <a:pt x="0" y="1271"/>
                  </a:lnTo>
                  <a:lnTo>
                    <a:pt x="26" y="1254"/>
                  </a:lnTo>
                  <a:lnTo>
                    <a:pt x="52" y="1234"/>
                  </a:lnTo>
                  <a:lnTo>
                    <a:pt x="75" y="1212"/>
                  </a:lnTo>
                  <a:lnTo>
                    <a:pt x="98" y="1188"/>
                  </a:lnTo>
                  <a:lnTo>
                    <a:pt x="121" y="1160"/>
                  </a:lnTo>
                  <a:lnTo>
                    <a:pt x="142" y="1132"/>
                  </a:lnTo>
                  <a:lnTo>
                    <a:pt x="164" y="1102"/>
                  </a:lnTo>
                  <a:lnTo>
                    <a:pt x="183" y="1070"/>
                  </a:lnTo>
                  <a:lnTo>
                    <a:pt x="204" y="1037"/>
                  </a:lnTo>
                  <a:lnTo>
                    <a:pt x="224" y="1003"/>
                  </a:lnTo>
                  <a:lnTo>
                    <a:pt x="242" y="969"/>
                  </a:lnTo>
                  <a:lnTo>
                    <a:pt x="262" y="934"/>
                  </a:lnTo>
                  <a:lnTo>
                    <a:pt x="281" y="898"/>
                  </a:lnTo>
                  <a:lnTo>
                    <a:pt x="301" y="863"/>
                  </a:lnTo>
                  <a:lnTo>
                    <a:pt x="319" y="829"/>
                  </a:lnTo>
                  <a:lnTo>
                    <a:pt x="339" y="793"/>
                  </a:lnTo>
                  <a:lnTo>
                    <a:pt x="365" y="745"/>
                  </a:lnTo>
                  <a:lnTo>
                    <a:pt x="390" y="696"/>
                  </a:lnTo>
                  <a:lnTo>
                    <a:pt x="413" y="647"/>
                  </a:lnTo>
                  <a:lnTo>
                    <a:pt x="433" y="599"/>
                  </a:lnTo>
                  <a:lnTo>
                    <a:pt x="453" y="551"/>
                  </a:lnTo>
                  <a:lnTo>
                    <a:pt x="472" y="504"/>
                  </a:lnTo>
                  <a:lnTo>
                    <a:pt x="488" y="459"/>
                  </a:lnTo>
                  <a:lnTo>
                    <a:pt x="503" y="414"/>
                  </a:lnTo>
                  <a:lnTo>
                    <a:pt x="516" y="371"/>
                  </a:lnTo>
                  <a:lnTo>
                    <a:pt x="529" y="332"/>
                  </a:lnTo>
                  <a:lnTo>
                    <a:pt x="539" y="293"/>
                  </a:lnTo>
                  <a:lnTo>
                    <a:pt x="547" y="258"/>
                  </a:lnTo>
                  <a:lnTo>
                    <a:pt x="556" y="225"/>
                  </a:lnTo>
                  <a:lnTo>
                    <a:pt x="562" y="196"/>
                  </a:lnTo>
                  <a:lnTo>
                    <a:pt x="567" y="171"/>
                  </a:lnTo>
                  <a:lnTo>
                    <a:pt x="570" y="149"/>
                  </a:lnTo>
                  <a:lnTo>
                    <a:pt x="570" y="112"/>
                  </a:lnTo>
                  <a:lnTo>
                    <a:pt x="562" y="80"/>
                  </a:lnTo>
                  <a:lnTo>
                    <a:pt x="548" y="59"/>
                  </a:lnTo>
                  <a:lnTo>
                    <a:pt x="532" y="48"/>
                  </a:lnTo>
                  <a:lnTo>
                    <a:pt x="515" y="52"/>
                  </a:lnTo>
                  <a:lnTo>
                    <a:pt x="503" y="74"/>
                  </a:lnTo>
                  <a:lnTo>
                    <a:pt x="497" y="115"/>
                  </a:lnTo>
                  <a:lnTo>
                    <a:pt x="500" y="179"/>
                  </a:lnTo>
                  <a:lnTo>
                    <a:pt x="505" y="210"/>
                  </a:lnTo>
                  <a:lnTo>
                    <a:pt x="509" y="243"/>
                  </a:lnTo>
                  <a:lnTo>
                    <a:pt x="515" y="276"/>
                  </a:lnTo>
                  <a:lnTo>
                    <a:pt x="522" y="307"/>
                  </a:lnTo>
                  <a:lnTo>
                    <a:pt x="506" y="341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4"/>
            <p:cNvSpPr>
              <a:spLocks/>
            </p:cNvSpPr>
            <p:nvPr/>
          </p:nvSpPr>
          <p:spPr bwMode="auto">
            <a:xfrm>
              <a:off x="380" y="530"/>
              <a:ext cx="485" cy="165"/>
            </a:xfrm>
            <a:custGeom>
              <a:avLst/>
              <a:gdLst>
                <a:gd name="T0" fmla="*/ 31 w 970"/>
                <a:gd name="T1" fmla="*/ 4 h 494"/>
                <a:gd name="T2" fmla="*/ 26 w 970"/>
                <a:gd name="T3" fmla="*/ 4 h 494"/>
                <a:gd name="T4" fmla="*/ 19 w 970"/>
                <a:gd name="T5" fmla="*/ 5 h 494"/>
                <a:gd name="T6" fmla="*/ 14 w 970"/>
                <a:gd name="T7" fmla="*/ 5 h 494"/>
                <a:gd name="T8" fmla="*/ 9 w 970"/>
                <a:gd name="T9" fmla="*/ 5 h 494"/>
                <a:gd name="T10" fmla="*/ 5 w 970"/>
                <a:gd name="T11" fmla="*/ 5 h 494"/>
                <a:gd name="T12" fmla="*/ 2 w 970"/>
                <a:gd name="T13" fmla="*/ 4 h 494"/>
                <a:gd name="T14" fmla="*/ 1 w 970"/>
                <a:gd name="T15" fmla="*/ 4 h 494"/>
                <a:gd name="T16" fmla="*/ 1 w 970"/>
                <a:gd name="T17" fmla="*/ 3 h 494"/>
                <a:gd name="T18" fmla="*/ 2 w 970"/>
                <a:gd name="T19" fmla="*/ 2 h 494"/>
                <a:gd name="T20" fmla="*/ 4 w 970"/>
                <a:gd name="T21" fmla="*/ 1 h 494"/>
                <a:gd name="T22" fmla="*/ 7 w 970"/>
                <a:gd name="T23" fmla="*/ 0 h 494"/>
                <a:gd name="T24" fmla="*/ 12 w 970"/>
                <a:gd name="T25" fmla="*/ 0 h 494"/>
                <a:gd name="T26" fmla="*/ 19 w 970"/>
                <a:gd name="T27" fmla="*/ 0 h 494"/>
                <a:gd name="T28" fmla="*/ 27 w 970"/>
                <a:gd name="T29" fmla="*/ 1 h 494"/>
                <a:gd name="T30" fmla="*/ 38 w 970"/>
                <a:gd name="T31" fmla="*/ 1 h 494"/>
                <a:gd name="T32" fmla="*/ 49 w 970"/>
                <a:gd name="T33" fmla="*/ 3 h 494"/>
                <a:gd name="T34" fmla="*/ 58 w 970"/>
                <a:gd name="T35" fmla="*/ 4 h 494"/>
                <a:gd name="T36" fmla="*/ 67 w 970"/>
                <a:gd name="T37" fmla="*/ 6 h 494"/>
                <a:gd name="T38" fmla="*/ 76 w 970"/>
                <a:gd name="T39" fmla="*/ 8 h 494"/>
                <a:gd name="T40" fmla="*/ 86 w 970"/>
                <a:gd name="T41" fmla="*/ 10 h 494"/>
                <a:gd name="T42" fmla="*/ 96 w 970"/>
                <a:gd name="T43" fmla="*/ 12 h 494"/>
                <a:gd name="T44" fmla="*/ 106 w 970"/>
                <a:gd name="T45" fmla="*/ 14 h 494"/>
                <a:gd name="T46" fmla="*/ 116 w 970"/>
                <a:gd name="T47" fmla="*/ 17 h 494"/>
                <a:gd name="T48" fmla="*/ 120 w 970"/>
                <a:gd name="T49" fmla="*/ 18 h 494"/>
                <a:gd name="T50" fmla="*/ 112 w 970"/>
                <a:gd name="T51" fmla="*/ 17 h 494"/>
                <a:gd name="T52" fmla="*/ 105 w 970"/>
                <a:gd name="T53" fmla="*/ 15 h 494"/>
                <a:gd name="T54" fmla="*/ 97 w 970"/>
                <a:gd name="T55" fmla="*/ 14 h 494"/>
                <a:gd name="T56" fmla="*/ 90 w 970"/>
                <a:gd name="T57" fmla="*/ 12 h 494"/>
                <a:gd name="T58" fmla="*/ 83 w 970"/>
                <a:gd name="T59" fmla="*/ 11 h 494"/>
                <a:gd name="T60" fmla="*/ 77 w 970"/>
                <a:gd name="T61" fmla="*/ 9 h 494"/>
                <a:gd name="T62" fmla="*/ 70 w 970"/>
                <a:gd name="T63" fmla="*/ 8 h 494"/>
                <a:gd name="T64" fmla="*/ 65 w 970"/>
                <a:gd name="T65" fmla="*/ 7 h 494"/>
                <a:gd name="T66" fmla="*/ 55 w 970"/>
                <a:gd name="T67" fmla="*/ 5 h 494"/>
                <a:gd name="T68" fmla="*/ 47 w 970"/>
                <a:gd name="T69" fmla="*/ 3 h 494"/>
                <a:gd name="T70" fmla="*/ 39 w 970"/>
                <a:gd name="T71" fmla="*/ 2 h 494"/>
                <a:gd name="T72" fmla="*/ 31 w 970"/>
                <a:gd name="T73" fmla="*/ 2 h 494"/>
                <a:gd name="T74" fmla="*/ 26 w 970"/>
                <a:gd name="T75" fmla="*/ 1 h 494"/>
                <a:gd name="T76" fmla="*/ 20 w 970"/>
                <a:gd name="T77" fmla="*/ 1 h 494"/>
                <a:gd name="T78" fmla="*/ 15 w 970"/>
                <a:gd name="T79" fmla="*/ 1 h 494"/>
                <a:gd name="T80" fmla="*/ 12 w 970"/>
                <a:gd name="T81" fmla="*/ 1 h 494"/>
                <a:gd name="T82" fmla="*/ 8 w 970"/>
                <a:gd name="T83" fmla="*/ 2 h 494"/>
                <a:gd name="T84" fmla="*/ 5 w 970"/>
                <a:gd name="T85" fmla="*/ 2 h 494"/>
                <a:gd name="T86" fmla="*/ 5 w 970"/>
                <a:gd name="T87" fmla="*/ 3 h 494"/>
                <a:gd name="T88" fmla="*/ 9 w 970"/>
                <a:gd name="T89" fmla="*/ 3 h 494"/>
                <a:gd name="T90" fmla="*/ 13 w 970"/>
                <a:gd name="T91" fmla="*/ 4 h 494"/>
                <a:gd name="T92" fmla="*/ 15 w 970"/>
                <a:gd name="T93" fmla="*/ 4 h 494"/>
                <a:gd name="T94" fmla="*/ 19 w 970"/>
                <a:gd name="T95" fmla="*/ 4 h 494"/>
                <a:gd name="T96" fmla="*/ 22 w 970"/>
                <a:gd name="T97" fmla="*/ 3 h 494"/>
                <a:gd name="T98" fmla="*/ 25 w 970"/>
                <a:gd name="T99" fmla="*/ 3 h 494"/>
                <a:gd name="T100" fmla="*/ 28 w 970"/>
                <a:gd name="T101" fmla="*/ 3 h 494"/>
                <a:gd name="T102" fmla="*/ 30 w 970"/>
                <a:gd name="T103" fmla="*/ 3 h 494"/>
                <a:gd name="T104" fmla="*/ 33 w 970"/>
                <a:gd name="T105" fmla="*/ 2 h 49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970"/>
                <a:gd name="T160" fmla="*/ 0 h 494"/>
                <a:gd name="T161" fmla="*/ 970 w 970"/>
                <a:gd name="T162" fmla="*/ 494 h 49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970" h="494">
                  <a:moveTo>
                    <a:pt x="282" y="82"/>
                  </a:moveTo>
                  <a:lnTo>
                    <a:pt x="255" y="95"/>
                  </a:lnTo>
                  <a:lnTo>
                    <a:pt x="229" y="106"/>
                  </a:lnTo>
                  <a:lnTo>
                    <a:pt x="202" y="116"/>
                  </a:lnTo>
                  <a:lnTo>
                    <a:pt x="177" y="122"/>
                  </a:lnTo>
                  <a:lnTo>
                    <a:pt x="152" y="128"/>
                  </a:lnTo>
                  <a:lnTo>
                    <a:pt x="129" y="131"/>
                  </a:lnTo>
                  <a:lnTo>
                    <a:pt x="106" y="133"/>
                  </a:lnTo>
                  <a:lnTo>
                    <a:pt x="85" y="133"/>
                  </a:lnTo>
                  <a:lnTo>
                    <a:pt x="67" y="132"/>
                  </a:lnTo>
                  <a:lnTo>
                    <a:pt x="50" y="129"/>
                  </a:lnTo>
                  <a:lnTo>
                    <a:pt x="35" y="125"/>
                  </a:lnTo>
                  <a:lnTo>
                    <a:pt x="22" y="120"/>
                  </a:lnTo>
                  <a:lnTo>
                    <a:pt x="13" y="113"/>
                  </a:lnTo>
                  <a:lnTo>
                    <a:pt x="6" y="106"/>
                  </a:lnTo>
                  <a:lnTo>
                    <a:pt x="1" y="98"/>
                  </a:lnTo>
                  <a:lnTo>
                    <a:pt x="0" y="88"/>
                  </a:lnTo>
                  <a:lnTo>
                    <a:pt x="2" y="72"/>
                  </a:lnTo>
                  <a:lnTo>
                    <a:pt x="6" y="57"/>
                  </a:lnTo>
                  <a:lnTo>
                    <a:pt x="11" y="43"/>
                  </a:lnTo>
                  <a:lnTo>
                    <a:pt x="18" y="31"/>
                  </a:lnTo>
                  <a:lnTo>
                    <a:pt x="27" y="21"/>
                  </a:lnTo>
                  <a:lnTo>
                    <a:pt x="40" y="13"/>
                  </a:lnTo>
                  <a:lnTo>
                    <a:pt x="54" y="6"/>
                  </a:lnTo>
                  <a:lnTo>
                    <a:pt x="72" y="2"/>
                  </a:lnTo>
                  <a:lnTo>
                    <a:pt x="93" y="0"/>
                  </a:lnTo>
                  <a:lnTo>
                    <a:pt x="118" y="0"/>
                  </a:lnTo>
                  <a:lnTo>
                    <a:pt x="146" y="2"/>
                  </a:lnTo>
                  <a:lnTo>
                    <a:pt x="178" y="8"/>
                  </a:lnTo>
                  <a:lnTo>
                    <a:pt x="215" y="15"/>
                  </a:lnTo>
                  <a:lnTo>
                    <a:pt x="256" y="26"/>
                  </a:lnTo>
                  <a:lnTo>
                    <a:pt x="302" y="39"/>
                  </a:lnTo>
                  <a:lnTo>
                    <a:pt x="353" y="56"/>
                  </a:lnTo>
                  <a:lnTo>
                    <a:pt x="389" y="69"/>
                  </a:lnTo>
                  <a:lnTo>
                    <a:pt x="426" y="86"/>
                  </a:lnTo>
                  <a:lnTo>
                    <a:pt x="461" y="105"/>
                  </a:lnTo>
                  <a:lnTo>
                    <a:pt x="497" y="127"/>
                  </a:lnTo>
                  <a:lnTo>
                    <a:pt x="534" y="150"/>
                  </a:lnTo>
                  <a:lnTo>
                    <a:pt x="571" y="176"/>
                  </a:lnTo>
                  <a:lnTo>
                    <a:pt x="607" y="203"/>
                  </a:lnTo>
                  <a:lnTo>
                    <a:pt x="645" y="230"/>
                  </a:lnTo>
                  <a:lnTo>
                    <a:pt x="683" y="260"/>
                  </a:lnTo>
                  <a:lnTo>
                    <a:pt x="721" y="290"/>
                  </a:lnTo>
                  <a:lnTo>
                    <a:pt x="761" y="322"/>
                  </a:lnTo>
                  <a:lnTo>
                    <a:pt x="801" y="353"/>
                  </a:lnTo>
                  <a:lnTo>
                    <a:pt x="842" y="385"/>
                  </a:lnTo>
                  <a:lnTo>
                    <a:pt x="883" y="416"/>
                  </a:lnTo>
                  <a:lnTo>
                    <a:pt x="927" y="446"/>
                  </a:lnTo>
                  <a:lnTo>
                    <a:pt x="970" y="476"/>
                  </a:lnTo>
                  <a:lnTo>
                    <a:pt x="955" y="494"/>
                  </a:lnTo>
                  <a:lnTo>
                    <a:pt x="925" y="475"/>
                  </a:lnTo>
                  <a:lnTo>
                    <a:pt x="895" y="454"/>
                  </a:lnTo>
                  <a:lnTo>
                    <a:pt x="866" y="435"/>
                  </a:lnTo>
                  <a:lnTo>
                    <a:pt x="835" y="415"/>
                  </a:lnTo>
                  <a:lnTo>
                    <a:pt x="805" y="394"/>
                  </a:lnTo>
                  <a:lnTo>
                    <a:pt x="776" y="372"/>
                  </a:lnTo>
                  <a:lnTo>
                    <a:pt x="747" y="352"/>
                  </a:lnTo>
                  <a:lnTo>
                    <a:pt x="719" y="331"/>
                  </a:lnTo>
                  <a:lnTo>
                    <a:pt x="690" y="311"/>
                  </a:lnTo>
                  <a:lnTo>
                    <a:pt x="663" y="292"/>
                  </a:lnTo>
                  <a:lnTo>
                    <a:pt x="636" y="271"/>
                  </a:lnTo>
                  <a:lnTo>
                    <a:pt x="610" y="252"/>
                  </a:lnTo>
                  <a:lnTo>
                    <a:pt x="584" y="233"/>
                  </a:lnTo>
                  <a:lnTo>
                    <a:pt x="560" y="215"/>
                  </a:lnTo>
                  <a:lnTo>
                    <a:pt x="537" y="198"/>
                  </a:lnTo>
                  <a:lnTo>
                    <a:pt x="514" y="181"/>
                  </a:lnTo>
                  <a:lnTo>
                    <a:pt x="477" y="154"/>
                  </a:lnTo>
                  <a:lnTo>
                    <a:pt x="440" y="131"/>
                  </a:lnTo>
                  <a:lnTo>
                    <a:pt x="405" y="110"/>
                  </a:lnTo>
                  <a:lnTo>
                    <a:pt x="371" y="92"/>
                  </a:lnTo>
                  <a:lnTo>
                    <a:pt x="339" y="77"/>
                  </a:lnTo>
                  <a:lnTo>
                    <a:pt x="308" y="64"/>
                  </a:lnTo>
                  <a:lnTo>
                    <a:pt x="279" y="53"/>
                  </a:lnTo>
                  <a:lnTo>
                    <a:pt x="251" y="45"/>
                  </a:lnTo>
                  <a:lnTo>
                    <a:pt x="226" y="39"/>
                  </a:lnTo>
                  <a:lnTo>
                    <a:pt x="201" y="34"/>
                  </a:lnTo>
                  <a:lnTo>
                    <a:pt x="179" y="31"/>
                  </a:lnTo>
                  <a:lnTo>
                    <a:pt x="157" y="30"/>
                  </a:lnTo>
                  <a:lnTo>
                    <a:pt x="138" y="28"/>
                  </a:lnTo>
                  <a:lnTo>
                    <a:pt x="121" y="30"/>
                  </a:lnTo>
                  <a:lnTo>
                    <a:pt x="105" y="31"/>
                  </a:lnTo>
                  <a:lnTo>
                    <a:pt x="92" y="34"/>
                  </a:lnTo>
                  <a:lnTo>
                    <a:pt x="73" y="38"/>
                  </a:lnTo>
                  <a:lnTo>
                    <a:pt x="57" y="45"/>
                  </a:lnTo>
                  <a:lnTo>
                    <a:pt x="44" y="53"/>
                  </a:lnTo>
                  <a:lnTo>
                    <a:pt x="36" y="61"/>
                  </a:lnTo>
                  <a:lnTo>
                    <a:pt x="34" y="71"/>
                  </a:lnTo>
                  <a:lnTo>
                    <a:pt x="38" y="79"/>
                  </a:lnTo>
                  <a:lnTo>
                    <a:pt x="49" y="87"/>
                  </a:lnTo>
                  <a:lnTo>
                    <a:pt x="71" y="92"/>
                  </a:lnTo>
                  <a:lnTo>
                    <a:pt x="84" y="95"/>
                  </a:lnTo>
                  <a:lnTo>
                    <a:pt x="98" y="97"/>
                  </a:lnTo>
                  <a:lnTo>
                    <a:pt x="110" y="98"/>
                  </a:lnTo>
                  <a:lnTo>
                    <a:pt x="124" y="98"/>
                  </a:lnTo>
                  <a:lnTo>
                    <a:pt x="136" y="98"/>
                  </a:lnTo>
                  <a:lnTo>
                    <a:pt x="149" y="98"/>
                  </a:lnTo>
                  <a:lnTo>
                    <a:pt x="160" y="97"/>
                  </a:lnTo>
                  <a:lnTo>
                    <a:pt x="173" y="94"/>
                  </a:lnTo>
                  <a:lnTo>
                    <a:pt x="184" y="92"/>
                  </a:lnTo>
                  <a:lnTo>
                    <a:pt x="195" y="90"/>
                  </a:lnTo>
                  <a:lnTo>
                    <a:pt x="207" y="87"/>
                  </a:lnTo>
                  <a:lnTo>
                    <a:pt x="217" y="83"/>
                  </a:lnTo>
                  <a:lnTo>
                    <a:pt x="229" y="79"/>
                  </a:lnTo>
                  <a:lnTo>
                    <a:pt x="239" y="75"/>
                  </a:lnTo>
                  <a:lnTo>
                    <a:pt x="249" y="69"/>
                  </a:lnTo>
                  <a:lnTo>
                    <a:pt x="260" y="64"/>
                  </a:lnTo>
                  <a:lnTo>
                    <a:pt x="282" y="82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auto">
            <a:xfrm>
              <a:off x="352" y="601"/>
              <a:ext cx="930" cy="214"/>
            </a:xfrm>
            <a:custGeom>
              <a:avLst/>
              <a:gdLst>
                <a:gd name="T0" fmla="*/ 138 w 1861"/>
                <a:gd name="T1" fmla="*/ 12 h 641"/>
                <a:gd name="T2" fmla="*/ 153 w 1861"/>
                <a:gd name="T3" fmla="*/ 14 h 641"/>
                <a:gd name="T4" fmla="*/ 168 w 1861"/>
                <a:gd name="T5" fmla="*/ 16 h 641"/>
                <a:gd name="T6" fmla="*/ 185 w 1861"/>
                <a:gd name="T7" fmla="*/ 17 h 641"/>
                <a:gd name="T8" fmla="*/ 211 w 1861"/>
                <a:gd name="T9" fmla="*/ 17 h 641"/>
                <a:gd name="T10" fmla="*/ 227 w 1861"/>
                <a:gd name="T11" fmla="*/ 13 h 641"/>
                <a:gd name="T12" fmla="*/ 227 w 1861"/>
                <a:gd name="T13" fmla="*/ 7 h 641"/>
                <a:gd name="T14" fmla="*/ 205 w 1861"/>
                <a:gd name="T15" fmla="*/ 3 h 641"/>
                <a:gd name="T16" fmla="*/ 183 w 1861"/>
                <a:gd name="T17" fmla="*/ 1 h 641"/>
                <a:gd name="T18" fmla="*/ 166 w 1861"/>
                <a:gd name="T19" fmla="*/ 2 h 641"/>
                <a:gd name="T20" fmla="*/ 150 w 1861"/>
                <a:gd name="T21" fmla="*/ 4 h 641"/>
                <a:gd name="T22" fmla="*/ 133 w 1861"/>
                <a:gd name="T23" fmla="*/ 8 h 641"/>
                <a:gd name="T24" fmla="*/ 116 w 1861"/>
                <a:gd name="T25" fmla="*/ 11 h 641"/>
                <a:gd name="T26" fmla="*/ 98 w 1861"/>
                <a:gd name="T27" fmla="*/ 15 h 641"/>
                <a:gd name="T28" fmla="*/ 80 w 1861"/>
                <a:gd name="T29" fmla="*/ 19 h 641"/>
                <a:gd name="T30" fmla="*/ 60 w 1861"/>
                <a:gd name="T31" fmla="*/ 22 h 641"/>
                <a:gd name="T32" fmla="*/ 42 w 1861"/>
                <a:gd name="T33" fmla="*/ 24 h 641"/>
                <a:gd name="T34" fmla="*/ 24 w 1861"/>
                <a:gd name="T35" fmla="*/ 23 h 641"/>
                <a:gd name="T36" fmla="*/ 9 w 1861"/>
                <a:gd name="T37" fmla="*/ 21 h 641"/>
                <a:gd name="T38" fmla="*/ 0 w 1861"/>
                <a:gd name="T39" fmla="*/ 17 h 641"/>
                <a:gd name="T40" fmla="*/ 0 w 1861"/>
                <a:gd name="T41" fmla="*/ 13 h 641"/>
                <a:gd name="T42" fmla="*/ 6 w 1861"/>
                <a:gd name="T43" fmla="*/ 10 h 641"/>
                <a:gd name="T44" fmla="*/ 16 w 1861"/>
                <a:gd name="T45" fmla="*/ 8 h 641"/>
                <a:gd name="T46" fmla="*/ 32 w 1861"/>
                <a:gd name="T47" fmla="*/ 8 h 641"/>
                <a:gd name="T48" fmla="*/ 39 w 1861"/>
                <a:gd name="T49" fmla="*/ 10 h 641"/>
                <a:gd name="T50" fmla="*/ 35 w 1861"/>
                <a:gd name="T51" fmla="*/ 10 h 641"/>
                <a:gd name="T52" fmla="*/ 23 w 1861"/>
                <a:gd name="T53" fmla="*/ 9 h 641"/>
                <a:gd name="T54" fmla="*/ 13 w 1861"/>
                <a:gd name="T55" fmla="*/ 9 h 641"/>
                <a:gd name="T56" fmla="*/ 6 w 1861"/>
                <a:gd name="T57" fmla="*/ 11 h 641"/>
                <a:gd name="T58" fmla="*/ 3 w 1861"/>
                <a:gd name="T59" fmla="*/ 14 h 641"/>
                <a:gd name="T60" fmla="*/ 3 w 1861"/>
                <a:gd name="T61" fmla="*/ 17 h 641"/>
                <a:gd name="T62" fmla="*/ 11 w 1861"/>
                <a:gd name="T63" fmla="*/ 20 h 641"/>
                <a:gd name="T64" fmla="*/ 26 w 1861"/>
                <a:gd name="T65" fmla="*/ 22 h 641"/>
                <a:gd name="T66" fmla="*/ 45 w 1861"/>
                <a:gd name="T67" fmla="*/ 22 h 641"/>
                <a:gd name="T68" fmla="*/ 60 w 1861"/>
                <a:gd name="T69" fmla="*/ 20 h 641"/>
                <a:gd name="T70" fmla="*/ 72 w 1861"/>
                <a:gd name="T71" fmla="*/ 17 h 641"/>
                <a:gd name="T72" fmla="*/ 86 w 1861"/>
                <a:gd name="T73" fmla="*/ 15 h 641"/>
                <a:gd name="T74" fmla="*/ 101 w 1861"/>
                <a:gd name="T75" fmla="*/ 11 h 641"/>
                <a:gd name="T76" fmla="*/ 116 w 1861"/>
                <a:gd name="T77" fmla="*/ 8 h 641"/>
                <a:gd name="T78" fmla="*/ 131 w 1861"/>
                <a:gd name="T79" fmla="*/ 6 h 641"/>
                <a:gd name="T80" fmla="*/ 145 w 1861"/>
                <a:gd name="T81" fmla="*/ 3 h 641"/>
                <a:gd name="T82" fmla="*/ 158 w 1861"/>
                <a:gd name="T83" fmla="*/ 1 h 641"/>
                <a:gd name="T84" fmla="*/ 174 w 1861"/>
                <a:gd name="T85" fmla="*/ 0 h 641"/>
                <a:gd name="T86" fmla="*/ 196 w 1861"/>
                <a:gd name="T87" fmla="*/ 0 h 641"/>
                <a:gd name="T88" fmla="*/ 218 w 1861"/>
                <a:gd name="T89" fmla="*/ 3 h 641"/>
                <a:gd name="T90" fmla="*/ 231 w 1861"/>
                <a:gd name="T91" fmla="*/ 8 h 641"/>
                <a:gd name="T92" fmla="*/ 229 w 1861"/>
                <a:gd name="T93" fmla="*/ 14 h 641"/>
                <a:gd name="T94" fmla="*/ 216 w 1861"/>
                <a:gd name="T95" fmla="*/ 17 h 641"/>
                <a:gd name="T96" fmla="*/ 196 w 1861"/>
                <a:gd name="T97" fmla="*/ 18 h 641"/>
                <a:gd name="T98" fmla="*/ 174 w 1861"/>
                <a:gd name="T99" fmla="*/ 17 h 641"/>
                <a:gd name="T100" fmla="*/ 162 w 1861"/>
                <a:gd name="T101" fmla="*/ 16 h 641"/>
                <a:gd name="T102" fmla="*/ 152 w 1861"/>
                <a:gd name="T103" fmla="*/ 15 h 641"/>
                <a:gd name="T104" fmla="*/ 141 w 1861"/>
                <a:gd name="T105" fmla="*/ 13 h 641"/>
                <a:gd name="T106" fmla="*/ 129 w 1861"/>
                <a:gd name="T107" fmla="*/ 11 h 64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861"/>
                <a:gd name="T163" fmla="*/ 0 h 641"/>
                <a:gd name="T164" fmla="*/ 1861 w 1861"/>
                <a:gd name="T165" fmla="*/ 641 h 64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861" h="641">
                  <a:moveTo>
                    <a:pt x="1026" y="263"/>
                  </a:moveTo>
                  <a:lnTo>
                    <a:pt x="1053" y="281"/>
                  </a:lnTo>
                  <a:lnTo>
                    <a:pt x="1080" y="297"/>
                  </a:lnTo>
                  <a:lnTo>
                    <a:pt x="1108" y="314"/>
                  </a:lnTo>
                  <a:lnTo>
                    <a:pt x="1136" y="330"/>
                  </a:lnTo>
                  <a:lnTo>
                    <a:pt x="1165" y="345"/>
                  </a:lnTo>
                  <a:lnTo>
                    <a:pt x="1195" y="360"/>
                  </a:lnTo>
                  <a:lnTo>
                    <a:pt x="1225" y="374"/>
                  </a:lnTo>
                  <a:lnTo>
                    <a:pt x="1256" y="387"/>
                  </a:lnTo>
                  <a:lnTo>
                    <a:pt x="1287" y="400"/>
                  </a:lnTo>
                  <a:lnTo>
                    <a:pt x="1319" y="412"/>
                  </a:lnTo>
                  <a:lnTo>
                    <a:pt x="1351" y="423"/>
                  </a:lnTo>
                  <a:lnTo>
                    <a:pt x="1384" y="432"/>
                  </a:lnTo>
                  <a:lnTo>
                    <a:pt x="1417" y="440"/>
                  </a:lnTo>
                  <a:lnTo>
                    <a:pt x="1453" y="447"/>
                  </a:lnTo>
                  <a:lnTo>
                    <a:pt x="1487" y="454"/>
                  </a:lnTo>
                  <a:lnTo>
                    <a:pt x="1523" y="460"/>
                  </a:lnTo>
                  <a:lnTo>
                    <a:pt x="1584" y="462"/>
                  </a:lnTo>
                  <a:lnTo>
                    <a:pt x="1640" y="458"/>
                  </a:lnTo>
                  <a:lnTo>
                    <a:pt x="1690" y="446"/>
                  </a:lnTo>
                  <a:lnTo>
                    <a:pt x="1734" y="427"/>
                  </a:lnTo>
                  <a:lnTo>
                    <a:pt x="1770" y="402"/>
                  </a:lnTo>
                  <a:lnTo>
                    <a:pt x="1799" y="374"/>
                  </a:lnTo>
                  <a:lnTo>
                    <a:pt x="1820" y="341"/>
                  </a:lnTo>
                  <a:lnTo>
                    <a:pt x="1833" y="305"/>
                  </a:lnTo>
                  <a:lnTo>
                    <a:pt x="1836" y="268"/>
                  </a:lnTo>
                  <a:lnTo>
                    <a:pt x="1831" y="232"/>
                  </a:lnTo>
                  <a:lnTo>
                    <a:pt x="1816" y="195"/>
                  </a:lnTo>
                  <a:lnTo>
                    <a:pt x="1791" y="158"/>
                  </a:lnTo>
                  <a:lnTo>
                    <a:pt x="1753" y="125"/>
                  </a:lnTo>
                  <a:lnTo>
                    <a:pt x="1706" y="95"/>
                  </a:lnTo>
                  <a:lnTo>
                    <a:pt x="1647" y="68"/>
                  </a:lnTo>
                  <a:lnTo>
                    <a:pt x="1575" y="47"/>
                  </a:lnTo>
                  <a:lnTo>
                    <a:pt x="1540" y="41"/>
                  </a:lnTo>
                  <a:lnTo>
                    <a:pt x="1504" y="36"/>
                  </a:lnTo>
                  <a:lnTo>
                    <a:pt x="1469" y="36"/>
                  </a:lnTo>
                  <a:lnTo>
                    <a:pt x="1435" y="38"/>
                  </a:lnTo>
                  <a:lnTo>
                    <a:pt x="1401" y="43"/>
                  </a:lnTo>
                  <a:lnTo>
                    <a:pt x="1367" y="50"/>
                  </a:lnTo>
                  <a:lnTo>
                    <a:pt x="1333" y="60"/>
                  </a:lnTo>
                  <a:lnTo>
                    <a:pt x="1300" y="72"/>
                  </a:lnTo>
                  <a:lnTo>
                    <a:pt x="1267" y="86"/>
                  </a:lnTo>
                  <a:lnTo>
                    <a:pt x="1234" y="102"/>
                  </a:lnTo>
                  <a:lnTo>
                    <a:pt x="1201" y="118"/>
                  </a:lnTo>
                  <a:lnTo>
                    <a:pt x="1167" y="137"/>
                  </a:lnTo>
                  <a:lnTo>
                    <a:pt x="1134" y="159"/>
                  </a:lnTo>
                  <a:lnTo>
                    <a:pt x="1101" y="181"/>
                  </a:lnTo>
                  <a:lnTo>
                    <a:pt x="1067" y="203"/>
                  </a:lnTo>
                  <a:lnTo>
                    <a:pt x="1034" y="228"/>
                  </a:lnTo>
                  <a:lnTo>
                    <a:pt x="1000" y="252"/>
                  </a:lnTo>
                  <a:lnTo>
                    <a:pt x="966" y="278"/>
                  </a:lnTo>
                  <a:lnTo>
                    <a:pt x="932" y="304"/>
                  </a:lnTo>
                  <a:lnTo>
                    <a:pt x="897" y="330"/>
                  </a:lnTo>
                  <a:lnTo>
                    <a:pt x="862" y="356"/>
                  </a:lnTo>
                  <a:lnTo>
                    <a:pt x="827" y="383"/>
                  </a:lnTo>
                  <a:lnTo>
                    <a:pt x="791" y="409"/>
                  </a:lnTo>
                  <a:lnTo>
                    <a:pt x="755" y="435"/>
                  </a:lnTo>
                  <a:lnTo>
                    <a:pt x="717" y="461"/>
                  </a:lnTo>
                  <a:lnTo>
                    <a:pt x="680" y="486"/>
                  </a:lnTo>
                  <a:lnTo>
                    <a:pt x="641" y="510"/>
                  </a:lnTo>
                  <a:lnTo>
                    <a:pt x="603" y="533"/>
                  </a:lnTo>
                  <a:lnTo>
                    <a:pt x="564" y="555"/>
                  </a:lnTo>
                  <a:lnTo>
                    <a:pt x="523" y="577"/>
                  </a:lnTo>
                  <a:lnTo>
                    <a:pt x="482" y="597"/>
                  </a:lnTo>
                  <a:lnTo>
                    <a:pt x="440" y="615"/>
                  </a:lnTo>
                  <a:lnTo>
                    <a:pt x="407" y="626"/>
                  </a:lnTo>
                  <a:lnTo>
                    <a:pt x="373" y="634"/>
                  </a:lnTo>
                  <a:lnTo>
                    <a:pt x="336" y="640"/>
                  </a:lnTo>
                  <a:lnTo>
                    <a:pt x="301" y="641"/>
                  </a:lnTo>
                  <a:lnTo>
                    <a:pt x="265" y="640"/>
                  </a:lnTo>
                  <a:lnTo>
                    <a:pt x="229" y="634"/>
                  </a:lnTo>
                  <a:lnTo>
                    <a:pt x="194" y="626"/>
                  </a:lnTo>
                  <a:lnTo>
                    <a:pt x="161" y="617"/>
                  </a:lnTo>
                  <a:lnTo>
                    <a:pt x="129" y="603"/>
                  </a:lnTo>
                  <a:lnTo>
                    <a:pt x="100" y="587"/>
                  </a:lnTo>
                  <a:lnTo>
                    <a:pt x="74" y="567"/>
                  </a:lnTo>
                  <a:lnTo>
                    <a:pt x="51" y="547"/>
                  </a:lnTo>
                  <a:lnTo>
                    <a:pt x="32" y="522"/>
                  </a:lnTo>
                  <a:lnTo>
                    <a:pt x="17" y="496"/>
                  </a:lnTo>
                  <a:lnTo>
                    <a:pt x="7" y="468"/>
                  </a:lnTo>
                  <a:lnTo>
                    <a:pt x="1" y="438"/>
                  </a:lnTo>
                  <a:lnTo>
                    <a:pt x="0" y="408"/>
                  </a:lnTo>
                  <a:lnTo>
                    <a:pt x="2" y="378"/>
                  </a:lnTo>
                  <a:lnTo>
                    <a:pt x="7" y="350"/>
                  </a:lnTo>
                  <a:lnTo>
                    <a:pt x="13" y="326"/>
                  </a:lnTo>
                  <a:lnTo>
                    <a:pt x="22" y="303"/>
                  </a:lnTo>
                  <a:lnTo>
                    <a:pt x="34" y="281"/>
                  </a:lnTo>
                  <a:lnTo>
                    <a:pt x="48" y="263"/>
                  </a:lnTo>
                  <a:lnTo>
                    <a:pt x="65" y="247"/>
                  </a:lnTo>
                  <a:lnTo>
                    <a:pt x="84" y="233"/>
                  </a:lnTo>
                  <a:lnTo>
                    <a:pt x="106" y="223"/>
                  </a:lnTo>
                  <a:lnTo>
                    <a:pt x="131" y="217"/>
                  </a:lnTo>
                  <a:lnTo>
                    <a:pt x="158" y="214"/>
                  </a:lnTo>
                  <a:lnTo>
                    <a:pt x="188" y="214"/>
                  </a:lnTo>
                  <a:lnTo>
                    <a:pt x="220" y="219"/>
                  </a:lnTo>
                  <a:lnTo>
                    <a:pt x="256" y="228"/>
                  </a:lnTo>
                  <a:lnTo>
                    <a:pt x="294" y="240"/>
                  </a:lnTo>
                  <a:lnTo>
                    <a:pt x="305" y="251"/>
                  </a:lnTo>
                  <a:lnTo>
                    <a:pt x="312" y="260"/>
                  </a:lnTo>
                  <a:lnTo>
                    <a:pt x="313" y="270"/>
                  </a:lnTo>
                  <a:lnTo>
                    <a:pt x="311" y="277"/>
                  </a:lnTo>
                  <a:lnTo>
                    <a:pt x="304" y="279"/>
                  </a:lnTo>
                  <a:lnTo>
                    <a:pt x="295" y="279"/>
                  </a:lnTo>
                  <a:lnTo>
                    <a:pt x="284" y="275"/>
                  </a:lnTo>
                  <a:lnTo>
                    <a:pt x="270" y="264"/>
                  </a:lnTo>
                  <a:lnTo>
                    <a:pt x="241" y="253"/>
                  </a:lnTo>
                  <a:lnTo>
                    <a:pt x="214" y="247"/>
                  </a:lnTo>
                  <a:lnTo>
                    <a:pt x="190" y="241"/>
                  </a:lnTo>
                  <a:lnTo>
                    <a:pt x="166" y="237"/>
                  </a:lnTo>
                  <a:lnTo>
                    <a:pt x="146" y="237"/>
                  </a:lnTo>
                  <a:lnTo>
                    <a:pt x="127" y="238"/>
                  </a:lnTo>
                  <a:lnTo>
                    <a:pt x="109" y="243"/>
                  </a:lnTo>
                  <a:lnTo>
                    <a:pt x="93" y="249"/>
                  </a:lnTo>
                  <a:lnTo>
                    <a:pt x="79" y="259"/>
                  </a:lnTo>
                  <a:lnTo>
                    <a:pt x="67" y="270"/>
                  </a:lnTo>
                  <a:lnTo>
                    <a:pt x="55" y="285"/>
                  </a:lnTo>
                  <a:lnTo>
                    <a:pt x="46" y="301"/>
                  </a:lnTo>
                  <a:lnTo>
                    <a:pt x="38" y="319"/>
                  </a:lnTo>
                  <a:lnTo>
                    <a:pt x="30" y="341"/>
                  </a:lnTo>
                  <a:lnTo>
                    <a:pt x="25" y="365"/>
                  </a:lnTo>
                  <a:lnTo>
                    <a:pt x="21" y="391"/>
                  </a:lnTo>
                  <a:lnTo>
                    <a:pt x="19" y="415"/>
                  </a:lnTo>
                  <a:lnTo>
                    <a:pt x="22" y="439"/>
                  </a:lnTo>
                  <a:lnTo>
                    <a:pt x="28" y="464"/>
                  </a:lnTo>
                  <a:lnTo>
                    <a:pt x="39" y="487"/>
                  </a:lnTo>
                  <a:lnTo>
                    <a:pt x="53" y="510"/>
                  </a:lnTo>
                  <a:lnTo>
                    <a:pt x="71" y="531"/>
                  </a:lnTo>
                  <a:lnTo>
                    <a:pt x="93" y="550"/>
                  </a:lnTo>
                  <a:lnTo>
                    <a:pt x="118" y="567"/>
                  </a:lnTo>
                  <a:lnTo>
                    <a:pt x="145" y="581"/>
                  </a:lnTo>
                  <a:lnTo>
                    <a:pt x="176" y="592"/>
                  </a:lnTo>
                  <a:lnTo>
                    <a:pt x="209" y="600"/>
                  </a:lnTo>
                  <a:lnTo>
                    <a:pt x="244" y="603"/>
                  </a:lnTo>
                  <a:lnTo>
                    <a:pt x="283" y="602"/>
                  </a:lnTo>
                  <a:lnTo>
                    <a:pt x="322" y="596"/>
                  </a:lnTo>
                  <a:lnTo>
                    <a:pt x="364" y="584"/>
                  </a:lnTo>
                  <a:lnTo>
                    <a:pt x="408" y="566"/>
                  </a:lnTo>
                  <a:lnTo>
                    <a:pt x="431" y="555"/>
                  </a:lnTo>
                  <a:lnTo>
                    <a:pt x="455" y="543"/>
                  </a:lnTo>
                  <a:lnTo>
                    <a:pt x="480" y="529"/>
                  </a:lnTo>
                  <a:lnTo>
                    <a:pt x="505" y="514"/>
                  </a:lnTo>
                  <a:lnTo>
                    <a:pt x="530" y="499"/>
                  </a:lnTo>
                  <a:lnTo>
                    <a:pt x="556" y="483"/>
                  </a:lnTo>
                  <a:lnTo>
                    <a:pt x="583" y="465"/>
                  </a:lnTo>
                  <a:lnTo>
                    <a:pt x="610" y="447"/>
                  </a:lnTo>
                  <a:lnTo>
                    <a:pt x="638" y="430"/>
                  </a:lnTo>
                  <a:lnTo>
                    <a:pt x="666" y="410"/>
                  </a:lnTo>
                  <a:lnTo>
                    <a:pt x="695" y="391"/>
                  </a:lnTo>
                  <a:lnTo>
                    <a:pt x="724" y="371"/>
                  </a:lnTo>
                  <a:lnTo>
                    <a:pt x="753" y="350"/>
                  </a:lnTo>
                  <a:lnTo>
                    <a:pt x="783" y="330"/>
                  </a:lnTo>
                  <a:lnTo>
                    <a:pt x="813" y="309"/>
                  </a:lnTo>
                  <a:lnTo>
                    <a:pt x="842" y="289"/>
                  </a:lnTo>
                  <a:lnTo>
                    <a:pt x="872" y="268"/>
                  </a:lnTo>
                  <a:lnTo>
                    <a:pt x="902" y="248"/>
                  </a:lnTo>
                  <a:lnTo>
                    <a:pt x="932" y="228"/>
                  </a:lnTo>
                  <a:lnTo>
                    <a:pt x="961" y="207"/>
                  </a:lnTo>
                  <a:lnTo>
                    <a:pt x="991" y="188"/>
                  </a:lnTo>
                  <a:lnTo>
                    <a:pt x="1020" y="169"/>
                  </a:lnTo>
                  <a:lnTo>
                    <a:pt x="1049" y="150"/>
                  </a:lnTo>
                  <a:lnTo>
                    <a:pt x="1078" y="132"/>
                  </a:lnTo>
                  <a:lnTo>
                    <a:pt x="1107" y="114"/>
                  </a:lnTo>
                  <a:lnTo>
                    <a:pt x="1136" y="98"/>
                  </a:lnTo>
                  <a:lnTo>
                    <a:pt x="1164" y="81"/>
                  </a:lnTo>
                  <a:lnTo>
                    <a:pt x="1191" y="66"/>
                  </a:lnTo>
                  <a:lnTo>
                    <a:pt x="1219" y="53"/>
                  </a:lnTo>
                  <a:lnTo>
                    <a:pt x="1245" y="39"/>
                  </a:lnTo>
                  <a:lnTo>
                    <a:pt x="1271" y="28"/>
                  </a:lnTo>
                  <a:lnTo>
                    <a:pt x="1297" y="17"/>
                  </a:lnTo>
                  <a:lnTo>
                    <a:pt x="1323" y="9"/>
                  </a:lnTo>
                  <a:lnTo>
                    <a:pt x="1355" y="4"/>
                  </a:lnTo>
                  <a:lnTo>
                    <a:pt x="1392" y="0"/>
                  </a:lnTo>
                  <a:lnTo>
                    <a:pt x="1434" y="0"/>
                  </a:lnTo>
                  <a:lnTo>
                    <a:pt x="1479" y="1"/>
                  </a:lnTo>
                  <a:lnTo>
                    <a:pt x="1525" y="5"/>
                  </a:lnTo>
                  <a:lnTo>
                    <a:pt x="1573" y="13"/>
                  </a:lnTo>
                  <a:lnTo>
                    <a:pt x="1620" y="24"/>
                  </a:lnTo>
                  <a:lnTo>
                    <a:pt x="1666" y="39"/>
                  </a:lnTo>
                  <a:lnTo>
                    <a:pt x="1710" y="58"/>
                  </a:lnTo>
                  <a:lnTo>
                    <a:pt x="1750" y="81"/>
                  </a:lnTo>
                  <a:lnTo>
                    <a:pt x="1786" y="109"/>
                  </a:lnTo>
                  <a:lnTo>
                    <a:pt x="1816" y="140"/>
                  </a:lnTo>
                  <a:lnTo>
                    <a:pt x="1839" y="177"/>
                  </a:lnTo>
                  <a:lnTo>
                    <a:pt x="1855" y="218"/>
                  </a:lnTo>
                  <a:lnTo>
                    <a:pt x="1861" y="266"/>
                  </a:lnTo>
                  <a:lnTo>
                    <a:pt x="1859" y="311"/>
                  </a:lnTo>
                  <a:lnTo>
                    <a:pt x="1851" y="349"/>
                  </a:lnTo>
                  <a:lnTo>
                    <a:pt x="1836" y="382"/>
                  </a:lnTo>
                  <a:lnTo>
                    <a:pt x="1816" y="410"/>
                  </a:lnTo>
                  <a:lnTo>
                    <a:pt x="1791" y="435"/>
                  </a:lnTo>
                  <a:lnTo>
                    <a:pt x="1761" y="453"/>
                  </a:lnTo>
                  <a:lnTo>
                    <a:pt x="1728" y="468"/>
                  </a:lnTo>
                  <a:lnTo>
                    <a:pt x="1691" y="479"/>
                  </a:lnTo>
                  <a:lnTo>
                    <a:pt x="1652" y="486"/>
                  </a:lnTo>
                  <a:lnTo>
                    <a:pt x="1611" y="490"/>
                  </a:lnTo>
                  <a:lnTo>
                    <a:pt x="1569" y="491"/>
                  </a:lnTo>
                  <a:lnTo>
                    <a:pt x="1525" y="488"/>
                  </a:lnTo>
                  <a:lnTo>
                    <a:pt x="1482" y="484"/>
                  </a:lnTo>
                  <a:lnTo>
                    <a:pt x="1439" y="476"/>
                  </a:lnTo>
                  <a:lnTo>
                    <a:pt x="1397" y="468"/>
                  </a:lnTo>
                  <a:lnTo>
                    <a:pt x="1356" y="457"/>
                  </a:lnTo>
                  <a:lnTo>
                    <a:pt x="1339" y="451"/>
                  </a:lnTo>
                  <a:lnTo>
                    <a:pt x="1320" y="445"/>
                  </a:lnTo>
                  <a:lnTo>
                    <a:pt x="1300" y="438"/>
                  </a:lnTo>
                  <a:lnTo>
                    <a:pt x="1280" y="430"/>
                  </a:lnTo>
                  <a:lnTo>
                    <a:pt x="1261" y="421"/>
                  </a:lnTo>
                  <a:lnTo>
                    <a:pt x="1240" y="410"/>
                  </a:lnTo>
                  <a:lnTo>
                    <a:pt x="1218" y="401"/>
                  </a:lnTo>
                  <a:lnTo>
                    <a:pt x="1196" y="389"/>
                  </a:lnTo>
                  <a:lnTo>
                    <a:pt x="1174" y="378"/>
                  </a:lnTo>
                  <a:lnTo>
                    <a:pt x="1152" y="365"/>
                  </a:lnTo>
                  <a:lnTo>
                    <a:pt x="1129" y="352"/>
                  </a:lnTo>
                  <a:lnTo>
                    <a:pt x="1105" y="338"/>
                  </a:lnTo>
                  <a:lnTo>
                    <a:pt x="1082" y="324"/>
                  </a:lnTo>
                  <a:lnTo>
                    <a:pt x="1058" y="311"/>
                  </a:lnTo>
                  <a:lnTo>
                    <a:pt x="1035" y="296"/>
                  </a:lnTo>
                  <a:lnTo>
                    <a:pt x="1011" y="281"/>
                  </a:lnTo>
                  <a:lnTo>
                    <a:pt x="1026" y="263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8"/>
          <p:cNvGrpSpPr>
            <a:grpSpLocks noChangeAspect="1"/>
          </p:cNvGrpSpPr>
          <p:nvPr/>
        </p:nvGrpSpPr>
        <p:grpSpPr bwMode="auto">
          <a:xfrm>
            <a:off x="3000364" y="4429132"/>
            <a:ext cx="3016256" cy="2187580"/>
            <a:chOff x="249" y="119"/>
            <a:chExt cx="1098" cy="713"/>
          </a:xfrm>
        </p:grpSpPr>
        <p:sp>
          <p:nvSpPr>
            <p:cNvPr id="13" name="AutoShape 9"/>
            <p:cNvSpPr>
              <a:spLocks noChangeAspect="1" noChangeArrowheads="1" noTextEdit="1"/>
            </p:cNvSpPr>
            <p:nvPr/>
          </p:nvSpPr>
          <p:spPr bwMode="auto">
            <a:xfrm>
              <a:off x="249" y="119"/>
              <a:ext cx="1098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681" y="667"/>
              <a:ext cx="502" cy="150"/>
            </a:xfrm>
            <a:custGeom>
              <a:avLst/>
              <a:gdLst>
                <a:gd name="T0" fmla="*/ 3 w 1005"/>
                <a:gd name="T1" fmla="*/ 1 h 448"/>
                <a:gd name="T2" fmla="*/ 10 w 1005"/>
                <a:gd name="T3" fmla="*/ 3 h 448"/>
                <a:gd name="T4" fmla="*/ 16 w 1005"/>
                <a:gd name="T5" fmla="*/ 4 h 448"/>
                <a:gd name="T6" fmla="*/ 23 w 1005"/>
                <a:gd name="T7" fmla="*/ 6 h 448"/>
                <a:gd name="T8" fmla="*/ 30 w 1005"/>
                <a:gd name="T9" fmla="*/ 7 h 448"/>
                <a:gd name="T10" fmla="*/ 36 w 1005"/>
                <a:gd name="T11" fmla="*/ 9 h 448"/>
                <a:gd name="T12" fmla="*/ 42 w 1005"/>
                <a:gd name="T13" fmla="*/ 10 h 448"/>
                <a:gd name="T14" fmla="*/ 49 w 1005"/>
                <a:gd name="T15" fmla="*/ 12 h 448"/>
                <a:gd name="T16" fmla="*/ 55 w 1005"/>
                <a:gd name="T17" fmla="*/ 13 h 448"/>
                <a:gd name="T18" fmla="*/ 62 w 1005"/>
                <a:gd name="T19" fmla="*/ 14 h 448"/>
                <a:gd name="T20" fmla="*/ 68 w 1005"/>
                <a:gd name="T21" fmla="*/ 15 h 448"/>
                <a:gd name="T22" fmla="*/ 75 w 1005"/>
                <a:gd name="T23" fmla="*/ 16 h 448"/>
                <a:gd name="T24" fmla="*/ 81 w 1005"/>
                <a:gd name="T25" fmla="*/ 16 h 448"/>
                <a:gd name="T26" fmla="*/ 88 w 1005"/>
                <a:gd name="T27" fmla="*/ 17 h 448"/>
                <a:gd name="T28" fmla="*/ 95 w 1005"/>
                <a:gd name="T29" fmla="*/ 17 h 448"/>
                <a:gd name="T30" fmla="*/ 101 w 1005"/>
                <a:gd name="T31" fmla="*/ 17 h 448"/>
                <a:gd name="T32" fmla="*/ 110 w 1005"/>
                <a:gd name="T33" fmla="*/ 16 h 448"/>
                <a:gd name="T34" fmla="*/ 118 w 1005"/>
                <a:gd name="T35" fmla="*/ 15 h 448"/>
                <a:gd name="T36" fmla="*/ 123 w 1005"/>
                <a:gd name="T37" fmla="*/ 13 h 448"/>
                <a:gd name="T38" fmla="*/ 125 w 1005"/>
                <a:gd name="T39" fmla="*/ 10 h 448"/>
                <a:gd name="T40" fmla="*/ 125 w 1005"/>
                <a:gd name="T41" fmla="*/ 8 h 448"/>
                <a:gd name="T42" fmla="*/ 123 w 1005"/>
                <a:gd name="T43" fmla="*/ 5 h 448"/>
                <a:gd name="T44" fmla="*/ 120 w 1005"/>
                <a:gd name="T45" fmla="*/ 3 h 448"/>
                <a:gd name="T46" fmla="*/ 115 w 1005"/>
                <a:gd name="T47" fmla="*/ 2 h 448"/>
                <a:gd name="T48" fmla="*/ 111 w 1005"/>
                <a:gd name="T49" fmla="*/ 1 h 448"/>
                <a:gd name="T50" fmla="*/ 106 w 1005"/>
                <a:gd name="T51" fmla="*/ 0 h 448"/>
                <a:gd name="T52" fmla="*/ 100 w 1005"/>
                <a:gd name="T53" fmla="*/ 0 h 448"/>
                <a:gd name="T54" fmla="*/ 95 w 1005"/>
                <a:gd name="T55" fmla="*/ 0 h 448"/>
                <a:gd name="T56" fmla="*/ 90 w 1005"/>
                <a:gd name="T57" fmla="*/ 0 h 448"/>
                <a:gd name="T58" fmla="*/ 86 w 1005"/>
                <a:gd name="T59" fmla="*/ 1 h 448"/>
                <a:gd name="T60" fmla="*/ 83 w 1005"/>
                <a:gd name="T61" fmla="*/ 1 h 448"/>
                <a:gd name="T62" fmla="*/ 82 w 1005"/>
                <a:gd name="T63" fmla="*/ 2 h 448"/>
                <a:gd name="T64" fmla="*/ 83 w 1005"/>
                <a:gd name="T65" fmla="*/ 3 h 448"/>
                <a:gd name="T66" fmla="*/ 85 w 1005"/>
                <a:gd name="T67" fmla="*/ 3 h 448"/>
                <a:gd name="T68" fmla="*/ 88 w 1005"/>
                <a:gd name="T69" fmla="*/ 2 h 448"/>
                <a:gd name="T70" fmla="*/ 92 w 1005"/>
                <a:gd name="T71" fmla="*/ 1 h 448"/>
                <a:gd name="T72" fmla="*/ 97 w 1005"/>
                <a:gd name="T73" fmla="*/ 1 h 448"/>
                <a:gd name="T74" fmla="*/ 101 w 1005"/>
                <a:gd name="T75" fmla="*/ 1 h 448"/>
                <a:gd name="T76" fmla="*/ 105 w 1005"/>
                <a:gd name="T77" fmla="*/ 1 h 448"/>
                <a:gd name="T78" fmla="*/ 110 w 1005"/>
                <a:gd name="T79" fmla="*/ 2 h 448"/>
                <a:gd name="T80" fmla="*/ 115 w 1005"/>
                <a:gd name="T81" fmla="*/ 2 h 448"/>
                <a:gd name="T82" fmla="*/ 119 w 1005"/>
                <a:gd name="T83" fmla="*/ 3 h 448"/>
                <a:gd name="T84" fmla="*/ 121 w 1005"/>
                <a:gd name="T85" fmla="*/ 5 h 448"/>
                <a:gd name="T86" fmla="*/ 122 w 1005"/>
                <a:gd name="T87" fmla="*/ 7 h 448"/>
                <a:gd name="T88" fmla="*/ 121 w 1005"/>
                <a:gd name="T89" fmla="*/ 10 h 448"/>
                <a:gd name="T90" fmla="*/ 117 w 1005"/>
                <a:gd name="T91" fmla="*/ 12 h 448"/>
                <a:gd name="T92" fmla="*/ 112 w 1005"/>
                <a:gd name="T93" fmla="*/ 14 h 448"/>
                <a:gd name="T94" fmla="*/ 106 w 1005"/>
                <a:gd name="T95" fmla="*/ 15 h 448"/>
                <a:gd name="T96" fmla="*/ 99 w 1005"/>
                <a:gd name="T97" fmla="*/ 16 h 448"/>
                <a:gd name="T98" fmla="*/ 91 w 1005"/>
                <a:gd name="T99" fmla="*/ 16 h 448"/>
                <a:gd name="T100" fmla="*/ 83 w 1005"/>
                <a:gd name="T101" fmla="*/ 15 h 448"/>
                <a:gd name="T102" fmla="*/ 75 w 1005"/>
                <a:gd name="T103" fmla="*/ 15 h 448"/>
                <a:gd name="T104" fmla="*/ 66 w 1005"/>
                <a:gd name="T105" fmla="*/ 14 h 448"/>
                <a:gd name="T106" fmla="*/ 57 w 1005"/>
                <a:gd name="T107" fmla="*/ 12 h 448"/>
                <a:gd name="T108" fmla="*/ 48 w 1005"/>
                <a:gd name="T109" fmla="*/ 10 h 448"/>
                <a:gd name="T110" fmla="*/ 39 w 1005"/>
                <a:gd name="T111" fmla="*/ 8 h 448"/>
                <a:gd name="T112" fmla="*/ 31 w 1005"/>
                <a:gd name="T113" fmla="*/ 6 h 448"/>
                <a:gd name="T114" fmla="*/ 22 w 1005"/>
                <a:gd name="T115" fmla="*/ 5 h 448"/>
                <a:gd name="T116" fmla="*/ 14 w 1005"/>
                <a:gd name="T117" fmla="*/ 3 h 448"/>
                <a:gd name="T118" fmla="*/ 5 w 1005"/>
                <a:gd name="T119" fmla="*/ 1 h 448"/>
                <a:gd name="T120" fmla="*/ 0 w 1005"/>
                <a:gd name="T121" fmla="*/ 1 h 44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05"/>
                <a:gd name="T184" fmla="*/ 0 h 448"/>
                <a:gd name="T185" fmla="*/ 1005 w 1005"/>
                <a:gd name="T186" fmla="*/ 448 h 44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05" h="448">
                  <a:moveTo>
                    <a:pt x="0" y="15"/>
                  </a:moveTo>
                  <a:lnTo>
                    <a:pt x="27" y="35"/>
                  </a:lnTo>
                  <a:lnTo>
                    <a:pt x="54" y="56"/>
                  </a:lnTo>
                  <a:lnTo>
                    <a:pt x="81" y="76"/>
                  </a:lnTo>
                  <a:lnTo>
                    <a:pt x="108" y="98"/>
                  </a:lnTo>
                  <a:lnTo>
                    <a:pt x="135" y="119"/>
                  </a:lnTo>
                  <a:lnTo>
                    <a:pt x="161" y="139"/>
                  </a:lnTo>
                  <a:lnTo>
                    <a:pt x="188" y="160"/>
                  </a:lnTo>
                  <a:lnTo>
                    <a:pt x="214" y="180"/>
                  </a:lnTo>
                  <a:lnTo>
                    <a:pt x="240" y="201"/>
                  </a:lnTo>
                  <a:lnTo>
                    <a:pt x="266" y="221"/>
                  </a:lnTo>
                  <a:lnTo>
                    <a:pt x="292" y="240"/>
                  </a:lnTo>
                  <a:lnTo>
                    <a:pt x="317" y="259"/>
                  </a:lnTo>
                  <a:lnTo>
                    <a:pt x="343" y="277"/>
                  </a:lnTo>
                  <a:lnTo>
                    <a:pt x="369" y="296"/>
                  </a:lnTo>
                  <a:lnTo>
                    <a:pt x="395" y="312"/>
                  </a:lnTo>
                  <a:lnTo>
                    <a:pt x="421" y="329"/>
                  </a:lnTo>
                  <a:lnTo>
                    <a:pt x="447" y="345"/>
                  </a:lnTo>
                  <a:lnTo>
                    <a:pt x="473" y="360"/>
                  </a:lnTo>
                  <a:lnTo>
                    <a:pt x="499" y="374"/>
                  </a:lnTo>
                  <a:lnTo>
                    <a:pt x="524" y="386"/>
                  </a:lnTo>
                  <a:lnTo>
                    <a:pt x="550" y="398"/>
                  </a:lnTo>
                  <a:lnTo>
                    <a:pt x="576" y="409"/>
                  </a:lnTo>
                  <a:lnTo>
                    <a:pt x="603" y="419"/>
                  </a:lnTo>
                  <a:lnTo>
                    <a:pt x="629" y="427"/>
                  </a:lnTo>
                  <a:lnTo>
                    <a:pt x="655" y="434"/>
                  </a:lnTo>
                  <a:lnTo>
                    <a:pt x="681" y="439"/>
                  </a:lnTo>
                  <a:lnTo>
                    <a:pt x="707" y="443"/>
                  </a:lnTo>
                  <a:lnTo>
                    <a:pt x="733" y="446"/>
                  </a:lnTo>
                  <a:lnTo>
                    <a:pt x="760" y="448"/>
                  </a:lnTo>
                  <a:lnTo>
                    <a:pt x="787" y="448"/>
                  </a:lnTo>
                  <a:lnTo>
                    <a:pt x="814" y="445"/>
                  </a:lnTo>
                  <a:lnTo>
                    <a:pt x="841" y="441"/>
                  </a:lnTo>
                  <a:lnTo>
                    <a:pt x="883" y="430"/>
                  </a:lnTo>
                  <a:lnTo>
                    <a:pt x="917" y="412"/>
                  </a:lnTo>
                  <a:lnTo>
                    <a:pt x="946" y="390"/>
                  </a:lnTo>
                  <a:lnTo>
                    <a:pt x="968" y="366"/>
                  </a:lnTo>
                  <a:lnTo>
                    <a:pt x="984" y="336"/>
                  </a:lnTo>
                  <a:lnTo>
                    <a:pt x="996" y="304"/>
                  </a:lnTo>
                  <a:lnTo>
                    <a:pt x="1003" y="272"/>
                  </a:lnTo>
                  <a:lnTo>
                    <a:pt x="1005" y="237"/>
                  </a:lnTo>
                  <a:lnTo>
                    <a:pt x="1003" y="203"/>
                  </a:lnTo>
                  <a:lnTo>
                    <a:pt x="998" y="169"/>
                  </a:lnTo>
                  <a:lnTo>
                    <a:pt x="989" y="138"/>
                  </a:lnTo>
                  <a:lnTo>
                    <a:pt x="977" y="108"/>
                  </a:lnTo>
                  <a:lnTo>
                    <a:pt x="963" y="82"/>
                  </a:lnTo>
                  <a:lnTo>
                    <a:pt x="946" y="59"/>
                  </a:lnTo>
                  <a:lnTo>
                    <a:pt x="927" y="41"/>
                  </a:lnTo>
                  <a:lnTo>
                    <a:pt x="908" y="29"/>
                  </a:lnTo>
                  <a:lnTo>
                    <a:pt x="889" y="22"/>
                  </a:lnTo>
                  <a:lnTo>
                    <a:pt x="869" y="15"/>
                  </a:lnTo>
                  <a:lnTo>
                    <a:pt x="849" y="11"/>
                  </a:lnTo>
                  <a:lnTo>
                    <a:pt x="827" y="7"/>
                  </a:lnTo>
                  <a:lnTo>
                    <a:pt x="805" y="5"/>
                  </a:lnTo>
                  <a:lnTo>
                    <a:pt x="783" y="5"/>
                  </a:lnTo>
                  <a:lnTo>
                    <a:pt x="762" y="7"/>
                  </a:lnTo>
                  <a:lnTo>
                    <a:pt x="743" y="8"/>
                  </a:lnTo>
                  <a:lnTo>
                    <a:pt x="723" y="12"/>
                  </a:lnTo>
                  <a:lnTo>
                    <a:pt x="706" y="18"/>
                  </a:lnTo>
                  <a:lnTo>
                    <a:pt x="691" y="23"/>
                  </a:lnTo>
                  <a:lnTo>
                    <a:pt x="678" y="31"/>
                  </a:lnTo>
                  <a:lnTo>
                    <a:pt x="669" y="39"/>
                  </a:lnTo>
                  <a:lnTo>
                    <a:pt x="663" y="50"/>
                  </a:lnTo>
                  <a:lnTo>
                    <a:pt x="661" y="61"/>
                  </a:lnTo>
                  <a:lnTo>
                    <a:pt x="662" y="74"/>
                  </a:lnTo>
                  <a:lnTo>
                    <a:pt x="665" y="76"/>
                  </a:lnTo>
                  <a:lnTo>
                    <a:pt x="671" y="74"/>
                  </a:lnTo>
                  <a:lnTo>
                    <a:pt x="681" y="68"/>
                  </a:lnTo>
                  <a:lnTo>
                    <a:pt x="692" y="60"/>
                  </a:lnTo>
                  <a:lnTo>
                    <a:pt x="706" y="50"/>
                  </a:lnTo>
                  <a:lnTo>
                    <a:pt x="724" y="41"/>
                  </a:lnTo>
                  <a:lnTo>
                    <a:pt x="743" y="34"/>
                  </a:lnTo>
                  <a:lnTo>
                    <a:pt x="765" y="30"/>
                  </a:lnTo>
                  <a:lnTo>
                    <a:pt x="777" y="29"/>
                  </a:lnTo>
                  <a:lnTo>
                    <a:pt x="793" y="29"/>
                  </a:lnTo>
                  <a:lnTo>
                    <a:pt x="809" y="29"/>
                  </a:lnTo>
                  <a:lnTo>
                    <a:pt x="828" y="30"/>
                  </a:lnTo>
                  <a:lnTo>
                    <a:pt x="846" y="31"/>
                  </a:lnTo>
                  <a:lnTo>
                    <a:pt x="866" y="35"/>
                  </a:lnTo>
                  <a:lnTo>
                    <a:pt x="886" y="41"/>
                  </a:lnTo>
                  <a:lnTo>
                    <a:pt x="905" y="48"/>
                  </a:lnTo>
                  <a:lnTo>
                    <a:pt x="922" y="59"/>
                  </a:lnTo>
                  <a:lnTo>
                    <a:pt x="939" y="71"/>
                  </a:lnTo>
                  <a:lnTo>
                    <a:pt x="952" y="86"/>
                  </a:lnTo>
                  <a:lnTo>
                    <a:pt x="965" y="105"/>
                  </a:lnTo>
                  <a:lnTo>
                    <a:pt x="973" y="128"/>
                  </a:lnTo>
                  <a:lnTo>
                    <a:pt x="978" y="154"/>
                  </a:lnTo>
                  <a:lnTo>
                    <a:pt x="979" y="186"/>
                  </a:lnTo>
                  <a:lnTo>
                    <a:pt x="976" y="221"/>
                  </a:lnTo>
                  <a:lnTo>
                    <a:pt x="968" y="258"/>
                  </a:lnTo>
                  <a:lnTo>
                    <a:pt x="956" y="289"/>
                  </a:lnTo>
                  <a:lnTo>
                    <a:pt x="942" y="318"/>
                  </a:lnTo>
                  <a:lnTo>
                    <a:pt x="923" y="344"/>
                  </a:lnTo>
                  <a:lnTo>
                    <a:pt x="903" y="364"/>
                  </a:lnTo>
                  <a:lnTo>
                    <a:pt x="879" y="382"/>
                  </a:lnTo>
                  <a:lnTo>
                    <a:pt x="853" y="397"/>
                  </a:lnTo>
                  <a:lnTo>
                    <a:pt x="825" y="408"/>
                  </a:lnTo>
                  <a:lnTo>
                    <a:pt x="796" y="415"/>
                  </a:lnTo>
                  <a:lnTo>
                    <a:pt x="765" y="419"/>
                  </a:lnTo>
                  <a:lnTo>
                    <a:pt x="733" y="420"/>
                  </a:lnTo>
                  <a:lnTo>
                    <a:pt x="701" y="419"/>
                  </a:lnTo>
                  <a:lnTo>
                    <a:pt x="668" y="413"/>
                  </a:lnTo>
                  <a:lnTo>
                    <a:pt x="635" y="405"/>
                  </a:lnTo>
                  <a:lnTo>
                    <a:pt x="603" y="393"/>
                  </a:lnTo>
                  <a:lnTo>
                    <a:pt x="571" y="379"/>
                  </a:lnTo>
                  <a:lnTo>
                    <a:pt x="533" y="360"/>
                  </a:lnTo>
                  <a:lnTo>
                    <a:pt x="496" y="340"/>
                  </a:lnTo>
                  <a:lnTo>
                    <a:pt x="460" y="318"/>
                  </a:lnTo>
                  <a:lnTo>
                    <a:pt x="423" y="296"/>
                  </a:lnTo>
                  <a:lnTo>
                    <a:pt x="388" y="273"/>
                  </a:lnTo>
                  <a:lnTo>
                    <a:pt x="353" y="248"/>
                  </a:lnTo>
                  <a:lnTo>
                    <a:pt x="317" y="224"/>
                  </a:lnTo>
                  <a:lnTo>
                    <a:pt x="283" y="199"/>
                  </a:lnTo>
                  <a:lnTo>
                    <a:pt x="249" y="173"/>
                  </a:lnTo>
                  <a:lnTo>
                    <a:pt x="215" y="149"/>
                  </a:lnTo>
                  <a:lnTo>
                    <a:pt x="181" y="123"/>
                  </a:lnTo>
                  <a:lnTo>
                    <a:pt x="146" y="98"/>
                  </a:lnTo>
                  <a:lnTo>
                    <a:pt x="113" y="72"/>
                  </a:lnTo>
                  <a:lnTo>
                    <a:pt x="79" y="48"/>
                  </a:lnTo>
                  <a:lnTo>
                    <a:pt x="46" y="23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E4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255" y="544"/>
              <a:ext cx="771" cy="215"/>
            </a:xfrm>
            <a:custGeom>
              <a:avLst/>
              <a:gdLst>
                <a:gd name="T0" fmla="*/ 101 w 1542"/>
                <a:gd name="T1" fmla="*/ 13 h 645"/>
                <a:gd name="T2" fmla="*/ 93 w 1542"/>
                <a:gd name="T3" fmla="*/ 12 h 645"/>
                <a:gd name="T4" fmla="*/ 85 w 1542"/>
                <a:gd name="T5" fmla="*/ 10 h 645"/>
                <a:gd name="T6" fmla="*/ 76 w 1542"/>
                <a:gd name="T7" fmla="*/ 9 h 645"/>
                <a:gd name="T8" fmla="*/ 67 w 1542"/>
                <a:gd name="T9" fmla="*/ 8 h 645"/>
                <a:gd name="T10" fmla="*/ 57 w 1542"/>
                <a:gd name="T11" fmla="*/ 8 h 645"/>
                <a:gd name="T12" fmla="*/ 49 w 1542"/>
                <a:gd name="T13" fmla="*/ 7 h 645"/>
                <a:gd name="T14" fmla="*/ 41 w 1542"/>
                <a:gd name="T15" fmla="*/ 7 h 645"/>
                <a:gd name="T16" fmla="*/ 34 w 1542"/>
                <a:gd name="T17" fmla="*/ 8 h 645"/>
                <a:gd name="T18" fmla="*/ 26 w 1542"/>
                <a:gd name="T19" fmla="*/ 8 h 645"/>
                <a:gd name="T20" fmla="*/ 20 w 1542"/>
                <a:gd name="T21" fmla="*/ 9 h 645"/>
                <a:gd name="T22" fmla="*/ 12 w 1542"/>
                <a:gd name="T23" fmla="*/ 11 h 645"/>
                <a:gd name="T24" fmla="*/ 7 w 1542"/>
                <a:gd name="T25" fmla="*/ 14 h 645"/>
                <a:gd name="T26" fmla="*/ 6 w 1542"/>
                <a:gd name="T27" fmla="*/ 17 h 645"/>
                <a:gd name="T28" fmla="*/ 10 w 1542"/>
                <a:gd name="T29" fmla="*/ 19 h 645"/>
                <a:gd name="T30" fmla="*/ 19 w 1542"/>
                <a:gd name="T31" fmla="*/ 21 h 645"/>
                <a:gd name="T32" fmla="*/ 33 w 1542"/>
                <a:gd name="T33" fmla="*/ 22 h 645"/>
                <a:gd name="T34" fmla="*/ 49 w 1542"/>
                <a:gd name="T35" fmla="*/ 22 h 645"/>
                <a:gd name="T36" fmla="*/ 69 w 1542"/>
                <a:gd name="T37" fmla="*/ 21 h 645"/>
                <a:gd name="T38" fmla="*/ 80 w 1542"/>
                <a:gd name="T39" fmla="*/ 20 h 645"/>
                <a:gd name="T40" fmla="*/ 90 w 1542"/>
                <a:gd name="T41" fmla="*/ 18 h 645"/>
                <a:gd name="T42" fmla="*/ 100 w 1542"/>
                <a:gd name="T43" fmla="*/ 16 h 645"/>
                <a:gd name="T44" fmla="*/ 112 w 1542"/>
                <a:gd name="T45" fmla="*/ 13 h 645"/>
                <a:gd name="T46" fmla="*/ 123 w 1542"/>
                <a:gd name="T47" fmla="*/ 11 h 645"/>
                <a:gd name="T48" fmla="*/ 135 w 1542"/>
                <a:gd name="T49" fmla="*/ 8 h 645"/>
                <a:gd name="T50" fmla="*/ 147 w 1542"/>
                <a:gd name="T51" fmla="*/ 6 h 645"/>
                <a:gd name="T52" fmla="*/ 159 w 1542"/>
                <a:gd name="T53" fmla="*/ 4 h 645"/>
                <a:gd name="T54" fmla="*/ 171 w 1542"/>
                <a:gd name="T55" fmla="*/ 2 h 645"/>
                <a:gd name="T56" fmla="*/ 184 w 1542"/>
                <a:gd name="T57" fmla="*/ 1 h 645"/>
                <a:gd name="T58" fmla="*/ 193 w 1542"/>
                <a:gd name="T59" fmla="*/ 0 h 645"/>
                <a:gd name="T60" fmla="*/ 189 w 1542"/>
                <a:gd name="T61" fmla="*/ 1 h 645"/>
                <a:gd name="T62" fmla="*/ 185 w 1542"/>
                <a:gd name="T63" fmla="*/ 1 h 645"/>
                <a:gd name="T64" fmla="*/ 179 w 1542"/>
                <a:gd name="T65" fmla="*/ 2 h 645"/>
                <a:gd name="T66" fmla="*/ 167 w 1542"/>
                <a:gd name="T67" fmla="*/ 4 h 645"/>
                <a:gd name="T68" fmla="*/ 155 w 1542"/>
                <a:gd name="T69" fmla="*/ 6 h 645"/>
                <a:gd name="T70" fmla="*/ 143 w 1542"/>
                <a:gd name="T71" fmla="*/ 9 h 645"/>
                <a:gd name="T72" fmla="*/ 131 w 1542"/>
                <a:gd name="T73" fmla="*/ 12 h 645"/>
                <a:gd name="T74" fmla="*/ 117 w 1542"/>
                <a:gd name="T75" fmla="*/ 15 h 645"/>
                <a:gd name="T76" fmla="*/ 104 w 1542"/>
                <a:gd name="T77" fmla="*/ 18 h 645"/>
                <a:gd name="T78" fmla="*/ 92 w 1542"/>
                <a:gd name="T79" fmla="*/ 20 h 645"/>
                <a:gd name="T80" fmla="*/ 78 w 1542"/>
                <a:gd name="T81" fmla="*/ 22 h 645"/>
                <a:gd name="T82" fmla="*/ 63 w 1542"/>
                <a:gd name="T83" fmla="*/ 23 h 645"/>
                <a:gd name="T84" fmla="*/ 49 w 1542"/>
                <a:gd name="T85" fmla="*/ 24 h 645"/>
                <a:gd name="T86" fmla="*/ 37 w 1542"/>
                <a:gd name="T87" fmla="*/ 24 h 645"/>
                <a:gd name="T88" fmla="*/ 25 w 1542"/>
                <a:gd name="T89" fmla="*/ 23 h 645"/>
                <a:gd name="T90" fmla="*/ 15 w 1542"/>
                <a:gd name="T91" fmla="*/ 22 h 645"/>
                <a:gd name="T92" fmla="*/ 6 w 1542"/>
                <a:gd name="T93" fmla="*/ 20 h 645"/>
                <a:gd name="T94" fmla="*/ 2 w 1542"/>
                <a:gd name="T95" fmla="*/ 18 h 645"/>
                <a:gd name="T96" fmla="*/ 0 w 1542"/>
                <a:gd name="T97" fmla="*/ 15 h 645"/>
                <a:gd name="T98" fmla="*/ 3 w 1542"/>
                <a:gd name="T99" fmla="*/ 12 h 645"/>
                <a:gd name="T100" fmla="*/ 10 w 1542"/>
                <a:gd name="T101" fmla="*/ 9 h 645"/>
                <a:gd name="T102" fmla="*/ 22 w 1542"/>
                <a:gd name="T103" fmla="*/ 7 h 645"/>
                <a:gd name="T104" fmla="*/ 38 w 1542"/>
                <a:gd name="T105" fmla="*/ 6 h 645"/>
                <a:gd name="T106" fmla="*/ 58 w 1542"/>
                <a:gd name="T107" fmla="*/ 7 h 645"/>
                <a:gd name="T108" fmla="*/ 69 w 1542"/>
                <a:gd name="T109" fmla="*/ 8 h 645"/>
                <a:gd name="T110" fmla="*/ 78 w 1542"/>
                <a:gd name="T111" fmla="*/ 9 h 645"/>
                <a:gd name="T112" fmla="*/ 87 w 1542"/>
                <a:gd name="T113" fmla="*/ 10 h 645"/>
                <a:gd name="T114" fmla="*/ 96 w 1542"/>
                <a:gd name="T115" fmla="*/ 11 h 645"/>
                <a:gd name="T116" fmla="*/ 104 w 1542"/>
                <a:gd name="T117" fmla="*/ 13 h 64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542"/>
                <a:gd name="T178" fmla="*/ 0 h 645"/>
                <a:gd name="T179" fmla="*/ 1542 w 1542"/>
                <a:gd name="T180" fmla="*/ 645 h 64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542" h="645">
                  <a:moveTo>
                    <a:pt x="851" y="386"/>
                  </a:moveTo>
                  <a:lnTo>
                    <a:pt x="830" y="371"/>
                  </a:lnTo>
                  <a:lnTo>
                    <a:pt x="809" y="356"/>
                  </a:lnTo>
                  <a:lnTo>
                    <a:pt x="787" y="342"/>
                  </a:lnTo>
                  <a:lnTo>
                    <a:pt x="764" y="329"/>
                  </a:lnTo>
                  <a:lnTo>
                    <a:pt x="742" y="315"/>
                  </a:lnTo>
                  <a:lnTo>
                    <a:pt x="719" y="303"/>
                  </a:lnTo>
                  <a:lnTo>
                    <a:pt x="695" y="290"/>
                  </a:lnTo>
                  <a:lnTo>
                    <a:pt x="673" y="279"/>
                  </a:lnTo>
                  <a:lnTo>
                    <a:pt x="649" y="268"/>
                  </a:lnTo>
                  <a:lnTo>
                    <a:pt x="626" y="259"/>
                  </a:lnTo>
                  <a:lnTo>
                    <a:pt x="602" y="249"/>
                  </a:lnTo>
                  <a:lnTo>
                    <a:pt x="578" y="241"/>
                  </a:lnTo>
                  <a:lnTo>
                    <a:pt x="554" y="233"/>
                  </a:lnTo>
                  <a:lnTo>
                    <a:pt x="532" y="226"/>
                  </a:lnTo>
                  <a:lnTo>
                    <a:pt x="508" y="219"/>
                  </a:lnTo>
                  <a:lnTo>
                    <a:pt x="484" y="214"/>
                  </a:lnTo>
                  <a:lnTo>
                    <a:pt x="461" y="210"/>
                  </a:lnTo>
                  <a:lnTo>
                    <a:pt x="438" y="206"/>
                  </a:lnTo>
                  <a:lnTo>
                    <a:pt x="415" y="202"/>
                  </a:lnTo>
                  <a:lnTo>
                    <a:pt x="393" y="200"/>
                  </a:lnTo>
                  <a:lnTo>
                    <a:pt x="371" y="199"/>
                  </a:lnTo>
                  <a:lnTo>
                    <a:pt x="348" y="198"/>
                  </a:lnTo>
                  <a:lnTo>
                    <a:pt x="327" y="198"/>
                  </a:lnTo>
                  <a:lnTo>
                    <a:pt x="306" y="199"/>
                  </a:lnTo>
                  <a:lnTo>
                    <a:pt x="286" y="202"/>
                  </a:lnTo>
                  <a:lnTo>
                    <a:pt x="266" y="204"/>
                  </a:lnTo>
                  <a:lnTo>
                    <a:pt x="246" y="208"/>
                  </a:lnTo>
                  <a:lnTo>
                    <a:pt x="228" y="214"/>
                  </a:lnTo>
                  <a:lnTo>
                    <a:pt x="209" y="219"/>
                  </a:lnTo>
                  <a:lnTo>
                    <a:pt x="192" y="226"/>
                  </a:lnTo>
                  <a:lnTo>
                    <a:pt x="175" y="234"/>
                  </a:lnTo>
                  <a:lnTo>
                    <a:pt x="159" y="244"/>
                  </a:lnTo>
                  <a:lnTo>
                    <a:pt x="136" y="260"/>
                  </a:lnTo>
                  <a:lnTo>
                    <a:pt x="117" y="278"/>
                  </a:lnTo>
                  <a:lnTo>
                    <a:pt x="98" y="299"/>
                  </a:lnTo>
                  <a:lnTo>
                    <a:pt x="82" y="322"/>
                  </a:lnTo>
                  <a:lnTo>
                    <a:pt x="68" y="348"/>
                  </a:lnTo>
                  <a:lnTo>
                    <a:pt x="56" y="376"/>
                  </a:lnTo>
                  <a:lnTo>
                    <a:pt x="48" y="408"/>
                  </a:lnTo>
                  <a:lnTo>
                    <a:pt x="42" y="442"/>
                  </a:lnTo>
                  <a:lnTo>
                    <a:pt x="42" y="464"/>
                  </a:lnTo>
                  <a:lnTo>
                    <a:pt x="48" y="484"/>
                  </a:lnTo>
                  <a:lnTo>
                    <a:pt x="59" y="505"/>
                  </a:lnTo>
                  <a:lnTo>
                    <a:pt x="74" y="525"/>
                  </a:lnTo>
                  <a:lnTo>
                    <a:pt x="95" y="543"/>
                  </a:lnTo>
                  <a:lnTo>
                    <a:pt x="120" y="561"/>
                  </a:lnTo>
                  <a:lnTo>
                    <a:pt x="149" y="576"/>
                  </a:lnTo>
                  <a:lnTo>
                    <a:pt x="182" y="588"/>
                  </a:lnTo>
                  <a:lnTo>
                    <a:pt x="218" y="597"/>
                  </a:lnTo>
                  <a:lnTo>
                    <a:pt x="259" y="606"/>
                  </a:lnTo>
                  <a:lnTo>
                    <a:pt x="301" y="608"/>
                  </a:lnTo>
                  <a:lnTo>
                    <a:pt x="347" y="610"/>
                  </a:lnTo>
                  <a:lnTo>
                    <a:pt x="396" y="606"/>
                  </a:lnTo>
                  <a:lnTo>
                    <a:pt x="445" y="599"/>
                  </a:lnTo>
                  <a:lnTo>
                    <a:pt x="498" y="587"/>
                  </a:lnTo>
                  <a:lnTo>
                    <a:pt x="552" y="569"/>
                  </a:lnTo>
                  <a:lnTo>
                    <a:pt x="580" y="558"/>
                  </a:lnTo>
                  <a:lnTo>
                    <a:pt x="607" y="546"/>
                  </a:lnTo>
                  <a:lnTo>
                    <a:pt x="635" y="532"/>
                  </a:lnTo>
                  <a:lnTo>
                    <a:pt x="663" y="517"/>
                  </a:lnTo>
                  <a:lnTo>
                    <a:pt x="692" y="501"/>
                  </a:lnTo>
                  <a:lnTo>
                    <a:pt x="720" y="483"/>
                  </a:lnTo>
                  <a:lnTo>
                    <a:pt x="749" y="464"/>
                  </a:lnTo>
                  <a:lnTo>
                    <a:pt x="778" y="445"/>
                  </a:lnTo>
                  <a:lnTo>
                    <a:pt x="807" y="424"/>
                  </a:lnTo>
                  <a:lnTo>
                    <a:pt x="837" y="402"/>
                  </a:lnTo>
                  <a:lnTo>
                    <a:pt x="867" y="380"/>
                  </a:lnTo>
                  <a:lnTo>
                    <a:pt x="897" y="359"/>
                  </a:lnTo>
                  <a:lnTo>
                    <a:pt x="926" y="335"/>
                  </a:lnTo>
                  <a:lnTo>
                    <a:pt x="957" y="312"/>
                  </a:lnTo>
                  <a:lnTo>
                    <a:pt x="987" y="290"/>
                  </a:lnTo>
                  <a:lnTo>
                    <a:pt x="1017" y="267"/>
                  </a:lnTo>
                  <a:lnTo>
                    <a:pt x="1048" y="244"/>
                  </a:lnTo>
                  <a:lnTo>
                    <a:pt x="1079" y="222"/>
                  </a:lnTo>
                  <a:lnTo>
                    <a:pt x="1110" y="199"/>
                  </a:lnTo>
                  <a:lnTo>
                    <a:pt x="1141" y="177"/>
                  </a:lnTo>
                  <a:lnTo>
                    <a:pt x="1174" y="157"/>
                  </a:lnTo>
                  <a:lnTo>
                    <a:pt x="1206" y="136"/>
                  </a:lnTo>
                  <a:lnTo>
                    <a:pt x="1237" y="117"/>
                  </a:lnTo>
                  <a:lnTo>
                    <a:pt x="1269" y="98"/>
                  </a:lnTo>
                  <a:lnTo>
                    <a:pt x="1302" y="80"/>
                  </a:lnTo>
                  <a:lnTo>
                    <a:pt x="1334" y="65"/>
                  </a:lnTo>
                  <a:lnTo>
                    <a:pt x="1368" y="50"/>
                  </a:lnTo>
                  <a:lnTo>
                    <a:pt x="1401" y="36"/>
                  </a:lnTo>
                  <a:lnTo>
                    <a:pt x="1434" y="24"/>
                  </a:lnTo>
                  <a:lnTo>
                    <a:pt x="1467" y="15"/>
                  </a:lnTo>
                  <a:lnTo>
                    <a:pt x="1500" y="6"/>
                  </a:lnTo>
                  <a:lnTo>
                    <a:pt x="1535" y="0"/>
                  </a:lnTo>
                  <a:lnTo>
                    <a:pt x="1542" y="13"/>
                  </a:lnTo>
                  <a:lnTo>
                    <a:pt x="1532" y="15"/>
                  </a:lnTo>
                  <a:lnTo>
                    <a:pt x="1520" y="17"/>
                  </a:lnTo>
                  <a:lnTo>
                    <a:pt x="1510" y="19"/>
                  </a:lnTo>
                  <a:lnTo>
                    <a:pt x="1499" y="21"/>
                  </a:lnTo>
                  <a:lnTo>
                    <a:pt x="1488" y="24"/>
                  </a:lnTo>
                  <a:lnTo>
                    <a:pt x="1479" y="28"/>
                  </a:lnTo>
                  <a:lnTo>
                    <a:pt x="1468" y="31"/>
                  </a:lnTo>
                  <a:lnTo>
                    <a:pt x="1459" y="35"/>
                  </a:lnTo>
                  <a:lnTo>
                    <a:pt x="1428" y="50"/>
                  </a:lnTo>
                  <a:lnTo>
                    <a:pt x="1396" y="66"/>
                  </a:lnTo>
                  <a:lnTo>
                    <a:pt x="1363" y="84"/>
                  </a:lnTo>
                  <a:lnTo>
                    <a:pt x="1332" y="103"/>
                  </a:lnTo>
                  <a:lnTo>
                    <a:pt x="1300" y="124"/>
                  </a:lnTo>
                  <a:lnTo>
                    <a:pt x="1268" y="147"/>
                  </a:lnTo>
                  <a:lnTo>
                    <a:pt x="1236" y="170"/>
                  </a:lnTo>
                  <a:lnTo>
                    <a:pt x="1204" y="193"/>
                  </a:lnTo>
                  <a:lnTo>
                    <a:pt x="1172" y="218"/>
                  </a:lnTo>
                  <a:lnTo>
                    <a:pt x="1139" y="244"/>
                  </a:lnTo>
                  <a:lnTo>
                    <a:pt x="1106" y="270"/>
                  </a:lnTo>
                  <a:lnTo>
                    <a:pt x="1074" y="296"/>
                  </a:lnTo>
                  <a:lnTo>
                    <a:pt x="1041" y="322"/>
                  </a:lnTo>
                  <a:lnTo>
                    <a:pt x="1008" y="348"/>
                  </a:lnTo>
                  <a:lnTo>
                    <a:pt x="973" y="374"/>
                  </a:lnTo>
                  <a:lnTo>
                    <a:pt x="940" y="400"/>
                  </a:lnTo>
                  <a:lnTo>
                    <a:pt x="906" y="425"/>
                  </a:lnTo>
                  <a:lnTo>
                    <a:pt x="872" y="450"/>
                  </a:lnTo>
                  <a:lnTo>
                    <a:pt x="838" y="475"/>
                  </a:lnTo>
                  <a:lnTo>
                    <a:pt x="802" y="496"/>
                  </a:lnTo>
                  <a:lnTo>
                    <a:pt x="767" y="518"/>
                  </a:lnTo>
                  <a:lnTo>
                    <a:pt x="732" y="540"/>
                  </a:lnTo>
                  <a:lnTo>
                    <a:pt x="695" y="559"/>
                  </a:lnTo>
                  <a:lnTo>
                    <a:pt x="659" y="577"/>
                  </a:lnTo>
                  <a:lnTo>
                    <a:pt x="623" y="592"/>
                  </a:lnTo>
                  <a:lnTo>
                    <a:pt x="585" y="607"/>
                  </a:lnTo>
                  <a:lnTo>
                    <a:pt x="548" y="619"/>
                  </a:lnTo>
                  <a:lnTo>
                    <a:pt x="510" y="629"/>
                  </a:lnTo>
                  <a:lnTo>
                    <a:pt x="471" y="637"/>
                  </a:lnTo>
                  <a:lnTo>
                    <a:pt x="433" y="643"/>
                  </a:lnTo>
                  <a:lnTo>
                    <a:pt x="394" y="645"/>
                  </a:lnTo>
                  <a:lnTo>
                    <a:pt x="354" y="645"/>
                  </a:lnTo>
                  <a:lnTo>
                    <a:pt x="323" y="644"/>
                  </a:lnTo>
                  <a:lnTo>
                    <a:pt x="292" y="640"/>
                  </a:lnTo>
                  <a:lnTo>
                    <a:pt x="262" y="634"/>
                  </a:lnTo>
                  <a:lnTo>
                    <a:pt x="232" y="629"/>
                  </a:lnTo>
                  <a:lnTo>
                    <a:pt x="202" y="621"/>
                  </a:lnTo>
                  <a:lnTo>
                    <a:pt x="174" y="611"/>
                  </a:lnTo>
                  <a:lnTo>
                    <a:pt x="147" y="600"/>
                  </a:lnTo>
                  <a:lnTo>
                    <a:pt x="121" y="588"/>
                  </a:lnTo>
                  <a:lnTo>
                    <a:pt x="97" y="573"/>
                  </a:lnTo>
                  <a:lnTo>
                    <a:pt x="75" y="558"/>
                  </a:lnTo>
                  <a:lnTo>
                    <a:pt x="55" y="540"/>
                  </a:lnTo>
                  <a:lnTo>
                    <a:pt x="38" y="522"/>
                  </a:lnTo>
                  <a:lnTo>
                    <a:pt x="23" y="502"/>
                  </a:lnTo>
                  <a:lnTo>
                    <a:pt x="13" y="480"/>
                  </a:lnTo>
                  <a:lnTo>
                    <a:pt x="5" y="457"/>
                  </a:lnTo>
                  <a:lnTo>
                    <a:pt x="0" y="432"/>
                  </a:lnTo>
                  <a:lnTo>
                    <a:pt x="0" y="406"/>
                  </a:lnTo>
                  <a:lnTo>
                    <a:pt x="4" y="380"/>
                  </a:lnTo>
                  <a:lnTo>
                    <a:pt x="11" y="353"/>
                  </a:lnTo>
                  <a:lnTo>
                    <a:pt x="21" y="327"/>
                  </a:lnTo>
                  <a:lnTo>
                    <a:pt x="37" y="303"/>
                  </a:lnTo>
                  <a:lnTo>
                    <a:pt x="55" y="278"/>
                  </a:lnTo>
                  <a:lnTo>
                    <a:pt x="78" y="255"/>
                  </a:lnTo>
                  <a:lnTo>
                    <a:pt x="105" y="234"/>
                  </a:lnTo>
                  <a:lnTo>
                    <a:pt x="135" y="215"/>
                  </a:lnTo>
                  <a:lnTo>
                    <a:pt x="171" y="199"/>
                  </a:lnTo>
                  <a:lnTo>
                    <a:pt x="210" y="187"/>
                  </a:lnTo>
                  <a:lnTo>
                    <a:pt x="253" y="177"/>
                  </a:lnTo>
                  <a:lnTo>
                    <a:pt x="300" y="172"/>
                  </a:lnTo>
                  <a:lnTo>
                    <a:pt x="352" y="172"/>
                  </a:lnTo>
                  <a:lnTo>
                    <a:pt x="408" y="174"/>
                  </a:lnTo>
                  <a:lnTo>
                    <a:pt x="468" y="184"/>
                  </a:lnTo>
                  <a:lnTo>
                    <a:pt x="494" y="189"/>
                  </a:lnTo>
                  <a:lnTo>
                    <a:pt x="519" y="196"/>
                  </a:lnTo>
                  <a:lnTo>
                    <a:pt x="545" y="204"/>
                  </a:lnTo>
                  <a:lnTo>
                    <a:pt x="570" y="213"/>
                  </a:lnTo>
                  <a:lnTo>
                    <a:pt x="595" y="222"/>
                  </a:lnTo>
                  <a:lnTo>
                    <a:pt x="620" y="232"/>
                  </a:lnTo>
                  <a:lnTo>
                    <a:pt x="645" y="243"/>
                  </a:lnTo>
                  <a:lnTo>
                    <a:pt x="670" y="255"/>
                  </a:lnTo>
                  <a:lnTo>
                    <a:pt x="693" y="267"/>
                  </a:lnTo>
                  <a:lnTo>
                    <a:pt x="718" y="281"/>
                  </a:lnTo>
                  <a:lnTo>
                    <a:pt x="742" y="294"/>
                  </a:lnTo>
                  <a:lnTo>
                    <a:pt x="766" y="308"/>
                  </a:lnTo>
                  <a:lnTo>
                    <a:pt x="791" y="323"/>
                  </a:lnTo>
                  <a:lnTo>
                    <a:pt x="815" y="339"/>
                  </a:lnTo>
                  <a:lnTo>
                    <a:pt x="839" y="354"/>
                  </a:lnTo>
                  <a:lnTo>
                    <a:pt x="862" y="371"/>
                  </a:lnTo>
                  <a:lnTo>
                    <a:pt x="851" y="386"/>
                  </a:lnTo>
                  <a:close/>
                </a:path>
              </a:pathLst>
            </a:custGeom>
            <a:solidFill>
              <a:srgbClr val="9E4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762" y="230"/>
              <a:ext cx="389" cy="353"/>
            </a:xfrm>
            <a:custGeom>
              <a:avLst/>
              <a:gdLst>
                <a:gd name="T0" fmla="*/ 68 w 778"/>
                <a:gd name="T1" fmla="*/ 35 h 1058"/>
                <a:gd name="T2" fmla="*/ 74 w 778"/>
                <a:gd name="T3" fmla="*/ 34 h 1058"/>
                <a:gd name="T4" fmla="*/ 79 w 778"/>
                <a:gd name="T5" fmla="*/ 34 h 1058"/>
                <a:gd name="T6" fmla="*/ 84 w 778"/>
                <a:gd name="T7" fmla="*/ 34 h 1058"/>
                <a:gd name="T8" fmla="*/ 88 w 778"/>
                <a:gd name="T9" fmla="*/ 34 h 1058"/>
                <a:gd name="T10" fmla="*/ 91 w 778"/>
                <a:gd name="T11" fmla="*/ 35 h 1058"/>
                <a:gd name="T12" fmla="*/ 94 w 778"/>
                <a:gd name="T13" fmla="*/ 35 h 1058"/>
                <a:gd name="T14" fmla="*/ 96 w 778"/>
                <a:gd name="T15" fmla="*/ 36 h 1058"/>
                <a:gd name="T16" fmla="*/ 97 w 778"/>
                <a:gd name="T17" fmla="*/ 38 h 1058"/>
                <a:gd name="T18" fmla="*/ 97 w 778"/>
                <a:gd name="T19" fmla="*/ 38 h 1058"/>
                <a:gd name="T20" fmla="*/ 94 w 778"/>
                <a:gd name="T21" fmla="*/ 39 h 1058"/>
                <a:gd name="T22" fmla="*/ 89 w 778"/>
                <a:gd name="T23" fmla="*/ 39 h 1058"/>
                <a:gd name="T24" fmla="*/ 83 w 778"/>
                <a:gd name="T25" fmla="*/ 39 h 1058"/>
                <a:gd name="T26" fmla="*/ 75 w 778"/>
                <a:gd name="T27" fmla="*/ 38 h 1058"/>
                <a:gd name="T28" fmla="*/ 67 w 778"/>
                <a:gd name="T29" fmla="*/ 37 h 1058"/>
                <a:gd name="T30" fmla="*/ 58 w 778"/>
                <a:gd name="T31" fmla="*/ 36 h 1058"/>
                <a:gd name="T32" fmla="*/ 49 w 778"/>
                <a:gd name="T33" fmla="*/ 33 h 1058"/>
                <a:gd name="T34" fmla="*/ 42 w 778"/>
                <a:gd name="T35" fmla="*/ 30 h 1058"/>
                <a:gd name="T36" fmla="*/ 33 w 778"/>
                <a:gd name="T37" fmla="*/ 26 h 1058"/>
                <a:gd name="T38" fmla="*/ 25 w 778"/>
                <a:gd name="T39" fmla="*/ 22 h 1058"/>
                <a:gd name="T40" fmla="*/ 19 w 778"/>
                <a:gd name="T41" fmla="*/ 17 h 1058"/>
                <a:gd name="T42" fmla="*/ 12 w 778"/>
                <a:gd name="T43" fmla="*/ 12 h 1058"/>
                <a:gd name="T44" fmla="*/ 6 w 778"/>
                <a:gd name="T45" fmla="*/ 8 h 1058"/>
                <a:gd name="T46" fmla="*/ 2 w 778"/>
                <a:gd name="T47" fmla="*/ 3 h 1058"/>
                <a:gd name="T48" fmla="*/ 2 w 778"/>
                <a:gd name="T49" fmla="*/ 0 h 1058"/>
                <a:gd name="T50" fmla="*/ 6 w 778"/>
                <a:gd name="T51" fmla="*/ 6 h 1058"/>
                <a:gd name="T52" fmla="*/ 12 w 778"/>
                <a:gd name="T53" fmla="*/ 11 h 1058"/>
                <a:gd name="T54" fmla="*/ 19 w 778"/>
                <a:gd name="T55" fmla="*/ 16 h 1058"/>
                <a:gd name="T56" fmla="*/ 26 w 778"/>
                <a:gd name="T57" fmla="*/ 21 h 1058"/>
                <a:gd name="T58" fmla="*/ 34 w 778"/>
                <a:gd name="T59" fmla="*/ 25 h 1058"/>
                <a:gd name="T60" fmla="*/ 42 w 778"/>
                <a:gd name="T61" fmla="*/ 28 h 1058"/>
                <a:gd name="T62" fmla="*/ 49 w 778"/>
                <a:gd name="T63" fmla="*/ 31 h 1058"/>
                <a:gd name="T64" fmla="*/ 55 w 778"/>
                <a:gd name="T65" fmla="*/ 33 h 1058"/>
                <a:gd name="T66" fmla="*/ 61 w 778"/>
                <a:gd name="T67" fmla="*/ 35 h 1058"/>
                <a:gd name="T68" fmla="*/ 69 w 778"/>
                <a:gd name="T69" fmla="*/ 37 h 1058"/>
                <a:gd name="T70" fmla="*/ 75 w 778"/>
                <a:gd name="T71" fmla="*/ 37 h 1058"/>
                <a:gd name="T72" fmla="*/ 81 w 778"/>
                <a:gd name="T73" fmla="*/ 38 h 1058"/>
                <a:gd name="T74" fmla="*/ 86 w 778"/>
                <a:gd name="T75" fmla="*/ 38 h 1058"/>
                <a:gd name="T76" fmla="*/ 90 w 778"/>
                <a:gd name="T77" fmla="*/ 38 h 1058"/>
                <a:gd name="T78" fmla="*/ 93 w 778"/>
                <a:gd name="T79" fmla="*/ 37 h 1058"/>
                <a:gd name="T80" fmla="*/ 93 w 778"/>
                <a:gd name="T81" fmla="*/ 37 h 1058"/>
                <a:gd name="T82" fmla="*/ 93 w 778"/>
                <a:gd name="T83" fmla="*/ 36 h 1058"/>
                <a:gd name="T84" fmla="*/ 91 w 778"/>
                <a:gd name="T85" fmla="*/ 36 h 1058"/>
                <a:gd name="T86" fmla="*/ 88 w 778"/>
                <a:gd name="T87" fmla="*/ 36 h 1058"/>
                <a:gd name="T88" fmla="*/ 84 w 778"/>
                <a:gd name="T89" fmla="*/ 35 h 1058"/>
                <a:gd name="T90" fmla="*/ 80 w 778"/>
                <a:gd name="T91" fmla="*/ 35 h 1058"/>
                <a:gd name="T92" fmla="*/ 76 w 778"/>
                <a:gd name="T93" fmla="*/ 35 h 1058"/>
                <a:gd name="T94" fmla="*/ 71 w 778"/>
                <a:gd name="T95" fmla="*/ 35 h 1058"/>
                <a:gd name="T96" fmla="*/ 66 w 778"/>
                <a:gd name="T97" fmla="*/ 35 h 105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78"/>
                <a:gd name="T148" fmla="*/ 0 h 1058"/>
                <a:gd name="T149" fmla="*/ 778 w 778"/>
                <a:gd name="T150" fmla="*/ 1058 h 105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78" h="1058">
                  <a:moveTo>
                    <a:pt x="520" y="941"/>
                  </a:moveTo>
                  <a:lnTo>
                    <a:pt x="543" y="936"/>
                  </a:lnTo>
                  <a:lnTo>
                    <a:pt x="567" y="932"/>
                  </a:lnTo>
                  <a:lnTo>
                    <a:pt x="589" y="930"/>
                  </a:lnTo>
                  <a:lnTo>
                    <a:pt x="610" y="926"/>
                  </a:lnTo>
                  <a:lnTo>
                    <a:pt x="630" y="924"/>
                  </a:lnTo>
                  <a:lnTo>
                    <a:pt x="649" y="923"/>
                  </a:lnTo>
                  <a:lnTo>
                    <a:pt x="667" y="923"/>
                  </a:lnTo>
                  <a:lnTo>
                    <a:pt x="684" y="923"/>
                  </a:lnTo>
                  <a:lnTo>
                    <a:pt x="699" y="926"/>
                  </a:lnTo>
                  <a:lnTo>
                    <a:pt x="714" y="930"/>
                  </a:lnTo>
                  <a:lnTo>
                    <a:pt x="726" y="935"/>
                  </a:lnTo>
                  <a:lnTo>
                    <a:pt x="739" y="943"/>
                  </a:lnTo>
                  <a:lnTo>
                    <a:pt x="750" y="953"/>
                  </a:lnTo>
                  <a:lnTo>
                    <a:pt x="759" y="965"/>
                  </a:lnTo>
                  <a:lnTo>
                    <a:pt x="768" y="980"/>
                  </a:lnTo>
                  <a:lnTo>
                    <a:pt x="775" y="998"/>
                  </a:lnTo>
                  <a:lnTo>
                    <a:pt x="778" y="1013"/>
                  </a:lnTo>
                  <a:lnTo>
                    <a:pt x="776" y="1025"/>
                  </a:lnTo>
                  <a:lnTo>
                    <a:pt x="770" y="1036"/>
                  </a:lnTo>
                  <a:lnTo>
                    <a:pt x="759" y="1046"/>
                  </a:lnTo>
                  <a:lnTo>
                    <a:pt x="745" y="1053"/>
                  </a:lnTo>
                  <a:lnTo>
                    <a:pt x="727" y="1057"/>
                  </a:lnTo>
                  <a:lnTo>
                    <a:pt x="706" y="1058"/>
                  </a:lnTo>
                  <a:lnTo>
                    <a:pt x="682" y="1058"/>
                  </a:lnTo>
                  <a:lnTo>
                    <a:pt x="657" y="1054"/>
                  </a:lnTo>
                  <a:lnTo>
                    <a:pt x="629" y="1047"/>
                  </a:lnTo>
                  <a:lnTo>
                    <a:pt x="598" y="1037"/>
                  </a:lnTo>
                  <a:lnTo>
                    <a:pt x="566" y="1024"/>
                  </a:lnTo>
                  <a:lnTo>
                    <a:pt x="533" y="1007"/>
                  </a:lnTo>
                  <a:lnTo>
                    <a:pt x="500" y="987"/>
                  </a:lnTo>
                  <a:lnTo>
                    <a:pt x="466" y="961"/>
                  </a:lnTo>
                  <a:lnTo>
                    <a:pt x="430" y="932"/>
                  </a:lnTo>
                  <a:lnTo>
                    <a:pt x="396" y="898"/>
                  </a:lnTo>
                  <a:lnTo>
                    <a:pt x="363" y="857"/>
                  </a:lnTo>
                  <a:lnTo>
                    <a:pt x="329" y="812"/>
                  </a:lnTo>
                  <a:lnTo>
                    <a:pt x="297" y="762"/>
                  </a:lnTo>
                  <a:lnTo>
                    <a:pt x="263" y="706"/>
                  </a:lnTo>
                  <a:lnTo>
                    <a:pt x="232" y="648"/>
                  </a:lnTo>
                  <a:lnTo>
                    <a:pt x="202" y="587"/>
                  </a:lnTo>
                  <a:lnTo>
                    <a:pt x="173" y="524"/>
                  </a:lnTo>
                  <a:lnTo>
                    <a:pt x="145" y="460"/>
                  </a:lnTo>
                  <a:lnTo>
                    <a:pt x="118" y="395"/>
                  </a:lnTo>
                  <a:lnTo>
                    <a:pt x="93" y="330"/>
                  </a:lnTo>
                  <a:lnTo>
                    <a:pt x="70" y="266"/>
                  </a:lnTo>
                  <a:lnTo>
                    <a:pt x="50" y="205"/>
                  </a:lnTo>
                  <a:lnTo>
                    <a:pt x="31" y="145"/>
                  </a:lnTo>
                  <a:lnTo>
                    <a:pt x="14" y="87"/>
                  </a:lnTo>
                  <a:lnTo>
                    <a:pt x="0" y="34"/>
                  </a:lnTo>
                  <a:lnTo>
                    <a:pt x="16" y="0"/>
                  </a:lnTo>
                  <a:lnTo>
                    <a:pt x="32" y="77"/>
                  </a:lnTo>
                  <a:lnTo>
                    <a:pt x="52" y="150"/>
                  </a:lnTo>
                  <a:lnTo>
                    <a:pt x="74" y="224"/>
                  </a:lnTo>
                  <a:lnTo>
                    <a:pt x="98" y="295"/>
                  </a:lnTo>
                  <a:lnTo>
                    <a:pt x="124" y="363"/>
                  </a:lnTo>
                  <a:lnTo>
                    <a:pt x="152" y="429"/>
                  </a:lnTo>
                  <a:lnTo>
                    <a:pt x="181" y="493"/>
                  </a:lnTo>
                  <a:lnTo>
                    <a:pt x="212" y="553"/>
                  </a:lnTo>
                  <a:lnTo>
                    <a:pt x="242" y="610"/>
                  </a:lnTo>
                  <a:lnTo>
                    <a:pt x="272" y="663"/>
                  </a:lnTo>
                  <a:lnTo>
                    <a:pt x="303" y="714"/>
                  </a:lnTo>
                  <a:lnTo>
                    <a:pt x="332" y="760"/>
                  </a:lnTo>
                  <a:lnTo>
                    <a:pt x="362" y="803"/>
                  </a:lnTo>
                  <a:lnTo>
                    <a:pt x="390" y="840"/>
                  </a:lnTo>
                  <a:lnTo>
                    <a:pt x="416" y="872"/>
                  </a:lnTo>
                  <a:lnTo>
                    <a:pt x="441" y="901"/>
                  </a:lnTo>
                  <a:lnTo>
                    <a:pt x="467" y="927"/>
                  </a:lnTo>
                  <a:lnTo>
                    <a:pt x="494" y="950"/>
                  </a:lnTo>
                  <a:lnTo>
                    <a:pt x="521" y="969"/>
                  </a:lnTo>
                  <a:lnTo>
                    <a:pt x="547" y="986"/>
                  </a:lnTo>
                  <a:lnTo>
                    <a:pt x="573" y="999"/>
                  </a:lnTo>
                  <a:lnTo>
                    <a:pt x="598" y="1009"/>
                  </a:lnTo>
                  <a:lnTo>
                    <a:pt x="622" y="1016"/>
                  </a:lnTo>
                  <a:lnTo>
                    <a:pt x="645" y="1021"/>
                  </a:lnTo>
                  <a:lnTo>
                    <a:pt x="667" y="1024"/>
                  </a:lnTo>
                  <a:lnTo>
                    <a:pt x="686" y="1024"/>
                  </a:lnTo>
                  <a:lnTo>
                    <a:pt x="703" y="1024"/>
                  </a:lnTo>
                  <a:lnTo>
                    <a:pt x="718" y="1020"/>
                  </a:lnTo>
                  <a:lnTo>
                    <a:pt x="729" y="1016"/>
                  </a:lnTo>
                  <a:lnTo>
                    <a:pt x="737" y="1010"/>
                  </a:lnTo>
                  <a:lnTo>
                    <a:pt x="743" y="1003"/>
                  </a:lnTo>
                  <a:lnTo>
                    <a:pt x="744" y="995"/>
                  </a:lnTo>
                  <a:lnTo>
                    <a:pt x="742" y="988"/>
                  </a:lnTo>
                  <a:lnTo>
                    <a:pt x="737" y="983"/>
                  </a:lnTo>
                  <a:lnTo>
                    <a:pt x="731" y="977"/>
                  </a:lnTo>
                  <a:lnTo>
                    <a:pt x="723" y="972"/>
                  </a:lnTo>
                  <a:lnTo>
                    <a:pt x="713" y="968"/>
                  </a:lnTo>
                  <a:lnTo>
                    <a:pt x="700" y="964"/>
                  </a:lnTo>
                  <a:lnTo>
                    <a:pt x="687" y="960"/>
                  </a:lnTo>
                  <a:lnTo>
                    <a:pt x="672" y="957"/>
                  </a:lnTo>
                  <a:lnTo>
                    <a:pt x="657" y="954"/>
                  </a:lnTo>
                  <a:lnTo>
                    <a:pt x="639" y="953"/>
                  </a:lnTo>
                  <a:lnTo>
                    <a:pt x="621" y="950"/>
                  </a:lnTo>
                  <a:lnTo>
                    <a:pt x="604" y="950"/>
                  </a:lnTo>
                  <a:lnTo>
                    <a:pt x="584" y="950"/>
                  </a:lnTo>
                  <a:lnTo>
                    <a:pt x="565" y="950"/>
                  </a:lnTo>
                  <a:lnTo>
                    <a:pt x="546" y="951"/>
                  </a:lnTo>
                  <a:lnTo>
                    <a:pt x="527" y="954"/>
                  </a:lnTo>
                  <a:lnTo>
                    <a:pt x="520" y="941"/>
                  </a:lnTo>
                  <a:close/>
                </a:path>
              </a:pathLst>
            </a:custGeom>
            <a:solidFill>
              <a:srgbClr val="9E4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509" y="128"/>
              <a:ext cx="298" cy="429"/>
            </a:xfrm>
            <a:custGeom>
              <a:avLst/>
              <a:gdLst>
                <a:gd name="T0" fmla="*/ 62 w 594"/>
                <a:gd name="T1" fmla="*/ 11 h 1289"/>
                <a:gd name="T2" fmla="*/ 60 w 594"/>
                <a:gd name="T3" fmla="*/ 8 h 1289"/>
                <a:gd name="T4" fmla="*/ 60 w 594"/>
                <a:gd name="T5" fmla="*/ 5 h 1289"/>
                <a:gd name="T6" fmla="*/ 61 w 594"/>
                <a:gd name="T7" fmla="*/ 2 h 1289"/>
                <a:gd name="T8" fmla="*/ 63 w 594"/>
                <a:gd name="T9" fmla="*/ 1 h 1289"/>
                <a:gd name="T10" fmla="*/ 66 w 594"/>
                <a:gd name="T11" fmla="*/ 0 h 1289"/>
                <a:gd name="T12" fmla="*/ 68 w 594"/>
                <a:gd name="T13" fmla="*/ 0 h 1289"/>
                <a:gd name="T14" fmla="*/ 71 w 594"/>
                <a:gd name="T15" fmla="*/ 1 h 1289"/>
                <a:gd name="T16" fmla="*/ 73 w 594"/>
                <a:gd name="T17" fmla="*/ 2 h 1289"/>
                <a:gd name="T18" fmla="*/ 75 w 594"/>
                <a:gd name="T19" fmla="*/ 4 h 1289"/>
                <a:gd name="T20" fmla="*/ 74 w 594"/>
                <a:gd name="T21" fmla="*/ 8 h 1289"/>
                <a:gd name="T22" fmla="*/ 71 w 594"/>
                <a:gd name="T23" fmla="*/ 13 h 1289"/>
                <a:gd name="T24" fmla="*/ 65 w 594"/>
                <a:gd name="T25" fmla="*/ 20 h 1289"/>
                <a:gd name="T26" fmla="*/ 57 w 594"/>
                <a:gd name="T27" fmla="*/ 26 h 1289"/>
                <a:gd name="T28" fmla="*/ 47 w 594"/>
                <a:gd name="T29" fmla="*/ 31 h 1289"/>
                <a:gd name="T30" fmla="*/ 37 w 594"/>
                <a:gd name="T31" fmla="*/ 36 h 1289"/>
                <a:gd name="T32" fmla="*/ 28 w 594"/>
                <a:gd name="T33" fmla="*/ 41 h 1289"/>
                <a:gd name="T34" fmla="*/ 19 w 594"/>
                <a:gd name="T35" fmla="*/ 44 h 1289"/>
                <a:gd name="T36" fmla="*/ 13 w 594"/>
                <a:gd name="T37" fmla="*/ 46 h 1289"/>
                <a:gd name="T38" fmla="*/ 10 w 594"/>
                <a:gd name="T39" fmla="*/ 46 h 1289"/>
                <a:gd name="T40" fmla="*/ 7 w 594"/>
                <a:gd name="T41" fmla="*/ 47 h 1289"/>
                <a:gd name="T42" fmla="*/ 5 w 594"/>
                <a:gd name="T43" fmla="*/ 47 h 1289"/>
                <a:gd name="T44" fmla="*/ 0 w 594"/>
                <a:gd name="T45" fmla="*/ 47 h 1289"/>
                <a:gd name="T46" fmla="*/ 7 w 594"/>
                <a:gd name="T47" fmla="*/ 46 h 1289"/>
                <a:gd name="T48" fmla="*/ 13 w 594"/>
                <a:gd name="T49" fmla="*/ 44 h 1289"/>
                <a:gd name="T50" fmla="*/ 18 w 594"/>
                <a:gd name="T51" fmla="*/ 42 h 1289"/>
                <a:gd name="T52" fmla="*/ 23 w 594"/>
                <a:gd name="T53" fmla="*/ 39 h 1289"/>
                <a:gd name="T54" fmla="*/ 28 w 594"/>
                <a:gd name="T55" fmla="*/ 37 h 1289"/>
                <a:gd name="T56" fmla="*/ 33 w 594"/>
                <a:gd name="T57" fmla="*/ 35 h 1289"/>
                <a:gd name="T58" fmla="*/ 38 w 594"/>
                <a:gd name="T59" fmla="*/ 32 h 1289"/>
                <a:gd name="T60" fmla="*/ 43 w 594"/>
                <a:gd name="T61" fmla="*/ 29 h 1289"/>
                <a:gd name="T62" fmla="*/ 49 w 594"/>
                <a:gd name="T63" fmla="*/ 26 h 1289"/>
                <a:gd name="T64" fmla="*/ 55 w 594"/>
                <a:gd name="T65" fmla="*/ 22 h 1289"/>
                <a:gd name="T66" fmla="*/ 60 w 594"/>
                <a:gd name="T67" fmla="*/ 19 h 1289"/>
                <a:gd name="T68" fmla="*/ 63 w 594"/>
                <a:gd name="T69" fmla="*/ 15 h 1289"/>
                <a:gd name="T70" fmla="*/ 67 w 594"/>
                <a:gd name="T71" fmla="*/ 12 h 1289"/>
                <a:gd name="T72" fmla="*/ 69 w 594"/>
                <a:gd name="T73" fmla="*/ 10 h 1289"/>
                <a:gd name="T74" fmla="*/ 71 w 594"/>
                <a:gd name="T75" fmla="*/ 7 h 1289"/>
                <a:gd name="T76" fmla="*/ 72 w 594"/>
                <a:gd name="T77" fmla="*/ 6 h 1289"/>
                <a:gd name="T78" fmla="*/ 71 w 594"/>
                <a:gd name="T79" fmla="*/ 3 h 1289"/>
                <a:gd name="T80" fmla="*/ 67 w 594"/>
                <a:gd name="T81" fmla="*/ 2 h 1289"/>
                <a:gd name="T82" fmla="*/ 63 w 594"/>
                <a:gd name="T83" fmla="*/ 3 h 1289"/>
                <a:gd name="T84" fmla="*/ 63 w 594"/>
                <a:gd name="T85" fmla="*/ 7 h 1289"/>
                <a:gd name="T86" fmla="*/ 64 w 594"/>
                <a:gd name="T87" fmla="*/ 9 h 1289"/>
                <a:gd name="T88" fmla="*/ 66 w 594"/>
                <a:gd name="T89" fmla="*/ 11 h 128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94"/>
                <a:gd name="T136" fmla="*/ 0 h 1289"/>
                <a:gd name="T137" fmla="*/ 594 w 594"/>
                <a:gd name="T138" fmla="*/ 1289 h 128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94" h="1289">
                  <a:moveTo>
                    <a:pt x="506" y="341"/>
                  </a:moveTo>
                  <a:lnTo>
                    <a:pt x="493" y="289"/>
                  </a:lnTo>
                  <a:lnTo>
                    <a:pt x="485" y="243"/>
                  </a:lnTo>
                  <a:lnTo>
                    <a:pt x="479" y="203"/>
                  </a:lnTo>
                  <a:lnTo>
                    <a:pt x="477" y="172"/>
                  </a:lnTo>
                  <a:lnTo>
                    <a:pt x="478" y="128"/>
                  </a:lnTo>
                  <a:lnTo>
                    <a:pt x="481" y="91"/>
                  </a:lnTo>
                  <a:lnTo>
                    <a:pt x="487" y="63"/>
                  </a:lnTo>
                  <a:lnTo>
                    <a:pt x="495" y="38"/>
                  </a:lnTo>
                  <a:lnTo>
                    <a:pt x="503" y="22"/>
                  </a:lnTo>
                  <a:lnTo>
                    <a:pt x="512" y="9"/>
                  </a:lnTo>
                  <a:lnTo>
                    <a:pt x="522" y="3"/>
                  </a:lnTo>
                  <a:lnTo>
                    <a:pt x="531" y="0"/>
                  </a:lnTo>
                  <a:lnTo>
                    <a:pt x="540" y="3"/>
                  </a:lnTo>
                  <a:lnTo>
                    <a:pt x="551" y="8"/>
                  </a:lnTo>
                  <a:lnTo>
                    <a:pt x="561" y="19"/>
                  </a:lnTo>
                  <a:lnTo>
                    <a:pt x="571" y="33"/>
                  </a:lnTo>
                  <a:lnTo>
                    <a:pt x="581" y="52"/>
                  </a:lnTo>
                  <a:lnTo>
                    <a:pt x="588" y="74"/>
                  </a:lnTo>
                  <a:lnTo>
                    <a:pt x="593" y="101"/>
                  </a:lnTo>
                  <a:lnTo>
                    <a:pt x="594" y="131"/>
                  </a:lnTo>
                  <a:lnTo>
                    <a:pt x="590" y="206"/>
                  </a:lnTo>
                  <a:lnTo>
                    <a:pt x="579" y="284"/>
                  </a:lnTo>
                  <a:lnTo>
                    <a:pt x="562" y="364"/>
                  </a:lnTo>
                  <a:lnTo>
                    <a:pt x="540" y="446"/>
                  </a:lnTo>
                  <a:lnTo>
                    <a:pt x="513" y="528"/>
                  </a:lnTo>
                  <a:lnTo>
                    <a:pt x="483" y="610"/>
                  </a:lnTo>
                  <a:lnTo>
                    <a:pt x="449" y="691"/>
                  </a:lnTo>
                  <a:lnTo>
                    <a:pt x="414" y="770"/>
                  </a:lnTo>
                  <a:lnTo>
                    <a:pt x="375" y="846"/>
                  </a:lnTo>
                  <a:lnTo>
                    <a:pt x="336" y="919"/>
                  </a:lnTo>
                  <a:lnTo>
                    <a:pt x="296" y="985"/>
                  </a:lnTo>
                  <a:lnTo>
                    <a:pt x="256" y="1048"/>
                  </a:lnTo>
                  <a:lnTo>
                    <a:pt x="218" y="1104"/>
                  </a:lnTo>
                  <a:lnTo>
                    <a:pt x="180" y="1153"/>
                  </a:lnTo>
                  <a:lnTo>
                    <a:pt x="145" y="1194"/>
                  </a:lnTo>
                  <a:lnTo>
                    <a:pt x="112" y="1226"/>
                  </a:lnTo>
                  <a:lnTo>
                    <a:pt x="100" y="1235"/>
                  </a:lnTo>
                  <a:lnTo>
                    <a:pt x="90" y="1245"/>
                  </a:lnTo>
                  <a:lnTo>
                    <a:pt x="79" y="1253"/>
                  </a:lnTo>
                  <a:lnTo>
                    <a:pt x="67" y="1261"/>
                  </a:lnTo>
                  <a:lnTo>
                    <a:pt x="56" y="1268"/>
                  </a:lnTo>
                  <a:lnTo>
                    <a:pt x="44" y="1275"/>
                  </a:lnTo>
                  <a:lnTo>
                    <a:pt x="33" y="1282"/>
                  </a:lnTo>
                  <a:lnTo>
                    <a:pt x="22" y="1289"/>
                  </a:lnTo>
                  <a:lnTo>
                    <a:pt x="0" y="1271"/>
                  </a:lnTo>
                  <a:lnTo>
                    <a:pt x="26" y="1254"/>
                  </a:lnTo>
                  <a:lnTo>
                    <a:pt x="52" y="1234"/>
                  </a:lnTo>
                  <a:lnTo>
                    <a:pt x="75" y="1212"/>
                  </a:lnTo>
                  <a:lnTo>
                    <a:pt x="98" y="1188"/>
                  </a:lnTo>
                  <a:lnTo>
                    <a:pt x="121" y="1160"/>
                  </a:lnTo>
                  <a:lnTo>
                    <a:pt x="142" y="1132"/>
                  </a:lnTo>
                  <a:lnTo>
                    <a:pt x="164" y="1102"/>
                  </a:lnTo>
                  <a:lnTo>
                    <a:pt x="183" y="1070"/>
                  </a:lnTo>
                  <a:lnTo>
                    <a:pt x="204" y="1037"/>
                  </a:lnTo>
                  <a:lnTo>
                    <a:pt x="224" y="1003"/>
                  </a:lnTo>
                  <a:lnTo>
                    <a:pt x="242" y="969"/>
                  </a:lnTo>
                  <a:lnTo>
                    <a:pt x="262" y="934"/>
                  </a:lnTo>
                  <a:lnTo>
                    <a:pt x="281" y="898"/>
                  </a:lnTo>
                  <a:lnTo>
                    <a:pt x="301" y="863"/>
                  </a:lnTo>
                  <a:lnTo>
                    <a:pt x="319" y="829"/>
                  </a:lnTo>
                  <a:lnTo>
                    <a:pt x="339" y="793"/>
                  </a:lnTo>
                  <a:lnTo>
                    <a:pt x="365" y="745"/>
                  </a:lnTo>
                  <a:lnTo>
                    <a:pt x="390" y="696"/>
                  </a:lnTo>
                  <a:lnTo>
                    <a:pt x="413" y="647"/>
                  </a:lnTo>
                  <a:lnTo>
                    <a:pt x="433" y="599"/>
                  </a:lnTo>
                  <a:lnTo>
                    <a:pt x="453" y="551"/>
                  </a:lnTo>
                  <a:lnTo>
                    <a:pt x="472" y="504"/>
                  </a:lnTo>
                  <a:lnTo>
                    <a:pt x="488" y="459"/>
                  </a:lnTo>
                  <a:lnTo>
                    <a:pt x="503" y="414"/>
                  </a:lnTo>
                  <a:lnTo>
                    <a:pt x="516" y="371"/>
                  </a:lnTo>
                  <a:lnTo>
                    <a:pt x="529" y="332"/>
                  </a:lnTo>
                  <a:lnTo>
                    <a:pt x="539" y="293"/>
                  </a:lnTo>
                  <a:lnTo>
                    <a:pt x="547" y="258"/>
                  </a:lnTo>
                  <a:lnTo>
                    <a:pt x="556" y="225"/>
                  </a:lnTo>
                  <a:lnTo>
                    <a:pt x="562" y="196"/>
                  </a:lnTo>
                  <a:lnTo>
                    <a:pt x="567" y="171"/>
                  </a:lnTo>
                  <a:lnTo>
                    <a:pt x="570" y="149"/>
                  </a:lnTo>
                  <a:lnTo>
                    <a:pt x="570" y="112"/>
                  </a:lnTo>
                  <a:lnTo>
                    <a:pt x="562" y="80"/>
                  </a:lnTo>
                  <a:lnTo>
                    <a:pt x="548" y="59"/>
                  </a:lnTo>
                  <a:lnTo>
                    <a:pt x="532" y="48"/>
                  </a:lnTo>
                  <a:lnTo>
                    <a:pt x="515" y="52"/>
                  </a:lnTo>
                  <a:lnTo>
                    <a:pt x="503" y="74"/>
                  </a:lnTo>
                  <a:lnTo>
                    <a:pt x="497" y="115"/>
                  </a:lnTo>
                  <a:lnTo>
                    <a:pt x="500" y="179"/>
                  </a:lnTo>
                  <a:lnTo>
                    <a:pt x="505" y="210"/>
                  </a:lnTo>
                  <a:lnTo>
                    <a:pt x="509" y="243"/>
                  </a:lnTo>
                  <a:lnTo>
                    <a:pt x="515" y="276"/>
                  </a:lnTo>
                  <a:lnTo>
                    <a:pt x="522" y="307"/>
                  </a:lnTo>
                  <a:lnTo>
                    <a:pt x="506" y="341"/>
                  </a:lnTo>
                  <a:close/>
                </a:path>
              </a:pathLst>
            </a:custGeom>
            <a:solidFill>
              <a:srgbClr val="9E4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14"/>
            <p:cNvSpPr>
              <a:spLocks/>
            </p:cNvSpPr>
            <p:nvPr/>
          </p:nvSpPr>
          <p:spPr bwMode="auto">
            <a:xfrm>
              <a:off x="380" y="530"/>
              <a:ext cx="485" cy="165"/>
            </a:xfrm>
            <a:custGeom>
              <a:avLst/>
              <a:gdLst>
                <a:gd name="T0" fmla="*/ 31 w 970"/>
                <a:gd name="T1" fmla="*/ 4 h 494"/>
                <a:gd name="T2" fmla="*/ 26 w 970"/>
                <a:gd name="T3" fmla="*/ 4 h 494"/>
                <a:gd name="T4" fmla="*/ 19 w 970"/>
                <a:gd name="T5" fmla="*/ 5 h 494"/>
                <a:gd name="T6" fmla="*/ 14 w 970"/>
                <a:gd name="T7" fmla="*/ 5 h 494"/>
                <a:gd name="T8" fmla="*/ 9 w 970"/>
                <a:gd name="T9" fmla="*/ 5 h 494"/>
                <a:gd name="T10" fmla="*/ 5 w 970"/>
                <a:gd name="T11" fmla="*/ 5 h 494"/>
                <a:gd name="T12" fmla="*/ 2 w 970"/>
                <a:gd name="T13" fmla="*/ 4 h 494"/>
                <a:gd name="T14" fmla="*/ 1 w 970"/>
                <a:gd name="T15" fmla="*/ 4 h 494"/>
                <a:gd name="T16" fmla="*/ 1 w 970"/>
                <a:gd name="T17" fmla="*/ 3 h 494"/>
                <a:gd name="T18" fmla="*/ 2 w 970"/>
                <a:gd name="T19" fmla="*/ 2 h 494"/>
                <a:gd name="T20" fmla="*/ 4 w 970"/>
                <a:gd name="T21" fmla="*/ 1 h 494"/>
                <a:gd name="T22" fmla="*/ 7 w 970"/>
                <a:gd name="T23" fmla="*/ 0 h 494"/>
                <a:gd name="T24" fmla="*/ 12 w 970"/>
                <a:gd name="T25" fmla="*/ 0 h 494"/>
                <a:gd name="T26" fmla="*/ 19 w 970"/>
                <a:gd name="T27" fmla="*/ 0 h 494"/>
                <a:gd name="T28" fmla="*/ 27 w 970"/>
                <a:gd name="T29" fmla="*/ 1 h 494"/>
                <a:gd name="T30" fmla="*/ 38 w 970"/>
                <a:gd name="T31" fmla="*/ 1 h 494"/>
                <a:gd name="T32" fmla="*/ 49 w 970"/>
                <a:gd name="T33" fmla="*/ 3 h 494"/>
                <a:gd name="T34" fmla="*/ 58 w 970"/>
                <a:gd name="T35" fmla="*/ 4 h 494"/>
                <a:gd name="T36" fmla="*/ 67 w 970"/>
                <a:gd name="T37" fmla="*/ 6 h 494"/>
                <a:gd name="T38" fmla="*/ 76 w 970"/>
                <a:gd name="T39" fmla="*/ 8 h 494"/>
                <a:gd name="T40" fmla="*/ 86 w 970"/>
                <a:gd name="T41" fmla="*/ 10 h 494"/>
                <a:gd name="T42" fmla="*/ 96 w 970"/>
                <a:gd name="T43" fmla="*/ 12 h 494"/>
                <a:gd name="T44" fmla="*/ 106 w 970"/>
                <a:gd name="T45" fmla="*/ 14 h 494"/>
                <a:gd name="T46" fmla="*/ 116 w 970"/>
                <a:gd name="T47" fmla="*/ 17 h 494"/>
                <a:gd name="T48" fmla="*/ 120 w 970"/>
                <a:gd name="T49" fmla="*/ 18 h 494"/>
                <a:gd name="T50" fmla="*/ 112 w 970"/>
                <a:gd name="T51" fmla="*/ 17 h 494"/>
                <a:gd name="T52" fmla="*/ 105 w 970"/>
                <a:gd name="T53" fmla="*/ 15 h 494"/>
                <a:gd name="T54" fmla="*/ 97 w 970"/>
                <a:gd name="T55" fmla="*/ 14 h 494"/>
                <a:gd name="T56" fmla="*/ 90 w 970"/>
                <a:gd name="T57" fmla="*/ 12 h 494"/>
                <a:gd name="T58" fmla="*/ 83 w 970"/>
                <a:gd name="T59" fmla="*/ 11 h 494"/>
                <a:gd name="T60" fmla="*/ 77 w 970"/>
                <a:gd name="T61" fmla="*/ 9 h 494"/>
                <a:gd name="T62" fmla="*/ 70 w 970"/>
                <a:gd name="T63" fmla="*/ 8 h 494"/>
                <a:gd name="T64" fmla="*/ 65 w 970"/>
                <a:gd name="T65" fmla="*/ 7 h 494"/>
                <a:gd name="T66" fmla="*/ 55 w 970"/>
                <a:gd name="T67" fmla="*/ 5 h 494"/>
                <a:gd name="T68" fmla="*/ 47 w 970"/>
                <a:gd name="T69" fmla="*/ 3 h 494"/>
                <a:gd name="T70" fmla="*/ 39 w 970"/>
                <a:gd name="T71" fmla="*/ 2 h 494"/>
                <a:gd name="T72" fmla="*/ 31 w 970"/>
                <a:gd name="T73" fmla="*/ 2 h 494"/>
                <a:gd name="T74" fmla="*/ 26 w 970"/>
                <a:gd name="T75" fmla="*/ 1 h 494"/>
                <a:gd name="T76" fmla="*/ 20 w 970"/>
                <a:gd name="T77" fmla="*/ 1 h 494"/>
                <a:gd name="T78" fmla="*/ 15 w 970"/>
                <a:gd name="T79" fmla="*/ 1 h 494"/>
                <a:gd name="T80" fmla="*/ 12 w 970"/>
                <a:gd name="T81" fmla="*/ 1 h 494"/>
                <a:gd name="T82" fmla="*/ 8 w 970"/>
                <a:gd name="T83" fmla="*/ 2 h 494"/>
                <a:gd name="T84" fmla="*/ 5 w 970"/>
                <a:gd name="T85" fmla="*/ 2 h 494"/>
                <a:gd name="T86" fmla="*/ 5 w 970"/>
                <a:gd name="T87" fmla="*/ 3 h 494"/>
                <a:gd name="T88" fmla="*/ 9 w 970"/>
                <a:gd name="T89" fmla="*/ 3 h 494"/>
                <a:gd name="T90" fmla="*/ 13 w 970"/>
                <a:gd name="T91" fmla="*/ 4 h 494"/>
                <a:gd name="T92" fmla="*/ 15 w 970"/>
                <a:gd name="T93" fmla="*/ 4 h 494"/>
                <a:gd name="T94" fmla="*/ 19 w 970"/>
                <a:gd name="T95" fmla="*/ 4 h 494"/>
                <a:gd name="T96" fmla="*/ 22 w 970"/>
                <a:gd name="T97" fmla="*/ 3 h 494"/>
                <a:gd name="T98" fmla="*/ 25 w 970"/>
                <a:gd name="T99" fmla="*/ 3 h 494"/>
                <a:gd name="T100" fmla="*/ 28 w 970"/>
                <a:gd name="T101" fmla="*/ 3 h 494"/>
                <a:gd name="T102" fmla="*/ 30 w 970"/>
                <a:gd name="T103" fmla="*/ 3 h 494"/>
                <a:gd name="T104" fmla="*/ 33 w 970"/>
                <a:gd name="T105" fmla="*/ 2 h 49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970"/>
                <a:gd name="T160" fmla="*/ 0 h 494"/>
                <a:gd name="T161" fmla="*/ 970 w 970"/>
                <a:gd name="T162" fmla="*/ 494 h 49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970" h="494">
                  <a:moveTo>
                    <a:pt x="282" y="82"/>
                  </a:moveTo>
                  <a:lnTo>
                    <a:pt x="255" y="95"/>
                  </a:lnTo>
                  <a:lnTo>
                    <a:pt x="229" y="106"/>
                  </a:lnTo>
                  <a:lnTo>
                    <a:pt x="202" y="116"/>
                  </a:lnTo>
                  <a:lnTo>
                    <a:pt x="177" y="122"/>
                  </a:lnTo>
                  <a:lnTo>
                    <a:pt x="152" y="128"/>
                  </a:lnTo>
                  <a:lnTo>
                    <a:pt x="129" y="131"/>
                  </a:lnTo>
                  <a:lnTo>
                    <a:pt x="106" y="133"/>
                  </a:lnTo>
                  <a:lnTo>
                    <a:pt x="85" y="133"/>
                  </a:lnTo>
                  <a:lnTo>
                    <a:pt x="67" y="132"/>
                  </a:lnTo>
                  <a:lnTo>
                    <a:pt x="50" y="129"/>
                  </a:lnTo>
                  <a:lnTo>
                    <a:pt x="35" y="125"/>
                  </a:lnTo>
                  <a:lnTo>
                    <a:pt x="22" y="120"/>
                  </a:lnTo>
                  <a:lnTo>
                    <a:pt x="13" y="113"/>
                  </a:lnTo>
                  <a:lnTo>
                    <a:pt x="6" y="106"/>
                  </a:lnTo>
                  <a:lnTo>
                    <a:pt x="1" y="98"/>
                  </a:lnTo>
                  <a:lnTo>
                    <a:pt x="0" y="88"/>
                  </a:lnTo>
                  <a:lnTo>
                    <a:pt x="2" y="72"/>
                  </a:lnTo>
                  <a:lnTo>
                    <a:pt x="6" y="57"/>
                  </a:lnTo>
                  <a:lnTo>
                    <a:pt x="11" y="43"/>
                  </a:lnTo>
                  <a:lnTo>
                    <a:pt x="18" y="31"/>
                  </a:lnTo>
                  <a:lnTo>
                    <a:pt x="27" y="21"/>
                  </a:lnTo>
                  <a:lnTo>
                    <a:pt x="40" y="13"/>
                  </a:lnTo>
                  <a:lnTo>
                    <a:pt x="54" y="6"/>
                  </a:lnTo>
                  <a:lnTo>
                    <a:pt x="72" y="2"/>
                  </a:lnTo>
                  <a:lnTo>
                    <a:pt x="93" y="0"/>
                  </a:lnTo>
                  <a:lnTo>
                    <a:pt x="118" y="0"/>
                  </a:lnTo>
                  <a:lnTo>
                    <a:pt x="146" y="2"/>
                  </a:lnTo>
                  <a:lnTo>
                    <a:pt x="178" y="8"/>
                  </a:lnTo>
                  <a:lnTo>
                    <a:pt x="215" y="15"/>
                  </a:lnTo>
                  <a:lnTo>
                    <a:pt x="256" y="26"/>
                  </a:lnTo>
                  <a:lnTo>
                    <a:pt x="302" y="39"/>
                  </a:lnTo>
                  <a:lnTo>
                    <a:pt x="353" y="56"/>
                  </a:lnTo>
                  <a:lnTo>
                    <a:pt x="389" y="69"/>
                  </a:lnTo>
                  <a:lnTo>
                    <a:pt x="426" y="86"/>
                  </a:lnTo>
                  <a:lnTo>
                    <a:pt x="461" y="105"/>
                  </a:lnTo>
                  <a:lnTo>
                    <a:pt x="497" y="127"/>
                  </a:lnTo>
                  <a:lnTo>
                    <a:pt x="534" y="150"/>
                  </a:lnTo>
                  <a:lnTo>
                    <a:pt x="571" y="176"/>
                  </a:lnTo>
                  <a:lnTo>
                    <a:pt x="607" y="203"/>
                  </a:lnTo>
                  <a:lnTo>
                    <a:pt x="645" y="230"/>
                  </a:lnTo>
                  <a:lnTo>
                    <a:pt x="683" y="260"/>
                  </a:lnTo>
                  <a:lnTo>
                    <a:pt x="721" y="290"/>
                  </a:lnTo>
                  <a:lnTo>
                    <a:pt x="761" y="322"/>
                  </a:lnTo>
                  <a:lnTo>
                    <a:pt x="801" y="353"/>
                  </a:lnTo>
                  <a:lnTo>
                    <a:pt x="842" y="385"/>
                  </a:lnTo>
                  <a:lnTo>
                    <a:pt x="883" y="416"/>
                  </a:lnTo>
                  <a:lnTo>
                    <a:pt x="927" y="446"/>
                  </a:lnTo>
                  <a:lnTo>
                    <a:pt x="970" y="476"/>
                  </a:lnTo>
                  <a:lnTo>
                    <a:pt x="955" y="494"/>
                  </a:lnTo>
                  <a:lnTo>
                    <a:pt x="925" y="475"/>
                  </a:lnTo>
                  <a:lnTo>
                    <a:pt x="895" y="454"/>
                  </a:lnTo>
                  <a:lnTo>
                    <a:pt x="866" y="435"/>
                  </a:lnTo>
                  <a:lnTo>
                    <a:pt x="835" y="415"/>
                  </a:lnTo>
                  <a:lnTo>
                    <a:pt x="805" y="394"/>
                  </a:lnTo>
                  <a:lnTo>
                    <a:pt x="776" y="372"/>
                  </a:lnTo>
                  <a:lnTo>
                    <a:pt x="747" y="352"/>
                  </a:lnTo>
                  <a:lnTo>
                    <a:pt x="719" y="331"/>
                  </a:lnTo>
                  <a:lnTo>
                    <a:pt x="690" y="311"/>
                  </a:lnTo>
                  <a:lnTo>
                    <a:pt x="663" y="292"/>
                  </a:lnTo>
                  <a:lnTo>
                    <a:pt x="636" y="271"/>
                  </a:lnTo>
                  <a:lnTo>
                    <a:pt x="610" y="252"/>
                  </a:lnTo>
                  <a:lnTo>
                    <a:pt x="584" y="233"/>
                  </a:lnTo>
                  <a:lnTo>
                    <a:pt x="560" y="215"/>
                  </a:lnTo>
                  <a:lnTo>
                    <a:pt x="537" y="198"/>
                  </a:lnTo>
                  <a:lnTo>
                    <a:pt x="514" y="181"/>
                  </a:lnTo>
                  <a:lnTo>
                    <a:pt x="477" y="154"/>
                  </a:lnTo>
                  <a:lnTo>
                    <a:pt x="440" y="131"/>
                  </a:lnTo>
                  <a:lnTo>
                    <a:pt x="405" y="110"/>
                  </a:lnTo>
                  <a:lnTo>
                    <a:pt x="371" y="92"/>
                  </a:lnTo>
                  <a:lnTo>
                    <a:pt x="339" y="77"/>
                  </a:lnTo>
                  <a:lnTo>
                    <a:pt x="308" y="64"/>
                  </a:lnTo>
                  <a:lnTo>
                    <a:pt x="279" y="53"/>
                  </a:lnTo>
                  <a:lnTo>
                    <a:pt x="251" y="45"/>
                  </a:lnTo>
                  <a:lnTo>
                    <a:pt x="226" y="39"/>
                  </a:lnTo>
                  <a:lnTo>
                    <a:pt x="201" y="34"/>
                  </a:lnTo>
                  <a:lnTo>
                    <a:pt x="179" y="31"/>
                  </a:lnTo>
                  <a:lnTo>
                    <a:pt x="157" y="30"/>
                  </a:lnTo>
                  <a:lnTo>
                    <a:pt x="138" y="28"/>
                  </a:lnTo>
                  <a:lnTo>
                    <a:pt x="121" y="30"/>
                  </a:lnTo>
                  <a:lnTo>
                    <a:pt x="105" y="31"/>
                  </a:lnTo>
                  <a:lnTo>
                    <a:pt x="92" y="34"/>
                  </a:lnTo>
                  <a:lnTo>
                    <a:pt x="73" y="38"/>
                  </a:lnTo>
                  <a:lnTo>
                    <a:pt x="57" y="45"/>
                  </a:lnTo>
                  <a:lnTo>
                    <a:pt x="44" y="53"/>
                  </a:lnTo>
                  <a:lnTo>
                    <a:pt x="36" y="61"/>
                  </a:lnTo>
                  <a:lnTo>
                    <a:pt x="34" y="71"/>
                  </a:lnTo>
                  <a:lnTo>
                    <a:pt x="38" y="79"/>
                  </a:lnTo>
                  <a:lnTo>
                    <a:pt x="49" y="87"/>
                  </a:lnTo>
                  <a:lnTo>
                    <a:pt x="71" y="92"/>
                  </a:lnTo>
                  <a:lnTo>
                    <a:pt x="84" y="95"/>
                  </a:lnTo>
                  <a:lnTo>
                    <a:pt x="98" y="97"/>
                  </a:lnTo>
                  <a:lnTo>
                    <a:pt x="110" y="98"/>
                  </a:lnTo>
                  <a:lnTo>
                    <a:pt x="124" y="98"/>
                  </a:lnTo>
                  <a:lnTo>
                    <a:pt x="136" y="98"/>
                  </a:lnTo>
                  <a:lnTo>
                    <a:pt x="149" y="98"/>
                  </a:lnTo>
                  <a:lnTo>
                    <a:pt x="160" y="97"/>
                  </a:lnTo>
                  <a:lnTo>
                    <a:pt x="173" y="94"/>
                  </a:lnTo>
                  <a:lnTo>
                    <a:pt x="184" y="92"/>
                  </a:lnTo>
                  <a:lnTo>
                    <a:pt x="195" y="90"/>
                  </a:lnTo>
                  <a:lnTo>
                    <a:pt x="207" y="87"/>
                  </a:lnTo>
                  <a:lnTo>
                    <a:pt x="217" y="83"/>
                  </a:lnTo>
                  <a:lnTo>
                    <a:pt x="229" y="79"/>
                  </a:lnTo>
                  <a:lnTo>
                    <a:pt x="239" y="75"/>
                  </a:lnTo>
                  <a:lnTo>
                    <a:pt x="249" y="69"/>
                  </a:lnTo>
                  <a:lnTo>
                    <a:pt x="260" y="64"/>
                  </a:lnTo>
                  <a:lnTo>
                    <a:pt x="282" y="82"/>
                  </a:lnTo>
                  <a:close/>
                </a:path>
              </a:pathLst>
            </a:custGeom>
            <a:solidFill>
              <a:srgbClr val="9E4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352" y="601"/>
              <a:ext cx="930" cy="214"/>
            </a:xfrm>
            <a:custGeom>
              <a:avLst/>
              <a:gdLst>
                <a:gd name="T0" fmla="*/ 138 w 1861"/>
                <a:gd name="T1" fmla="*/ 12 h 641"/>
                <a:gd name="T2" fmla="*/ 153 w 1861"/>
                <a:gd name="T3" fmla="*/ 14 h 641"/>
                <a:gd name="T4" fmla="*/ 168 w 1861"/>
                <a:gd name="T5" fmla="*/ 16 h 641"/>
                <a:gd name="T6" fmla="*/ 185 w 1861"/>
                <a:gd name="T7" fmla="*/ 17 h 641"/>
                <a:gd name="T8" fmla="*/ 211 w 1861"/>
                <a:gd name="T9" fmla="*/ 17 h 641"/>
                <a:gd name="T10" fmla="*/ 227 w 1861"/>
                <a:gd name="T11" fmla="*/ 13 h 641"/>
                <a:gd name="T12" fmla="*/ 227 w 1861"/>
                <a:gd name="T13" fmla="*/ 7 h 641"/>
                <a:gd name="T14" fmla="*/ 205 w 1861"/>
                <a:gd name="T15" fmla="*/ 3 h 641"/>
                <a:gd name="T16" fmla="*/ 183 w 1861"/>
                <a:gd name="T17" fmla="*/ 1 h 641"/>
                <a:gd name="T18" fmla="*/ 166 w 1861"/>
                <a:gd name="T19" fmla="*/ 2 h 641"/>
                <a:gd name="T20" fmla="*/ 150 w 1861"/>
                <a:gd name="T21" fmla="*/ 4 h 641"/>
                <a:gd name="T22" fmla="*/ 133 w 1861"/>
                <a:gd name="T23" fmla="*/ 8 h 641"/>
                <a:gd name="T24" fmla="*/ 116 w 1861"/>
                <a:gd name="T25" fmla="*/ 11 h 641"/>
                <a:gd name="T26" fmla="*/ 98 w 1861"/>
                <a:gd name="T27" fmla="*/ 15 h 641"/>
                <a:gd name="T28" fmla="*/ 80 w 1861"/>
                <a:gd name="T29" fmla="*/ 19 h 641"/>
                <a:gd name="T30" fmla="*/ 60 w 1861"/>
                <a:gd name="T31" fmla="*/ 22 h 641"/>
                <a:gd name="T32" fmla="*/ 42 w 1861"/>
                <a:gd name="T33" fmla="*/ 24 h 641"/>
                <a:gd name="T34" fmla="*/ 24 w 1861"/>
                <a:gd name="T35" fmla="*/ 23 h 641"/>
                <a:gd name="T36" fmla="*/ 9 w 1861"/>
                <a:gd name="T37" fmla="*/ 21 h 641"/>
                <a:gd name="T38" fmla="*/ 0 w 1861"/>
                <a:gd name="T39" fmla="*/ 17 h 641"/>
                <a:gd name="T40" fmla="*/ 0 w 1861"/>
                <a:gd name="T41" fmla="*/ 13 h 641"/>
                <a:gd name="T42" fmla="*/ 6 w 1861"/>
                <a:gd name="T43" fmla="*/ 10 h 641"/>
                <a:gd name="T44" fmla="*/ 16 w 1861"/>
                <a:gd name="T45" fmla="*/ 8 h 641"/>
                <a:gd name="T46" fmla="*/ 32 w 1861"/>
                <a:gd name="T47" fmla="*/ 8 h 641"/>
                <a:gd name="T48" fmla="*/ 39 w 1861"/>
                <a:gd name="T49" fmla="*/ 10 h 641"/>
                <a:gd name="T50" fmla="*/ 35 w 1861"/>
                <a:gd name="T51" fmla="*/ 10 h 641"/>
                <a:gd name="T52" fmla="*/ 23 w 1861"/>
                <a:gd name="T53" fmla="*/ 9 h 641"/>
                <a:gd name="T54" fmla="*/ 13 w 1861"/>
                <a:gd name="T55" fmla="*/ 9 h 641"/>
                <a:gd name="T56" fmla="*/ 6 w 1861"/>
                <a:gd name="T57" fmla="*/ 11 h 641"/>
                <a:gd name="T58" fmla="*/ 3 w 1861"/>
                <a:gd name="T59" fmla="*/ 14 h 641"/>
                <a:gd name="T60" fmla="*/ 3 w 1861"/>
                <a:gd name="T61" fmla="*/ 17 h 641"/>
                <a:gd name="T62" fmla="*/ 11 w 1861"/>
                <a:gd name="T63" fmla="*/ 20 h 641"/>
                <a:gd name="T64" fmla="*/ 26 w 1861"/>
                <a:gd name="T65" fmla="*/ 22 h 641"/>
                <a:gd name="T66" fmla="*/ 45 w 1861"/>
                <a:gd name="T67" fmla="*/ 22 h 641"/>
                <a:gd name="T68" fmla="*/ 60 w 1861"/>
                <a:gd name="T69" fmla="*/ 20 h 641"/>
                <a:gd name="T70" fmla="*/ 72 w 1861"/>
                <a:gd name="T71" fmla="*/ 17 h 641"/>
                <a:gd name="T72" fmla="*/ 86 w 1861"/>
                <a:gd name="T73" fmla="*/ 15 h 641"/>
                <a:gd name="T74" fmla="*/ 101 w 1861"/>
                <a:gd name="T75" fmla="*/ 11 h 641"/>
                <a:gd name="T76" fmla="*/ 116 w 1861"/>
                <a:gd name="T77" fmla="*/ 8 h 641"/>
                <a:gd name="T78" fmla="*/ 131 w 1861"/>
                <a:gd name="T79" fmla="*/ 6 h 641"/>
                <a:gd name="T80" fmla="*/ 145 w 1861"/>
                <a:gd name="T81" fmla="*/ 3 h 641"/>
                <a:gd name="T82" fmla="*/ 158 w 1861"/>
                <a:gd name="T83" fmla="*/ 1 h 641"/>
                <a:gd name="T84" fmla="*/ 174 w 1861"/>
                <a:gd name="T85" fmla="*/ 0 h 641"/>
                <a:gd name="T86" fmla="*/ 196 w 1861"/>
                <a:gd name="T87" fmla="*/ 0 h 641"/>
                <a:gd name="T88" fmla="*/ 218 w 1861"/>
                <a:gd name="T89" fmla="*/ 3 h 641"/>
                <a:gd name="T90" fmla="*/ 231 w 1861"/>
                <a:gd name="T91" fmla="*/ 8 h 641"/>
                <a:gd name="T92" fmla="*/ 229 w 1861"/>
                <a:gd name="T93" fmla="*/ 14 h 641"/>
                <a:gd name="T94" fmla="*/ 216 w 1861"/>
                <a:gd name="T95" fmla="*/ 17 h 641"/>
                <a:gd name="T96" fmla="*/ 196 w 1861"/>
                <a:gd name="T97" fmla="*/ 18 h 641"/>
                <a:gd name="T98" fmla="*/ 174 w 1861"/>
                <a:gd name="T99" fmla="*/ 17 h 641"/>
                <a:gd name="T100" fmla="*/ 162 w 1861"/>
                <a:gd name="T101" fmla="*/ 16 h 641"/>
                <a:gd name="T102" fmla="*/ 152 w 1861"/>
                <a:gd name="T103" fmla="*/ 15 h 641"/>
                <a:gd name="T104" fmla="*/ 141 w 1861"/>
                <a:gd name="T105" fmla="*/ 13 h 641"/>
                <a:gd name="T106" fmla="*/ 129 w 1861"/>
                <a:gd name="T107" fmla="*/ 11 h 64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861"/>
                <a:gd name="T163" fmla="*/ 0 h 641"/>
                <a:gd name="T164" fmla="*/ 1861 w 1861"/>
                <a:gd name="T165" fmla="*/ 641 h 64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861" h="641">
                  <a:moveTo>
                    <a:pt x="1026" y="263"/>
                  </a:moveTo>
                  <a:lnTo>
                    <a:pt x="1053" y="281"/>
                  </a:lnTo>
                  <a:lnTo>
                    <a:pt x="1080" y="297"/>
                  </a:lnTo>
                  <a:lnTo>
                    <a:pt x="1108" y="314"/>
                  </a:lnTo>
                  <a:lnTo>
                    <a:pt x="1136" y="330"/>
                  </a:lnTo>
                  <a:lnTo>
                    <a:pt x="1165" y="345"/>
                  </a:lnTo>
                  <a:lnTo>
                    <a:pt x="1195" y="360"/>
                  </a:lnTo>
                  <a:lnTo>
                    <a:pt x="1225" y="374"/>
                  </a:lnTo>
                  <a:lnTo>
                    <a:pt x="1256" y="387"/>
                  </a:lnTo>
                  <a:lnTo>
                    <a:pt x="1287" y="400"/>
                  </a:lnTo>
                  <a:lnTo>
                    <a:pt x="1319" y="412"/>
                  </a:lnTo>
                  <a:lnTo>
                    <a:pt x="1351" y="423"/>
                  </a:lnTo>
                  <a:lnTo>
                    <a:pt x="1384" y="432"/>
                  </a:lnTo>
                  <a:lnTo>
                    <a:pt x="1417" y="440"/>
                  </a:lnTo>
                  <a:lnTo>
                    <a:pt x="1453" y="447"/>
                  </a:lnTo>
                  <a:lnTo>
                    <a:pt x="1487" y="454"/>
                  </a:lnTo>
                  <a:lnTo>
                    <a:pt x="1523" y="460"/>
                  </a:lnTo>
                  <a:lnTo>
                    <a:pt x="1584" y="462"/>
                  </a:lnTo>
                  <a:lnTo>
                    <a:pt x="1640" y="458"/>
                  </a:lnTo>
                  <a:lnTo>
                    <a:pt x="1690" y="446"/>
                  </a:lnTo>
                  <a:lnTo>
                    <a:pt x="1734" y="427"/>
                  </a:lnTo>
                  <a:lnTo>
                    <a:pt x="1770" y="402"/>
                  </a:lnTo>
                  <a:lnTo>
                    <a:pt x="1799" y="374"/>
                  </a:lnTo>
                  <a:lnTo>
                    <a:pt x="1820" y="341"/>
                  </a:lnTo>
                  <a:lnTo>
                    <a:pt x="1833" y="305"/>
                  </a:lnTo>
                  <a:lnTo>
                    <a:pt x="1836" y="268"/>
                  </a:lnTo>
                  <a:lnTo>
                    <a:pt x="1831" y="232"/>
                  </a:lnTo>
                  <a:lnTo>
                    <a:pt x="1816" y="195"/>
                  </a:lnTo>
                  <a:lnTo>
                    <a:pt x="1791" y="158"/>
                  </a:lnTo>
                  <a:lnTo>
                    <a:pt x="1753" y="125"/>
                  </a:lnTo>
                  <a:lnTo>
                    <a:pt x="1706" y="95"/>
                  </a:lnTo>
                  <a:lnTo>
                    <a:pt x="1647" y="68"/>
                  </a:lnTo>
                  <a:lnTo>
                    <a:pt x="1575" y="47"/>
                  </a:lnTo>
                  <a:lnTo>
                    <a:pt x="1540" y="41"/>
                  </a:lnTo>
                  <a:lnTo>
                    <a:pt x="1504" y="36"/>
                  </a:lnTo>
                  <a:lnTo>
                    <a:pt x="1469" y="36"/>
                  </a:lnTo>
                  <a:lnTo>
                    <a:pt x="1435" y="38"/>
                  </a:lnTo>
                  <a:lnTo>
                    <a:pt x="1401" y="43"/>
                  </a:lnTo>
                  <a:lnTo>
                    <a:pt x="1367" y="50"/>
                  </a:lnTo>
                  <a:lnTo>
                    <a:pt x="1333" y="60"/>
                  </a:lnTo>
                  <a:lnTo>
                    <a:pt x="1300" y="72"/>
                  </a:lnTo>
                  <a:lnTo>
                    <a:pt x="1267" y="86"/>
                  </a:lnTo>
                  <a:lnTo>
                    <a:pt x="1234" y="102"/>
                  </a:lnTo>
                  <a:lnTo>
                    <a:pt x="1201" y="118"/>
                  </a:lnTo>
                  <a:lnTo>
                    <a:pt x="1167" y="137"/>
                  </a:lnTo>
                  <a:lnTo>
                    <a:pt x="1134" y="159"/>
                  </a:lnTo>
                  <a:lnTo>
                    <a:pt x="1101" y="181"/>
                  </a:lnTo>
                  <a:lnTo>
                    <a:pt x="1067" y="203"/>
                  </a:lnTo>
                  <a:lnTo>
                    <a:pt x="1034" y="228"/>
                  </a:lnTo>
                  <a:lnTo>
                    <a:pt x="1000" y="252"/>
                  </a:lnTo>
                  <a:lnTo>
                    <a:pt x="966" y="278"/>
                  </a:lnTo>
                  <a:lnTo>
                    <a:pt x="932" y="304"/>
                  </a:lnTo>
                  <a:lnTo>
                    <a:pt x="897" y="330"/>
                  </a:lnTo>
                  <a:lnTo>
                    <a:pt x="862" y="356"/>
                  </a:lnTo>
                  <a:lnTo>
                    <a:pt x="827" y="383"/>
                  </a:lnTo>
                  <a:lnTo>
                    <a:pt x="791" y="409"/>
                  </a:lnTo>
                  <a:lnTo>
                    <a:pt x="755" y="435"/>
                  </a:lnTo>
                  <a:lnTo>
                    <a:pt x="717" y="461"/>
                  </a:lnTo>
                  <a:lnTo>
                    <a:pt x="680" y="486"/>
                  </a:lnTo>
                  <a:lnTo>
                    <a:pt x="641" y="510"/>
                  </a:lnTo>
                  <a:lnTo>
                    <a:pt x="603" y="533"/>
                  </a:lnTo>
                  <a:lnTo>
                    <a:pt x="564" y="555"/>
                  </a:lnTo>
                  <a:lnTo>
                    <a:pt x="523" y="577"/>
                  </a:lnTo>
                  <a:lnTo>
                    <a:pt x="482" y="597"/>
                  </a:lnTo>
                  <a:lnTo>
                    <a:pt x="440" y="615"/>
                  </a:lnTo>
                  <a:lnTo>
                    <a:pt x="407" y="626"/>
                  </a:lnTo>
                  <a:lnTo>
                    <a:pt x="373" y="634"/>
                  </a:lnTo>
                  <a:lnTo>
                    <a:pt x="336" y="640"/>
                  </a:lnTo>
                  <a:lnTo>
                    <a:pt x="301" y="641"/>
                  </a:lnTo>
                  <a:lnTo>
                    <a:pt x="265" y="640"/>
                  </a:lnTo>
                  <a:lnTo>
                    <a:pt x="229" y="634"/>
                  </a:lnTo>
                  <a:lnTo>
                    <a:pt x="194" y="626"/>
                  </a:lnTo>
                  <a:lnTo>
                    <a:pt x="161" y="617"/>
                  </a:lnTo>
                  <a:lnTo>
                    <a:pt x="129" y="603"/>
                  </a:lnTo>
                  <a:lnTo>
                    <a:pt x="100" y="587"/>
                  </a:lnTo>
                  <a:lnTo>
                    <a:pt x="74" y="567"/>
                  </a:lnTo>
                  <a:lnTo>
                    <a:pt x="51" y="547"/>
                  </a:lnTo>
                  <a:lnTo>
                    <a:pt x="32" y="522"/>
                  </a:lnTo>
                  <a:lnTo>
                    <a:pt x="17" y="496"/>
                  </a:lnTo>
                  <a:lnTo>
                    <a:pt x="7" y="468"/>
                  </a:lnTo>
                  <a:lnTo>
                    <a:pt x="1" y="438"/>
                  </a:lnTo>
                  <a:lnTo>
                    <a:pt x="0" y="408"/>
                  </a:lnTo>
                  <a:lnTo>
                    <a:pt x="2" y="378"/>
                  </a:lnTo>
                  <a:lnTo>
                    <a:pt x="7" y="350"/>
                  </a:lnTo>
                  <a:lnTo>
                    <a:pt x="13" y="326"/>
                  </a:lnTo>
                  <a:lnTo>
                    <a:pt x="22" y="303"/>
                  </a:lnTo>
                  <a:lnTo>
                    <a:pt x="34" y="281"/>
                  </a:lnTo>
                  <a:lnTo>
                    <a:pt x="48" y="263"/>
                  </a:lnTo>
                  <a:lnTo>
                    <a:pt x="65" y="247"/>
                  </a:lnTo>
                  <a:lnTo>
                    <a:pt x="84" y="233"/>
                  </a:lnTo>
                  <a:lnTo>
                    <a:pt x="106" y="223"/>
                  </a:lnTo>
                  <a:lnTo>
                    <a:pt x="131" y="217"/>
                  </a:lnTo>
                  <a:lnTo>
                    <a:pt x="158" y="214"/>
                  </a:lnTo>
                  <a:lnTo>
                    <a:pt x="188" y="214"/>
                  </a:lnTo>
                  <a:lnTo>
                    <a:pt x="220" y="219"/>
                  </a:lnTo>
                  <a:lnTo>
                    <a:pt x="256" y="228"/>
                  </a:lnTo>
                  <a:lnTo>
                    <a:pt x="294" y="240"/>
                  </a:lnTo>
                  <a:lnTo>
                    <a:pt x="305" y="251"/>
                  </a:lnTo>
                  <a:lnTo>
                    <a:pt x="312" y="260"/>
                  </a:lnTo>
                  <a:lnTo>
                    <a:pt x="313" y="270"/>
                  </a:lnTo>
                  <a:lnTo>
                    <a:pt x="311" y="277"/>
                  </a:lnTo>
                  <a:lnTo>
                    <a:pt x="304" y="279"/>
                  </a:lnTo>
                  <a:lnTo>
                    <a:pt x="295" y="279"/>
                  </a:lnTo>
                  <a:lnTo>
                    <a:pt x="284" y="275"/>
                  </a:lnTo>
                  <a:lnTo>
                    <a:pt x="270" y="264"/>
                  </a:lnTo>
                  <a:lnTo>
                    <a:pt x="241" y="253"/>
                  </a:lnTo>
                  <a:lnTo>
                    <a:pt x="214" y="247"/>
                  </a:lnTo>
                  <a:lnTo>
                    <a:pt x="190" y="241"/>
                  </a:lnTo>
                  <a:lnTo>
                    <a:pt x="166" y="237"/>
                  </a:lnTo>
                  <a:lnTo>
                    <a:pt x="146" y="237"/>
                  </a:lnTo>
                  <a:lnTo>
                    <a:pt x="127" y="238"/>
                  </a:lnTo>
                  <a:lnTo>
                    <a:pt x="109" y="243"/>
                  </a:lnTo>
                  <a:lnTo>
                    <a:pt x="93" y="249"/>
                  </a:lnTo>
                  <a:lnTo>
                    <a:pt x="79" y="259"/>
                  </a:lnTo>
                  <a:lnTo>
                    <a:pt x="67" y="270"/>
                  </a:lnTo>
                  <a:lnTo>
                    <a:pt x="55" y="285"/>
                  </a:lnTo>
                  <a:lnTo>
                    <a:pt x="46" y="301"/>
                  </a:lnTo>
                  <a:lnTo>
                    <a:pt x="38" y="319"/>
                  </a:lnTo>
                  <a:lnTo>
                    <a:pt x="30" y="341"/>
                  </a:lnTo>
                  <a:lnTo>
                    <a:pt x="25" y="365"/>
                  </a:lnTo>
                  <a:lnTo>
                    <a:pt x="21" y="391"/>
                  </a:lnTo>
                  <a:lnTo>
                    <a:pt x="19" y="415"/>
                  </a:lnTo>
                  <a:lnTo>
                    <a:pt x="22" y="439"/>
                  </a:lnTo>
                  <a:lnTo>
                    <a:pt x="28" y="464"/>
                  </a:lnTo>
                  <a:lnTo>
                    <a:pt x="39" y="487"/>
                  </a:lnTo>
                  <a:lnTo>
                    <a:pt x="53" y="510"/>
                  </a:lnTo>
                  <a:lnTo>
                    <a:pt x="71" y="531"/>
                  </a:lnTo>
                  <a:lnTo>
                    <a:pt x="93" y="550"/>
                  </a:lnTo>
                  <a:lnTo>
                    <a:pt x="118" y="567"/>
                  </a:lnTo>
                  <a:lnTo>
                    <a:pt x="145" y="581"/>
                  </a:lnTo>
                  <a:lnTo>
                    <a:pt x="176" y="592"/>
                  </a:lnTo>
                  <a:lnTo>
                    <a:pt x="209" y="600"/>
                  </a:lnTo>
                  <a:lnTo>
                    <a:pt x="244" y="603"/>
                  </a:lnTo>
                  <a:lnTo>
                    <a:pt x="283" y="602"/>
                  </a:lnTo>
                  <a:lnTo>
                    <a:pt x="322" y="596"/>
                  </a:lnTo>
                  <a:lnTo>
                    <a:pt x="364" y="584"/>
                  </a:lnTo>
                  <a:lnTo>
                    <a:pt x="408" y="566"/>
                  </a:lnTo>
                  <a:lnTo>
                    <a:pt x="431" y="555"/>
                  </a:lnTo>
                  <a:lnTo>
                    <a:pt x="455" y="543"/>
                  </a:lnTo>
                  <a:lnTo>
                    <a:pt x="480" y="529"/>
                  </a:lnTo>
                  <a:lnTo>
                    <a:pt x="505" y="514"/>
                  </a:lnTo>
                  <a:lnTo>
                    <a:pt x="530" y="499"/>
                  </a:lnTo>
                  <a:lnTo>
                    <a:pt x="556" y="483"/>
                  </a:lnTo>
                  <a:lnTo>
                    <a:pt x="583" y="465"/>
                  </a:lnTo>
                  <a:lnTo>
                    <a:pt x="610" y="447"/>
                  </a:lnTo>
                  <a:lnTo>
                    <a:pt x="638" y="430"/>
                  </a:lnTo>
                  <a:lnTo>
                    <a:pt x="666" y="410"/>
                  </a:lnTo>
                  <a:lnTo>
                    <a:pt x="695" y="391"/>
                  </a:lnTo>
                  <a:lnTo>
                    <a:pt x="724" y="371"/>
                  </a:lnTo>
                  <a:lnTo>
                    <a:pt x="753" y="350"/>
                  </a:lnTo>
                  <a:lnTo>
                    <a:pt x="783" y="330"/>
                  </a:lnTo>
                  <a:lnTo>
                    <a:pt x="813" y="309"/>
                  </a:lnTo>
                  <a:lnTo>
                    <a:pt x="842" y="289"/>
                  </a:lnTo>
                  <a:lnTo>
                    <a:pt x="872" y="268"/>
                  </a:lnTo>
                  <a:lnTo>
                    <a:pt x="902" y="248"/>
                  </a:lnTo>
                  <a:lnTo>
                    <a:pt x="932" y="228"/>
                  </a:lnTo>
                  <a:lnTo>
                    <a:pt x="961" y="207"/>
                  </a:lnTo>
                  <a:lnTo>
                    <a:pt x="991" y="188"/>
                  </a:lnTo>
                  <a:lnTo>
                    <a:pt x="1020" y="169"/>
                  </a:lnTo>
                  <a:lnTo>
                    <a:pt x="1049" y="150"/>
                  </a:lnTo>
                  <a:lnTo>
                    <a:pt x="1078" y="132"/>
                  </a:lnTo>
                  <a:lnTo>
                    <a:pt x="1107" y="114"/>
                  </a:lnTo>
                  <a:lnTo>
                    <a:pt x="1136" y="98"/>
                  </a:lnTo>
                  <a:lnTo>
                    <a:pt x="1164" y="81"/>
                  </a:lnTo>
                  <a:lnTo>
                    <a:pt x="1191" y="66"/>
                  </a:lnTo>
                  <a:lnTo>
                    <a:pt x="1219" y="53"/>
                  </a:lnTo>
                  <a:lnTo>
                    <a:pt x="1245" y="39"/>
                  </a:lnTo>
                  <a:lnTo>
                    <a:pt x="1271" y="28"/>
                  </a:lnTo>
                  <a:lnTo>
                    <a:pt x="1297" y="17"/>
                  </a:lnTo>
                  <a:lnTo>
                    <a:pt x="1323" y="9"/>
                  </a:lnTo>
                  <a:lnTo>
                    <a:pt x="1355" y="4"/>
                  </a:lnTo>
                  <a:lnTo>
                    <a:pt x="1392" y="0"/>
                  </a:lnTo>
                  <a:lnTo>
                    <a:pt x="1434" y="0"/>
                  </a:lnTo>
                  <a:lnTo>
                    <a:pt x="1479" y="1"/>
                  </a:lnTo>
                  <a:lnTo>
                    <a:pt x="1525" y="5"/>
                  </a:lnTo>
                  <a:lnTo>
                    <a:pt x="1573" y="13"/>
                  </a:lnTo>
                  <a:lnTo>
                    <a:pt x="1620" y="24"/>
                  </a:lnTo>
                  <a:lnTo>
                    <a:pt x="1666" y="39"/>
                  </a:lnTo>
                  <a:lnTo>
                    <a:pt x="1710" y="58"/>
                  </a:lnTo>
                  <a:lnTo>
                    <a:pt x="1750" y="81"/>
                  </a:lnTo>
                  <a:lnTo>
                    <a:pt x="1786" y="109"/>
                  </a:lnTo>
                  <a:lnTo>
                    <a:pt x="1816" y="140"/>
                  </a:lnTo>
                  <a:lnTo>
                    <a:pt x="1839" y="177"/>
                  </a:lnTo>
                  <a:lnTo>
                    <a:pt x="1855" y="218"/>
                  </a:lnTo>
                  <a:lnTo>
                    <a:pt x="1861" y="266"/>
                  </a:lnTo>
                  <a:lnTo>
                    <a:pt x="1859" y="311"/>
                  </a:lnTo>
                  <a:lnTo>
                    <a:pt x="1851" y="349"/>
                  </a:lnTo>
                  <a:lnTo>
                    <a:pt x="1836" y="382"/>
                  </a:lnTo>
                  <a:lnTo>
                    <a:pt x="1816" y="410"/>
                  </a:lnTo>
                  <a:lnTo>
                    <a:pt x="1791" y="435"/>
                  </a:lnTo>
                  <a:lnTo>
                    <a:pt x="1761" y="453"/>
                  </a:lnTo>
                  <a:lnTo>
                    <a:pt x="1728" y="468"/>
                  </a:lnTo>
                  <a:lnTo>
                    <a:pt x="1691" y="479"/>
                  </a:lnTo>
                  <a:lnTo>
                    <a:pt x="1652" y="486"/>
                  </a:lnTo>
                  <a:lnTo>
                    <a:pt x="1611" y="490"/>
                  </a:lnTo>
                  <a:lnTo>
                    <a:pt x="1569" y="491"/>
                  </a:lnTo>
                  <a:lnTo>
                    <a:pt x="1525" y="488"/>
                  </a:lnTo>
                  <a:lnTo>
                    <a:pt x="1482" y="484"/>
                  </a:lnTo>
                  <a:lnTo>
                    <a:pt x="1439" y="476"/>
                  </a:lnTo>
                  <a:lnTo>
                    <a:pt x="1397" y="468"/>
                  </a:lnTo>
                  <a:lnTo>
                    <a:pt x="1356" y="457"/>
                  </a:lnTo>
                  <a:lnTo>
                    <a:pt x="1339" y="451"/>
                  </a:lnTo>
                  <a:lnTo>
                    <a:pt x="1320" y="445"/>
                  </a:lnTo>
                  <a:lnTo>
                    <a:pt x="1300" y="438"/>
                  </a:lnTo>
                  <a:lnTo>
                    <a:pt x="1280" y="430"/>
                  </a:lnTo>
                  <a:lnTo>
                    <a:pt x="1261" y="421"/>
                  </a:lnTo>
                  <a:lnTo>
                    <a:pt x="1240" y="410"/>
                  </a:lnTo>
                  <a:lnTo>
                    <a:pt x="1218" y="401"/>
                  </a:lnTo>
                  <a:lnTo>
                    <a:pt x="1196" y="389"/>
                  </a:lnTo>
                  <a:lnTo>
                    <a:pt x="1174" y="378"/>
                  </a:lnTo>
                  <a:lnTo>
                    <a:pt x="1152" y="365"/>
                  </a:lnTo>
                  <a:lnTo>
                    <a:pt x="1129" y="352"/>
                  </a:lnTo>
                  <a:lnTo>
                    <a:pt x="1105" y="338"/>
                  </a:lnTo>
                  <a:lnTo>
                    <a:pt x="1082" y="324"/>
                  </a:lnTo>
                  <a:lnTo>
                    <a:pt x="1058" y="311"/>
                  </a:lnTo>
                  <a:lnTo>
                    <a:pt x="1035" y="296"/>
                  </a:lnTo>
                  <a:lnTo>
                    <a:pt x="1011" y="281"/>
                  </a:lnTo>
                  <a:lnTo>
                    <a:pt x="1026" y="263"/>
                  </a:lnTo>
                  <a:close/>
                </a:path>
              </a:pathLst>
            </a:custGeom>
            <a:solidFill>
              <a:srgbClr val="9E4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20" name="Рисунок 19" descr="учитель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2928934"/>
            <a:ext cx="4019550" cy="3505200"/>
          </a:xfrm>
          <a:prstGeom prst="rect">
            <a:avLst/>
          </a:prstGeom>
        </p:spPr>
      </p:pic>
      <p:pic>
        <p:nvPicPr>
          <p:cNvPr id="21" name="Picture 6" descr="колок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3357562"/>
            <a:ext cx="3455987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7643866" cy="4389120"/>
          </a:xfrm>
        </p:spPr>
        <p:txBody>
          <a:bodyPr>
            <a:normAutofit fontScale="85000" lnSpcReduction="10000"/>
          </a:bodyPr>
          <a:lstStyle/>
          <a:p>
            <a:r>
              <a:rPr lang="ru-RU" sz="4800" b="1" i="1" dirty="0" smtClean="0"/>
              <a:t>12 учеников – 30%</a:t>
            </a:r>
          </a:p>
          <a:p>
            <a:r>
              <a:rPr lang="ru-RU" sz="4800" b="1" i="1" dirty="0" smtClean="0"/>
              <a:t>? учеников – 100%</a:t>
            </a:r>
            <a:endParaRPr lang="ru-RU" sz="1000" b="1" i="1" dirty="0" smtClean="0"/>
          </a:p>
          <a:p>
            <a:pPr>
              <a:buNone/>
            </a:pPr>
            <a:endParaRPr lang="ru-RU" sz="4800" b="1" i="1" dirty="0" smtClean="0"/>
          </a:p>
          <a:p>
            <a:r>
              <a:rPr lang="ru-RU" sz="4800" b="1" i="1" dirty="0" smtClean="0"/>
              <a:t>1)12 : 30 =0,4(</a:t>
            </a:r>
            <a:r>
              <a:rPr lang="ru-RU" sz="4800" b="1" i="1" dirty="0" err="1" smtClean="0"/>
              <a:t>уч</a:t>
            </a:r>
            <a:r>
              <a:rPr lang="ru-RU" sz="4800" b="1" i="1" dirty="0" smtClean="0"/>
              <a:t>.) - 1%</a:t>
            </a:r>
          </a:p>
          <a:p>
            <a:r>
              <a:rPr lang="ru-RU" sz="4800" b="1" i="1" dirty="0" smtClean="0"/>
              <a:t>2)0,4 </a:t>
            </a:r>
            <a:r>
              <a:rPr lang="ru-RU" sz="4800" b="1" i="1" dirty="0" smtClean="0">
                <a:latin typeface="Calibri"/>
              </a:rPr>
              <a:t>·100 =40(</a:t>
            </a:r>
            <a:r>
              <a:rPr lang="ru-RU" sz="4800" b="1" i="1" dirty="0" err="1" smtClean="0">
                <a:latin typeface="Calibri"/>
              </a:rPr>
              <a:t>уч</a:t>
            </a:r>
            <a:r>
              <a:rPr lang="ru-RU" sz="4800" b="1" i="1" dirty="0" smtClean="0">
                <a:latin typeface="Calibri"/>
              </a:rPr>
              <a:t>.)</a:t>
            </a:r>
          </a:p>
          <a:p>
            <a:r>
              <a:rPr lang="ru-RU" sz="4800" b="1" i="1" u="sng" dirty="0" smtClean="0">
                <a:latin typeface="Calibri"/>
              </a:rPr>
              <a:t>Ответ </a:t>
            </a:r>
            <a:r>
              <a:rPr lang="ru-RU" sz="4800" b="1" i="1" dirty="0" smtClean="0">
                <a:latin typeface="Calibri"/>
              </a:rPr>
              <a:t>:в классе 40 учеников.</a:t>
            </a:r>
            <a:endParaRPr lang="ru-RU" sz="4800" b="1" i="1" dirty="0"/>
          </a:p>
        </p:txBody>
      </p:sp>
      <p:pic>
        <p:nvPicPr>
          <p:cNvPr id="4" name="Рисунок 3" descr="очень умный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1428736"/>
            <a:ext cx="2071702" cy="3357586"/>
          </a:xfrm>
          <a:prstGeom prst="rect">
            <a:avLst/>
          </a:prstGeom>
        </p:spPr>
      </p:pic>
      <p:sp>
        <p:nvSpPr>
          <p:cNvPr id="5" name="Выноска-облако 4"/>
          <p:cNvSpPr/>
          <p:nvPr/>
        </p:nvSpPr>
        <p:spPr>
          <a:xfrm rot="1752988">
            <a:off x="4310485" y="337684"/>
            <a:ext cx="3560331" cy="1612677"/>
          </a:xfrm>
          <a:prstGeom prst="cloudCallout">
            <a:avLst>
              <a:gd name="adj1" fmla="val 62236"/>
              <a:gd name="adj2" fmla="val 38946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 rot="1642434">
            <a:off x="4378799" y="780606"/>
            <a:ext cx="3552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Проверяйте!</a:t>
            </a:r>
            <a:endParaRPr lang="ru-RU" sz="36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1" animBg="1"/>
      <p:bldP spid="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блако 18"/>
          <p:cNvSpPr/>
          <p:nvPr/>
        </p:nvSpPr>
        <p:spPr>
          <a:xfrm>
            <a:off x="5643538" y="3214686"/>
            <a:ext cx="3500462" cy="2214578"/>
          </a:xfrm>
          <a:prstGeom prst="cloud">
            <a:avLst/>
          </a:prstGeom>
          <a:solidFill>
            <a:srgbClr val="FFFF66">
              <a:alpha val="45882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блако 15"/>
          <p:cNvSpPr/>
          <p:nvPr/>
        </p:nvSpPr>
        <p:spPr>
          <a:xfrm>
            <a:off x="2928926" y="4286256"/>
            <a:ext cx="3500462" cy="2214578"/>
          </a:xfrm>
          <a:prstGeom prst="cloud">
            <a:avLst/>
          </a:prstGeom>
          <a:solidFill>
            <a:srgbClr val="92D050">
              <a:alpha val="46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572560" cy="2428892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Применение процентов в жизнедеятельности человека</a:t>
            </a:r>
            <a:endParaRPr lang="ru-RU" sz="44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2500298" y="3071810"/>
            <a:ext cx="1285884" cy="71438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6107917" y="2821777"/>
            <a:ext cx="642942" cy="571504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750463" y="3536157"/>
            <a:ext cx="1643074" cy="285752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блако 11"/>
          <p:cNvSpPr/>
          <p:nvPr/>
        </p:nvSpPr>
        <p:spPr>
          <a:xfrm>
            <a:off x="0" y="4000504"/>
            <a:ext cx="3500462" cy="2214578"/>
          </a:xfrm>
          <a:prstGeom prst="cloud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57158" y="4429132"/>
            <a:ext cx="25003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Bookman Old Style" pitchFamily="18" charset="0"/>
              </a:rPr>
              <a:t>Задачи из газет</a:t>
            </a:r>
            <a:endParaRPr lang="ru-RU" sz="3200" b="1" i="1" dirty="0">
              <a:latin typeface="Bookman Old Style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43240" y="4929198"/>
            <a:ext cx="2857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Bookman Old Style" pitchFamily="18" charset="0"/>
              </a:rPr>
              <a:t>Банковские</a:t>
            </a:r>
          </a:p>
          <a:p>
            <a:pPr algn="ctr"/>
            <a:r>
              <a:rPr lang="ru-RU" sz="3200" b="1" i="1" dirty="0" smtClean="0">
                <a:latin typeface="Bookman Old Style" pitchFamily="18" charset="0"/>
              </a:rPr>
              <a:t>операции</a:t>
            </a:r>
            <a:endParaRPr lang="ru-RU" sz="3200" b="1" i="1" dirty="0">
              <a:latin typeface="Bookman Old Style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00760" y="3714752"/>
            <a:ext cx="2857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Bookman Old Style" pitchFamily="18" charset="0"/>
              </a:rPr>
              <a:t>Другие</a:t>
            </a:r>
          </a:p>
          <a:p>
            <a:pPr algn="ctr"/>
            <a:r>
              <a:rPr lang="ru-RU" sz="3200" b="1" i="1" dirty="0" smtClean="0">
                <a:latin typeface="Bookman Old Style" pitchFamily="18" charset="0"/>
              </a:rPr>
              <a:t>задачи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300039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4800" b="1" i="1" dirty="0" smtClean="0">
                <a:solidFill>
                  <a:srgbClr val="FF0000"/>
                </a:solidFill>
                <a:latin typeface="Bookman Old Style" pitchFamily="18" charset="0"/>
              </a:rPr>
              <a:t>Определить сколько процентов составляет прибыль, если купить за 17</a:t>
            </a:r>
            <a:r>
              <a:rPr lang="en-US" sz="4800" b="1" i="1" dirty="0" smtClean="0">
                <a:solidFill>
                  <a:srgbClr val="FF0000"/>
                </a:solidFill>
                <a:latin typeface="Bookman Old Style" pitchFamily="18" charset="0"/>
              </a:rPr>
              <a:t>$</a:t>
            </a:r>
            <a:r>
              <a:rPr lang="ru-RU" sz="4800" b="1" i="1" dirty="0" smtClean="0">
                <a:solidFill>
                  <a:srgbClr val="FF0000"/>
                </a:solidFill>
                <a:latin typeface="Bookman Old Style" pitchFamily="18" charset="0"/>
              </a:rPr>
              <a:t>, а продать за 19</a:t>
            </a:r>
            <a:r>
              <a:rPr lang="en-US" sz="4800" b="1" i="1" dirty="0" smtClean="0">
                <a:solidFill>
                  <a:srgbClr val="FF0000"/>
                </a:solidFill>
                <a:latin typeface="Bookman Old Style" pitchFamily="18" charset="0"/>
              </a:rPr>
              <a:t>$</a:t>
            </a:r>
            <a:r>
              <a:rPr lang="ru-RU" sz="4800" b="1" i="1" dirty="0" smtClean="0">
                <a:solidFill>
                  <a:srgbClr val="FF0000"/>
                </a:solidFill>
                <a:latin typeface="Bookman Old Style" pitchFamily="18" charset="0"/>
              </a:rPr>
              <a:t> ?</a:t>
            </a:r>
            <a:endParaRPr lang="ru-RU" sz="48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grpSp>
        <p:nvGrpSpPr>
          <p:cNvPr id="4" name="Group 8"/>
          <p:cNvGrpSpPr>
            <a:grpSpLocks noChangeAspect="1"/>
          </p:cNvGrpSpPr>
          <p:nvPr/>
        </p:nvGrpSpPr>
        <p:grpSpPr bwMode="auto">
          <a:xfrm>
            <a:off x="0" y="4786322"/>
            <a:ext cx="3000396" cy="1500174"/>
            <a:chOff x="249" y="119"/>
            <a:chExt cx="1098" cy="713"/>
          </a:xfrm>
        </p:grpSpPr>
        <p:sp>
          <p:nvSpPr>
            <p:cNvPr id="5" name="AutoShape 9"/>
            <p:cNvSpPr>
              <a:spLocks noChangeAspect="1" noChangeArrowheads="1" noTextEdit="1"/>
            </p:cNvSpPr>
            <p:nvPr/>
          </p:nvSpPr>
          <p:spPr bwMode="auto">
            <a:xfrm>
              <a:off x="249" y="119"/>
              <a:ext cx="1098" cy="713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10"/>
            <p:cNvSpPr>
              <a:spLocks/>
            </p:cNvSpPr>
            <p:nvPr/>
          </p:nvSpPr>
          <p:spPr bwMode="auto">
            <a:xfrm>
              <a:off x="681" y="667"/>
              <a:ext cx="502" cy="150"/>
            </a:xfrm>
            <a:custGeom>
              <a:avLst/>
              <a:gdLst>
                <a:gd name="T0" fmla="*/ 3 w 1005"/>
                <a:gd name="T1" fmla="*/ 1 h 448"/>
                <a:gd name="T2" fmla="*/ 10 w 1005"/>
                <a:gd name="T3" fmla="*/ 3 h 448"/>
                <a:gd name="T4" fmla="*/ 16 w 1005"/>
                <a:gd name="T5" fmla="*/ 4 h 448"/>
                <a:gd name="T6" fmla="*/ 23 w 1005"/>
                <a:gd name="T7" fmla="*/ 6 h 448"/>
                <a:gd name="T8" fmla="*/ 30 w 1005"/>
                <a:gd name="T9" fmla="*/ 7 h 448"/>
                <a:gd name="T10" fmla="*/ 36 w 1005"/>
                <a:gd name="T11" fmla="*/ 9 h 448"/>
                <a:gd name="T12" fmla="*/ 42 w 1005"/>
                <a:gd name="T13" fmla="*/ 10 h 448"/>
                <a:gd name="T14" fmla="*/ 49 w 1005"/>
                <a:gd name="T15" fmla="*/ 12 h 448"/>
                <a:gd name="T16" fmla="*/ 55 w 1005"/>
                <a:gd name="T17" fmla="*/ 13 h 448"/>
                <a:gd name="T18" fmla="*/ 62 w 1005"/>
                <a:gd name="T19" fmla="*/ 14 h 448"/>
                <a:gd name="T20" fmla="*/ 68 w 1005"/>
                <a:gd name="T21" fmla="*/ 15 h 448"/>
                <a:gd name="T22" fmla="*/ 75 w 1005"/>
                <a:gd name="T23" fmla="*/ 16 h 448"/>
                <a:gd name="T24" fmla="*/ 81 w 1005"/>
                <a:gd name="T25" fmla="*/ 16 h 448"/>
                <a:gd name="T26" fmla="*/ 88 w 1005"/>
                <a:gd name="T27" fmla="*/ 17 h 448"/>
                <a:gd name="T28" fmla="*/ 95 w 1005"/>
                <a:gd name="T29" fmla="*/ 17 h 448"/>
                <a:gd name="T30" fmla="*/ 101 w 1005"/>
                <a:gd name="T31" fmla="*/ 17 h 448"/>
                <a:gd name="T32" fmla="*/ 110 w 1005"/>
                <a:gd name="T33" fmla="*/ 16 h 448"/>
                <a:gd name="T34" fmla="*/ 118 w 1005"/>
                <a:gd name="T35" fmla="*/ 15 h 448"/>
                <a:gd name="T36" fmla="*/ 123 w 1005"/>
                <a:gd name="T37" fmla="*/ 13 h 448"/>
                <a:gd name="T38" fmla="*/ 125 w 1005"/>
                <a:gd name="T39" fmla="*/ 10 h 448"/>
                <a:gd name="T40" fmla="*/ 125 w 1005"/>
                <a:gd name="T41" fmla="*/ 8 h 448"/>
                <a:gd name="T42" fmla="*/ 123 w 1005"/>
                <a:gd name="T43" fmla="*/ 5 h 448"/>
                <a:gd name="T44" fmla="*/ 120 w 1005"/>
                <a:gd name="T45" fmla="*/ 3 h 448"/>
                <a:gd name="T46" fmla="*/ 115 w 1005"/>
                <a:gd name="T47" fmla="*/ 2 h 448"/>
                <a:gd name="T48" fmla="*/ 111 w 1005"/>
                <a:gd name="T49" fmla="*/ 1 h 448"/>
                <a:gd name="T50" fmla="*/ 106 w 1005"/>
                <a:gd name="T51" fmla="*/ 0 h 448"/>
                <a:gd name="T52" fmla="*/ 100 w 1005"/>
                <a:gd name="T53" fmla="*/ 0 h 448"/>
                <a:gd name="T54" fmla="*/ 95 w 1005"/>
                <a:gd name="T55" fmla="*/ 0 h 448"/>
                <a:gd name="T56" fmla="*/ 90 w 1005"/>
                <a:gd name="T57" fmla="*/ 0 h 448"/>
                <a:gd name="T58" fmla="*/ 86 w 1005"/>
                <a:gd name="T59" fmla="*/ 1 h 448"/>
                <a:gd name="T60" fmla="*/ 83 w 1005"/>
                <a:gd name="T61" fmla="*/ 1 h 448"/>
                <a:gd name="T62" fmla="*/ 82 w 1005"/>
                <a:gd name="T63" fmla="*/ 2 h 448"/>
                <a:gd name="T64" fmla="*/ 83 w 1005"/>
                <a:gd name="T65" fmla="*/ 3 h 448"/>
                <a:gd name="T66" fmla="*/ 85 w 1005"/>
                <a:gd name="T67" fmla="*/ 3 h 448"/>
                <a:gd name="T68" fmla="*/ 88 w 1005"/>
                <a:gd name="T69" fmla="*/ 2 h 448"/>
                <a:gd name="T70" fmla="*/ 92 w 1005"/>
                <a:gd name="T71" fmla="*/ 1 h 448"/>
                <a:gd name="T72" fmla="*/ 97 w 1005"/>
                <a:gd name="T73" fmla="*/ 1 h 448"/>
                <a:gd name="T74" fmla="*/ 101 w 1005"/>
                <a:gd name="T75" fmla="*/ 1 h 448"/>
                <a:gd name="T76" fmla="*/ 105 w 1005"/>
                <a:gd name="T77" fmla="*/ 1 h 448"/>
                <a:gd name="T78" fmla="*/ 110 w 1005"/>
                <a:gd name="T79" fmla="*/ 2 h 448"/>
                <a:gd name="T80" fmla="*/ 115 w 1005"/>
                <a:gd name="T81" fmla="*/ 2 h 448"/>
                <a:gd name="T82" fmla="*/ 119 w 1005"/>
                <a:gd name="T83" fmla="*/ 3 h 448"/>
                <a:gd name="T84" fmla="*/ 121 w 1005"/>
                <a:gd name="T85" fmla="*/ 5 h 448"/>
                <a:gd name="T86" fmla="*/ 122 w 1005"/>
                <a:gd name="T87" fmla="*/ 7 h 448"/>
                <a:gd name="T88" fmla="*/ 121 w 1005"/>
                <a:gd name="T89" fmla="*/ 10 h 448"/>
                <a:gd name="T90" fmla="*/ 117 w 1005"/>
                <a:gd name="T91" fmla="*/ 12 h 448"/>
                <a:gd name="T92" fmla="*/ 112 w 1005"/>
                <a:gd name="T93" fmla="*/ 14 h 448"/>
                <a:gd name="T94" fmla="*/ 106 w 1005"/>
                <a:gd name="T95" fmla="*/ 15 h 448"/>
                <a:gd name="T96" fmla="*/ 99 w 1005"/>
                <a:gd name="T97" fmla="*/ 16 h 448"/>
                <a:gd name="T98" fmla="*/ 91 w 1005"/>
                <a:gd name="T99" fmla="*/ 16 h 448"/>
                <a:gd name="T100" fmla="*/ 83 w 1005"/>
                <a:gd name="T101" fmla="*/ 15 h 448"/>
                <a:gd name="T102" fmla="*/ 75 w 1005"/>
                <a:gd name="T103" fmla="*/ 15 h 448"/>
                <a:gd name="T104" fmla="*/ 66 w 1005"/>
                <a:gd name="T105" fmla="*/ 14 h 448"/>
                <a:gd name="T106" fmla="*/ 57 w 1005"/>
                <a:gd name="T107" fmla="*/ 12 h 448"/>
                <a:gd name="T108" fmla="*/ 48 w 1005"/>
                <a:gd name="T109" fmla="*/ 10 h 448"/>
                <a:gd name="T110" fmla="*/ 39 w 1005"/>
                <a:gd name="T111" fmla="*/ 8 h 448"/>
                <a:gd name="T112" fmla="*/ 31 w 1005"/>
                <a:gd name="T113" fmla="*/ 6 h 448"/>
                <a:gd name="T114" fmla="*/ 22 w 1005"/>
                <a:gd name="T115" fmla="*/ 5 h 448"/>
                <a:gd name="T116" fmla="*/ 14 w 1005"/>
                <a:gd name="T117" fmla="*/ 3 h 448"/>
                <a:gd name="T118" fmla="*/ 5 w 1005"/>
                <a:gd name="T119" fmla="*/ 1 h 448"/>
                <a:gd name="T120" fmla="*/ 0 w 1005"/>
                <a:gd name="T121" fmla="*/ 1 h 44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05"/>
                <a:gd name="T184" fmla="*/ 0 h 448"/>
                <a:gd name="T185" fmla="*/ 1005 w 1005"/>
                <a:gd name="T186" fmla="*/ 448 h 44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05" h="448">
                  <a:moveTo>
                    <a:pt x="0" y="15"/>
                  </a:moveTo>
                  <a:lnTo>
                    <a:pt x="27" y="35"/>
                  </a:lnTo>
                  <a:lnTo>
                    <a:pt x="54" y="56"/>
                  </a:lnTo>
                  <a:lnTo>
                    <a:pt x="81" y="76"/>
                  </a:lnTo>
                  <a:lnTo>
                    <a:pt x="108" y="98"/>
                  </a:lnTo>
                  <a:lnTo>
                    <a:pt x="135" y="119"/>
                  </a:lnTo>
                  <a:lnTo>
                    <a:pt x="161" y="139"/>
                  </a:lnTo>
                  <a:lnTo>
                    <a:pt x="188" y="160"/>
                  </a:lnTo>
                  <a:lnTo>
                    <a:pt x="214" y="180"/>
                  </a:lnTo>
                  <a:lnTo>
                    <a:pt x="240" y="201"/>
                  </a:lnTo>
                  <a:lnTo>
                    <a:pt x="266" y="221"/>
                  </a:lnTo>
                  <a:lnTo>
                    <a:pt x="292" y="240"/>
                  </a:lnTo>
                  <a:lnTo>
                    <a:pt x="317" y="259"/>
                  </a:lnTo>
                  <a:lnTo>
                    <a:pt x="343" y="277"/>
                  </a:lnTo>
                  <a:lnTo>
                    <a:pt x="369" y="296"/>
                  </a:lnTo>
                  <a:lnTo>
                    <a:pt x="395" y="312"/>
                  </a:lnTo>
                  <a:lnTo>
                    <a:pt x="421" y="329"/>
                  </a:lnTo>
                  <a:lnTo>
                    <a:pt x="447" y="345"/>
                  </a:lnTo>
                  <a:lnTo>
                    <a:pt x="473" y="360"/>
                  </a:lnTo>
                  <a:lnTo>
                    <a:pt x="499" y="374"/>
                  </a:lnTo>
                  <a:lnTo>
                    <a:pt x="524" y="386"/>
                  </a:lnTo>
                  <a:lnTo>
                    <a:pt x="550" y="398"/>
                  </a:lnTo>
                  <a:lnTo>
                    <a:pt x="576" y="409"/>
                  </a:lnTo>
                  <a:lnTo>
                    <a:pt x="603" y="419"/>
                  </a:lnTo>
                  <a:lnTo>
                    <a:pt x="629" y="427"/>
                  </a:lnTo>
                  <a:lnTo>
                    <a:pt x="655" y="434"/>
                  </a:lnTo>
                  <a:lnTo>
                    <a:pt x="681" y="439"/>
                  </a:lnTo>
                  <a:lnTo>
                    <a:pt x="707" y="443"/>
                  </a:lnTo>
                  <a:lnTo>
                    <a:pt x="733" y="446"/>
                  </a:lnTo>
                  <a:lnTo>
                    <a:pt x="760" y="448"/>
                  </a:lnTo>
                  <a:lnTo>
                    <a:pt x="787" y="448"/>
                  </a:lnTo>
                  <a:lnTo>
                    <a:pt x="814" y="445"/>
                  </a:lnTo>
                  <a:lnTo>
                    <a:pt x="841" y="441"/>
                  </a:lnTo>
                  <a:lnTo>
                    <a:pt x="883" y="430"/>
                  </a:lnTo>
                  <a:lnTo>
                    <a:pt x="917" y="412"/>
                  </a:lnTo>
                  <a:lnTo>
                    <a:pt x="946" y="390"/>
                  </a:lnTo>
                  <a:lnTo>
                    <a:pt x="968" y="366"/>
                  </a:lnTo>
                  <a:lnTo>
                    <a:pt x="984" y="336"/>
                  </a:lnTo>
                  <a:lnTo>
                    <a:pt x="996" y="304"/>
                  </a:lnTo>
                  <a:lnTo>
                    <a:pt x="1003" y="272"/>
                  </a:lnTo>
                  <a:lnTo>
                    <a:pt x="1005" y="237"/>
                  </a:lnTo>
                  <a:lnTo>
                    <a:pt x="1003" y="203"/>
                  </a:lnTo>
                  <a:lnTo>
                    <a:pt x="998" y="169"/>
                  </a:lnTo>
                  <a:lnTo>
                    <a:pt x="989" y="138"/>
                  </a:lnTo>
                  <a:lnTo>
                    <a:pt x="977" y="108"/>
                  </a:lnTo>
                  <a:lnTo>
                    <a:pt x="963" y="82"/>
                  </a:lnTo>
                  <a:lnTo>
                    <a:pt x="946" y="59"/>
                  </a:lnTo>
                  <a:lnTo>
                    <a:pt x="927" y="41"/>
                  </a:lnTo>
                  <a:lnTo>
                    <a:pt x="908" y="29"/>
                  </a:lnTo>
                  <a:lnTo>
                    <a:pt x="889" y="22"/>
                  </a:lnTo>
                  <a:lnTo>
                    <a:pt x="869" y="15"/>
                  </a:lnTo>
                  <a:lnTo>
                    <a:pt x="849" y="11"/>
                  </a:lnTo>
                  <a:lnTo>
                    <a:pt x="827" y="7"/>
                  </a:lnTo>
                  <a:lnTo>
                    <a:pt x="805" y="5"/>
                  </a:lnTo>
                  <a:lnTo>
                    <a:pt x="783" y="5"/>
                  </a:lnTo>
                  <a:lnTo>
                    <a:pt x="762" y="7"/>
                  </a:lnTo>
                  <a:lnTo>
                    <a:pt x="743" y="8"/>
                  </a:lnTo>
                  <a:lnTo>
                    <a:pt x="723" y="12"/>
                  </a:lnTo>
                  <a:lnTo>
                    <a:pt x="706" y="18"/>
                  </a:lnTo>
                  <a:lnTo>
                    <a:pt x="691" y="23"/>
                  </a:lnTo>
                  <a:lnTo>
                    <a:pt x="678" y="31"/>
                  </a:lnTo>
                  <a:lnTo>
                    <a:pt x="669" y="39"/>
                  </a:lnTo>
                  <a:lnTo>
                    <a:pt x="663" y="50"/>
                  </a:lnTo>
                  <a:lnTo>
                    <a:pt x="661" y="61"/>
                  </a:lnTo>
                  <a:lnTo>
                    <a:pt x="662" y="74"/>
                  </a:lnTo>
                  <a:lnTo>
                    <a:pt x="665" y="76"/>
                  </a:lnTo>
                  <a:lnTo>
                    <a:pt x="671" y="74"/>
                  </a:lnTo>
                  <a:lnTo>
                    <a:pt x="681" y="68"/>
                  </a:lnTo>
                  <a:lnTo>
                    <a:pt x="692" y="60"/>
                  </a:lnTo>
                  <a:lnTo>
                    <a:pt x="706" y="50"/>
                  </a:lnTo>
                  <a:lnTo>
                    <a:pt x="724" y="41"/>
                  </a:lnTo>
                  <a:lnTo>
                    <a:pt x="743" y="34"/>
                  </a:lnTo>
                  <a:lnTo>
                    <a:pt x="765" y="30"/>
                  </a:lnTo>
                  <a:lnTo>
                    <a:pt x="777" y="29"/>
                  </a:lnTo>
                  <a:lnTo>
                    <a:pt x="793" y="29"/>
                  </a:lnTo>
                  <a:lnTo>
                    <a:pt x="809" y="29"/>
                  </a:lnTo>
                  <a:lnTo>
                    <a:pt x="828" y="30"/>
                  </a:lnTo>
                  <a:lnTo>
                    <a:pt x="846" y="31"/>
                  </a:lnTo>
                  <a:lnTo>
                    <a:pt x="866" y="35"/>
                  </a:lnTo>
                  <a:lnTo>
                    <a:pt x="886" y="41"/>
                  </a:lnTo>
                  <a:lnTo>
                    <a:pt x="905" y="48"/>
                  </a:lnTo>
                  <a:lnTo>
                    <a:pt x="922" y="59"/>
                  </a:lnTo>
                  <a:lnTo>
                    <a:pt x="939" y="71"/>
                  </a:lnTo>
                  <a:lnTo>
                    <a:pt x="952" y="86"/>
                  </a:lnTo>
                  <a:lnTo>
                    <a:pt x="965" y="105"/>
                  </a:lnTo>
                  <a:lnTo>
                    <a:pt x="973" y="128"/>
                  </a:lnTo>
                  <a:lnTo>
                    <a:pt x="978" y="154"/>
                  </a:lnTo>
                  <a:lnTo>
                    <a:pt x="979" y="186"/>
                  </a:lnTo>
                  <a:lnTo>
                    <a:pt x="976" y="221"/>
                  </a:lnTo>
                  <a:lnTo>
                    <a:pt x="968" y="258"/>
                  </a:lnTo>
                  <a:lnTo>
                    <a:pt x="956" y="289"/>
                  </a:lnTo>
                  <a:lnTo>
                    <a:pt x="942" y="318"/>
                  </a:lnTo>
                  <a:lnTo>
                    <a:pt x="923" y="344"/>
                  </a:lnTo>
                  <a:lnTo>
                    <a:pt x="903" y="364"/>
                  </a:lnTo>
                  <a:lnTo>
                    <a:pt x="879" y="382"/>
                  </a:lnTo>
                  <a:lnTo>
                    <a:pt x="853" y="397"/>
                  </a:lnTo>
                  <a:lnTo>
                    <a:pt x="825" y="408"/>
                  </a:lnTo>
                  <a:lnTo>
                    <a:pt x="796" y="415"/>
                  </a:lnTo>
                  <a:lnTo>
                    <a:pt x="765" y="419"/>
                  </a:lnTo>
                  <a:lnTo>
                    <a:pt x="733" y="420"/>
                  </a:lnTo>
                  <a:lnTo>
                    <a:pt x="701" y="419"/>
                  </a:lnTo>
                  <a:lnTo>
                    <a:pt x="668" y="413"/>
                  </a:lnTo>
                  <a:lnTo>
                    <a:pt x="635" y="405"/>
                  </a:lnTo>
                  <a:lnTo>
                    <a:pt x="603" y="393"/>
                  </a:lnTo>
                  <a:lnTo>
                    <a:pt x="571" y="379"/>
                  </a:lnTo>
                  <a:lnTo>
                    <a:pt x="533" y="360"/>
                  </a:lnTo>
                  <a:lnTo>
                    <a:pt x="496" y="340"/>
                  </a:lnTo>
                  <a:lnTo>
                    <a:pt x="460" y="318"/>
                  </a:lnTo>
                  <a:lnTo>
                    <a:pt x="423" y="296"/>
                  </a:lnTo>
                  <a:lnTo>
                    <a:pt x="388" y="273"/>
                  </a:lnTo>
                  <a:lnTo>
                    <a:pt x="353" y="248"/>
                  </a:lnTo>
                  <a:lnTo>
                    <a:pt x="317" y="224"/>
                  </a:lnTo>
                  <a:lnTo>
                    <a:pt x="283" y="199"/>
                  </a:lnTo>
                  <a:lnTo>
                    <a:pt x="249" y="173"/>
                  </a:lnTo>
                  <a:lnTo>
                    <a:pt x="215" y="149"/>
                  </a:lnTo>
                  <a:lnTo>
                    <a:pt x="181" y="123"/>
                  </a:lnTo>
                  <a:lnTo>
                    <a:pt x="146" y="98"/>
                  </a:lnTo>
                  <a:lnTo>
                    <a:pt x="113" y="72"/>
                  </a:lnTo>
                  <a:lnTo>
                    <a:pt x="79" y="48"/>
                  </a:lnTo>
                  <a:lnTo>
                    <a:pt x="46" y="23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1"/>
            <p:cNvSpPr>
              <a:spLocks/>
            </p:cNvSpPr>
            <p:nvPr/>
          </p:nvSpPr>
          <p:spPr bwMode="auto">
            <a:xfrm>
              <a:off x="255" y="544"/>
              <a:ext cx="771" cy="215"/>
            </a:xfrm>
            <a:custGeom>
              <a:avLst/>
              <a:gdLst>
                <a:gd name="T0" fmla="*/ 101 w 1542"/>
                <a:gd name="T1" fmla="*/ 13 h 645"/>
                <a:gd name="T2" fmla="*/ 93 w 1542"/>
                <a:gd name="T3" fmla="*/ 12 h 645"/>
                <a:gd name="T4" fmla="*/ 85 w 1542"/>
                <a:gd name="T5" fmla="*/ 10 h 645"/>
                <a:gd name="T6" fmla="*/ 76 w 1542"/>
                <a:gd name="T7" fmla="*/ 9 h 645"/>
                <a:gd name="T8" fmla="*/ 67 w 1542"/>
                <a:gd name="T9" fmla="*/ 8 h 645"/>
                <a:gd name="T10" fmla="*/ 57 w 1542"/>
                <a:gd name="T11" fmla="*/ 8 h 645"/>
                <a:gd name="T12" fmla="*/ 49 w 1542"/>
                <a:gd name="T13" fmla="*/ 7 h 645"/>
                <a:gd name="T14" fmla="*/ 41 w 1542"/>
                <a:gd name="T15" fmla="*/ 7 h 645"/>
                <a:gd name="T16" fmla="*/ 34 w 1542"/>
                <a:gd name="T17" fmla="*/ 8 h 645"/>
                <a:gd name="T18" fmla="*/ 26 w 1542"/>
                <a:gd name="T19" fmla="*/ 8 h 645"/>
                <a:gd name="T20" fmla="*/ 20 w 1542"/>
                <a:gd name="T21" fmla="*/ 9 h 645"/>
                <a:gd name="T22" fmla="*/ 12 w 1542"/>
                <a:gd name="T23" fmla="*/ 11 h 645"/>
                <a:gd name="T24" fmla="*/ 7 w 1542"/>
                <a:gd name="T25" fmla="*/ 14 h 645"/>
                <a:gd name="T26" fmla="*/ 6 w 1542"/>
                <a:gd name="T27" fmla="*/ 17 h 645"/>
                <a:gd name="T28" fmla="*/ 10 w 1542"/>
                <a:gd name="T29" fmla="*/ 19 h 645"/>
                <a:gd name="T30" fmla="*/ 19 w 1542"/>
                <a:gd name="T31" fmla="*/ 21 h 645"/>
                <a:gd name="T32" fmla="*/ 33 w 1542"/>
                <a:gd name="T33" fmla="*/ 22 h 645"/>
                <a:gd name="T34" fmla="*/ 49 w 1542"/>
                <a:gd name="T35" fmla="*/ 22 h 645"/>
                <a:gd name="T36" fmla="*/ 69 w 1542"/>
                <a:gd name="T37" fmla="*/ 21 h 645"/>
                <a:gd name="T38" fmla="*/ 80 w 1542"/>
                <a:gd name="T39" fmla="*/ 20 h 645"/>
                <a:gd name="T40" fmla="*/ 90 w 1542"/>
                <a:gd name="T41" fmla="*/ 18 h 645"/>
                <a:gd name="T42" fmla="*/ 100 w 1542"/>
                <a:gd name="T43" fmla="*/ 16 h 645"/>
                <a:gd name="T44" fmla="*/ 112 w 1542"/>
                <a:gd name="T45" fmla="*/ 13 h 645"/>
                <a:gd name="T46" fmla="*/ 123 w 1542"/>
                <a:gd name="T47" fmla="*/ 11 h 645"/>
                <a:gd name="T48" fmla="*/ 135 w 1542"/>
                <a:gd name="T49" fmla="*/ 8 h 645"/>
                <a:gd name="T50" fmla="*/ 147 w 1542"/>
                <a:gd name="T51" fmla="*/ 6 h 645"/>
                <a:gd name="T52" fmla="*/ 159 w 1542"/>
                <a:gd name="T53" fmla="*/ 4 h 645"/>
                <a:gd name="T54" fmla="*/ 171 w 1542"/>
                <a:gd name="T55" fmla="*/ 2 h 645"/>
                <a:gd name="T56" fmla="*/ 184 w 1542"/>
                <a:gd name="T57" fmla="*/ 1 h 645"/>
                <a:gd name="T58" fmla="*/ 193 w 1542"/>
                <a:gd name="T59" fmla="*/ 0 h 645"/>
                <a:gd name="T60" fmla="*/ 189 w 1542"/>
                <a:gd name="T61" fmla="*/ 1 h 645"/>
                <a:gd name="T62" fmla="*/ 185 w 1542"/>
                <a:gd name="T63" fmla="*/ 1 h 645"/>
                <a:gd name="T64" fmla="*/ 179 w 1542"/>
                <a:gd name="T65" fmla="*/ 2 h 645"/>
                <a:gd name="T66" fmla="*/ 167 w 1542"/>
                <a:gd name="T67" fmla="*/ 4 h 645"/>
                <a:gd name="T68" fmla="*/ 155 w 1542"/>
                <a:gd name="T69" fmla="*/ 6 h 645"/>
                <a:gd name="T70" fmla="*/ 143 w 1542"/>
                <a:gd name="T71" fmla="*/ 9 h 645"/>
                <a:gd name="T72" fmla="*/ 131 w 1542"/>
                <a:gd name="T73" fmla="*/ 12 h 645"/>
                <a:gd name="T74" fmla="*/ 117 w 1542"/>
                <a:gd name="T75" fmla="*/ 15 h 645"/>
                <a:gd name="T76" fmla="*/ 104 w 1542"/>
                <a:gd name="T77" fmla="*/ 18 h 645"/>
                <a:gd name="T78" fmla="*/ 92 w 1542"/>
                <a:gd name="T79" fmla="*/ 20 h 645"/>
                <a:gd name="T80" fmla="*/ 78 w 1542"/>
                <a:gd name="T81" fmla="*/ 22 h 645"/>
                <a:gd name="T82" fmla="*/ 63 w 1542"/>
                <a:gd name="T83" fmla="*/ 23 h 645"/>
                <a:gd name="T84" fmla="*/ 49 w 1542"/>
                <a:gd name="T85" fmla="*/ 24 h 645"/>
                <a:gd name="T86" fmla="*/ 37 w 1542"/>
                <a:gd name="T87" fmla="*/ 24 h 645"/>
                <a:gd name="T88" fmla="*/ 25 w 1542"/>
                <a:gd name="T89" fmla="*/ 23 h 645"/>
                <a:gd name="T90" fmla="*/ 15 w 1542"/>
                <a:gd name="T91" fmla="*/ 22 h 645"/>
                <a:gd name="T92" fmla="*/ 6 w 1542"/>
                <a:gd name="T93" fmla="*/ 20 h 645"/>
                <a:gd name="T94" fmla="*/ 2 w 1542"/>
                <a:gd name="T95" fmla="*/ 18 h 645"/>
                <a:gd name="T96" fmla="*/ 0 w 1542"/>
                <a:gd name="T97" fmla="*/ 15 h 645"/>
                <a:gd name="T98" fmla="*/ 3 w 1542"/>
                <a:gd name="T99" fmla="*/ 12 h 645"/>
                <a:gd name="T100" fmla="*/ 10 w 1542"/>
                <a:gd name="T101" fmla="*/ 9 h 645"/>
                <a:gd name="T102" fmla="*/ 22 w 1542"/>
                <a:gd name="T103" fmla="*/ 7 h 645"/>
                <a:gd name="T104" fmla="*/ 38 w 1542"/>
                <a:gd name="T105" fmla="*/ 6 h 645"/>
                <a:gd name="T106" fmla="*/ 58 w 1542"/>
                <a:gd name="T107" fmla="*/ 7 h 645"/>
                <a:gd name="T108" fmla="*/ 69 w 1542"/>
                <a:gd name="T109" fmla="*/ 8 h 645"/>
                <a:gd name="T110" fmla="*/ 78 w 1542"/>
                <a:gd name="T111" fmla="*/ 9 h 645"/>
                <a:gd name="T112" fmla="*/ 87 w 1542"/>
                <a:gd name="T113" fmla="*/ 10 h 645"/>
                <a:gd name="T114" fmla="*/ 96 w 1542"/>
                <a:gd name="T115" fmla="*/ 11 h 645"/>
                <a:gd name="T116" fmla="*/ 104 w 1542"/>
                <a:gd name="T117" fmla="*/ 13 h 64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542"/>
                <a:gd name="T178" fmla="*/ 0 h 645"/>
                <a:gd name="T179" fmla="*/ 1542 w 1542"/>
                <a:gd name="T180" fmla="*/ 645 h 64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542" h="645">
                  <a:moveTo>
                    <a:pt x="851" y="386"/>
                  </a:moveTo>
                  <a:lnTo>
                    <a:pt x="830" y="371"/>
                  </a:lnTo>
                  <a:lnTo>
                    <a:pt x="809" y="356"/>
                  </a:lnTo>
                  <a:lnTo>
                    <a:pt x="787" y="342"/>
                  </a:lnTo>
                  <a:lnTo>
                    <a:pt x="764" y="329"/>
                  </a:lnTo>
                  <a:lnTo>
                    <a:pt x="742" y="315"/>
                  </a:lnTo>
                  <a:lnTo>
                    <a:pt x="719" y="303"/>
                  </a:lnTo>
                  <a:lnTo>
                    <a:pt x="695" y="290"/>
                  </a:lnTo>
                  <a:lnTo>
                    <a:pt x="673" y="279"/>
                  </a:lnTo>
                  <a:lnTo>
                    <a:pt x="649" y="268"/>
                  </a:lnTo>
                  <a:lnTo>
                    <a:pt x="626" y="259"/>
                  </a:lnTo>
                  <a:lnTo>
                    <a:pt x="602" y="249"/>
                  </a:lnTo>
                  <a:lnTo>
                    <a:pt x="578" y="241"/>
                  </a:lnTo>
                  <a:lnTo>
                    <a:pt x="554" y="233"/>
                  </a:lnTo>
                  <a:lnTo>
                    <a:pt x="532" y="226"/>
                  </a:lnTo>
                  <a:lnTo>
                    <a:pt x="508" y="219"/>
                  </a:lnTo>
                  <a:lnTo>
                    <a:pt x="484" y="214"/>
                  </a:lnTo>
                  <a:lnTo>
                    <a:pt x="461" y="210"/>
                  </a:lnTo>
                  <a:lnTo>
                    <a:pt x="438" y="206"/>
                  </a:lnTo>
                  <a:lnTo>
                    <a:pt x="415" y="202"/>
                  </a:lnTo>
                  <a:lnTo>
                    <a:pt x="393" y="200"/>
                  </a:lnTo>
                  <a:lnTo>
                    <a:pt x="371" y="199"/>
                  </a:lnTo>
                  <a:lnTo>
                    <a:pt x="348" y="198"/>
                  </a:lnTo>
                  <a:lnTo>
                    <a:pt x="327" y="198"/>
                  </a:lnTo>
                  <a:lnTo>
                    <a:pt x="306" y="199"/>
                  </a:lnTo>
                  <a:lnTo>
                    <a:pt x="286" y="202"/>
                  </a:lnTo>
                  <a:lnTo>
                    <a:pt x="266" y="204"/>
                  </a:lnTo>
                  <a:lnTo>
                    <a:pt x="246" y="208"/>
                  </a:lnTo>
                  <a:lnTo>
                    <a:pt x="228" y="214"/>
                  </a:lnTo>
                  <a:lnTo>
                    <a:pt x="209" y="219"/>
                  </a:lnTo>
                  <a:lnTo>
                    <a:pt x="192" y="226"/>
                  </a:lnTo>
                  <a:lnTo>
                    <a:pt x="175" y="234"/>
                  </a:lnTo>
                  <a:lnTo>
                    <a:pt x="159" y="244"/>
                  </a:lnTo>
                  <a:lnTo>
                    <a:pt x="136" y="260"/>
                  </a:lnTo>
                  <a:lnTo>
                    <a:pt x="117" y="278"/>
                  </a:lnTo>
                  <a:lnTo>
                    <a:pt x="98" y="299"/>
                  </a:lnTo>
                  <a:lnTo>
                    <a:pt x="82" y="322"/>
                  </a:lnTo>
                  <a:lnTo>
                    <a:pt x="68" y="348"/>
                  </a:lnTo>
                  <a:lnTo>
                    <a:pt x="56" y="376"/>
                  </a:lnTo>
                  <a:lnTo>
                    <a:pt x="48" y="408"/>
                  </a:lnTo>
                  <a:lnTo>
                    <a:pt x="42" y="442"/>
                  </a:lnTo>
                  <a:lnTo>
                    <a:pt x="42" y="464"/>
                  </a:lnTo>
                  <a:lnTo>
                    <a:pt x="48" y="484"/>
                  </a:lnTo>
                  <a:lnTo>
                    <a:pt x="59" y="505"/>
                  </a:lnTo>
                  <a:lnTo>
                    <a:pt x="74" y="525"/>
                  </a:lnTo>
                  <a:lnTo>
                    <a:pt x="95" y="543"/>
                  </a:lnTo>
                  <a:lnTo>
                    <a:pt x="120" y="561"/>
                  </a:lnTo>
                  <a:lnTo>
                    <a:pt x="149" y="576"/>
                  </a:lnTo>
                  <a:lnTo>
                    <a:pt x="182" y="588"/>
                  </a:lnTo>
                  <a:lnTo>
                    <a:pt x="218" y="597"/>
                  </a:lnTo>
                  <a:lnTo>
                    <a:pt x="259" y="606"/>
                  </a:lnTo>
                  <a:lnTo>
                    <a:pt x="301" y="608"/>
                  </a:lnTo>
                  <a:lnTo>
                    <a:pt x="347" y="610"/>
                  </a:lnTo>
                  <a:lnTo>
                    <a:pt x="396" y="606"/>
                  </a:lnTo>
                  <a:lnTo>
                    <a:pt x="445" y="599"/>
                  </a:lnTo>
                  <a:lnTo>
                    <a:pt x="498" y="587"/>
                  </a:lnTo>
                  <a:lnTo>
                    <a:pt x="552" y="569"/>
                  </a:lnTo>
                  <a:lnTo>
                    <a:pt x="580" y="558"/>
                  </a:lnTo>
                  <a:lnTo>
                    <a:pt x="607" y="546"/>
                  </a:lnTo>
                  <a:lnTo>
                    <a:pt x="635" y="532"/>
                  </a:lnTo>
                  <a:lnTo>
                    <a:pt x="663" y="517"/>
                  </a:lnTo>
                  <a:lnTo>
                    <a:pt x="692" y="501"/>
                  </a:lnTo>
                  <a:lnTo>
                    <a:pt x="720" y="483"/>
                  </a:lnTo>
                  <a:lnTo>
                    <a:pt x="749" y="464"/>
                  </a:lnTo>
                  <a:lnTo>
                    <a:pt x="778" y="445"/>
                  </a:lnTo>
                  <a:lnTo>
                    <a:pt x="807" y="424"/>
                  </a:lnTo>
                  <a:lnTo>
                    <a:pt x="837" y="402"/>
                  </a:lnTo>
                  <a:lnTo>
                    <a:pt x="867" y="380"/>
                  </a:lnTo>
                  <a:lnTo>
                    <a:pt x="897" y="359"/>
                  </a:lnTo>
                  <a:lnTo>
                    <a:pt x="926" y="335"/>
                  </a:lnTo>
                  <a:lnTo>
                    <a:pt x="957" y="312"/>
                  </a:lnTo>
                  <a:lnTo>
                    <a:pt x="987" y="290"/>
                  </a:lnTo>
                  <a:lnTo>
                    <a:pt x="1017" y="267"/>
                  </a:lnTo>
                  <a:lnTo>
                    <a:pt x="1048" y="244"/>
                  </a:lnTo>
                  <a:lnTo>
                    <a:pt x="1079" y="222"/>
                  </a:lnTo>
                  <a:lnTo>
                    <a:pt x="1110" y="199"/>
                  </a:lnTo>
                  <a:lnTo>
                    <a:pt x="1141" y="177"/>
                  </a:lnTo>
                  <a:lnTo>
                    <a:pt x="1174" y="157"/>
                  </a:lnTo>
                  <a:lnTo>
                    <a:pt x="1206" y="136"/>
                  </a:lnTo>
                  <a:lnTo>
                    <a:pt x="1237" y="117"/>
                  </a:lnTo>
                  <a:lnTo>
                    <a:pt x="1269" y="98"/>
                  </a:lnTo>
                  <a:lnTo>
                    <a:pt x="1302" y="80"/>
                  </a:lnTo>
                  <a:lnTo>
                    <a:pt x="1334" y="65"/>
                  </a:lnTo>
                  <a:lnTo>
                    <a:pt x="1368" y="50"/>
                  </a:lnTo>
                  <a:lnTo>
                    <a:pt x="1401" y="36"/>
                  </a:lnTo>
                  <a:lnTo>
                    <a:pt x="1434" y="24"/>
                  </a:lnTo>
                  <a:lnTo>
                    <a:pt x="1467" y="15"/>
                  </a:lnTo>
                  <a:lnTo>
                    <a:pt x="1500" y="6"/>
                  </a:lnTo>
                  <a:lnTo>
                    <a:pt x="1535" y="0"/>
                  </a:lnTo>
                  <a:lnTo>
                    <a:pt x="1542" y="13"/>
                  </a:lnTo>
                  <a:lnTo>
                    <a:pt x="1532" y="15"/>
                  </a:lnTo>
                  <a:lnTo>
                    <a:pt x="1520" y="17"/>
                  </a:lnTo>
                  <a:lnTo>
                    <a:pt x="1510" y="19"/>
                  </a:lnTo>
                  <a:lnTo>
                    <a:pt x="1499" y="21"/>
                  </a:lnTo>
                  <a:lnTo>
                    <a:pt x="1488" y="24"/>
                  </a:lnTo>
                  <a:lnTo>
                    <a:pt x="1479" y="28"/>
                  </a:lnTo>
                  <a:lnTo>
                    <a:pt x="1468" y="31"/>
                  </a:lnTo>
                  <a:lnTo>
                    <a:pt x="1459" y="35"/>
                  </a:lnTo>
                  <a:lnTo>
                    <a:pt x="1428" y="50"/>
                  </a:lnTo>
                  <a:lnTo>
                    <a:pt x="1396" y="66"/>
                  </a:lnTo>
                  <a:lnTo>
                    <a:pt x="1363" y="84"/>
                  </a:lnTo>
                  <a:lnTo>
                    <a:pt x="1332" y="103"/>
                  </a:lnTo>
                  <a:lnTo>
                    <a:pt x="1300" y="124"/>
                  </a:lnTo>
                  <a:lnTo>
                    <a:pt x="1268" y="147"/>
                  </a:lnTo>
                  <a:lnTo>
                    <a:pt x="1236" y="170"/>
                  </a:lnTo>
                  <a:lnTo>
                    <a:pt x="1204" y="193"/>
                  </a:lnTo>
                  <a:lnTo>
                    <a:pt x="1172" y="218"/>
                  </a:lnTo>
                  <a:lnTo>
                    <a:pt x="1139" y="244"/>
                  </a:lnTo>
                  <a:lnTo>
                    <a:pt x="1106" y="270"/>
                  </a:lnTo>
                  <a:lnTo>
                    <a:pt x="1074" y="296"/>
                  </a:lnTo>
                  <a:lnTo>
                    <a:pt x="1041" y="322"/>
                  </a:lnTo>
                  <a:lnTo>
                    <a:pt x="1008" y="348"/>
                  </a:lnTo>
                  <a:lnTo>
                    <a:pt x="973" y="374"/>
                  </a:lnTo>
                  <a:lnTo>
                    <a:pt x="940" y="400"/>
                  </a:lnTo>
                  <a:lnTo>
                    <a:pt x="906" y="425"/>
                  </a:lnTo>
                  <a:lnTo>
                    <a:pt x="872" y="450"/>
                  </a:lnTo>
                  <a:lnTo>
                    <a:pt x="838" y="475"/>
                  </a:lnTo>
                  <a:lnTo>
                    <a:pt x="802" y="496"/>
                  </a:lnTo>
                  <a:lnTo>
                    <a:pt x="767" y="518"/>
                  </a:lnTo>
                  <a:lnTo>
                    <a:pt x="732" y="540"/>
                  </a:lnTo>
                  <a:lnTo>
                    <a:pt x="695" y="559"/>
                  </a:lnTo>
                  <a:lnTo>
                    <a:pt x="659" y="577"/>
                  </a:lnTo>
                  <a:lnTo>
                    <a:pt x="623" y="592"/>
                  </a:lnTo>
                  <a:lnTo>
                    <a:pt x="585" y="607"/>
                  </a:lnTo>
                  <a:lnTo>
                    <a:pt x="548" y="619"/>
                  </a:lnTo>
                  <a:lnTo>
                    <a:pt x="510" y="629"/>
                  </a:lnTo>
                  <a:lnTo>
                    <a:pt x="471" y="637"/>
                  </a:lnTo>
                  <a:lnTo>
                    <a:pt x="433" y="643"/>
                  </a:lnTo>
                  <a:lnTo>
                    <a:pt x="394" y="645"/>
                  </a:lnTo>
                  <a:lnTo>
                    <a:pt x="354" y="645"/>
                  </a:lnTo>
                  <a:lnTo>
                    <a:pt x="323" y="644"/>
                  </a:lnTo>
                  <a:lnTo>
                    <a:pt x="292" y="640"/>
                  </a:lnTo>
                  <a:lnTo>
                    <a:pt x="262" y="634"/>
                  </a:lnTo>
                  <a:lnTo>
                    <a:pt x="232" y="629"/>
                  </a:lnTo>
                  <a:lnTo>
                    <a:pt x="202" y="621"/>
                  </a:lnTo>
                  <a:lnTo>
                    <a:pt x="174" y="611"/>
                  </a:lnTo>
                  <a:lnTo>
                    <a:pt x="147" y="600"/>
                  </a:lnTo>
                  <a:lnTo>
                    <a:pt x="121" y="588"/>
                  </a:lnTo>
                  <a:lnTo>
                    <a:pt x="97" y="573"/>
                  </a:lnTo>
                  <a:lnTo>
                    <a:pt x="75" y="558"/>
                  </a:lnTo>
                  <a:lnTo>
                    <a:pt x="55" y="540"/>
                  </a:lnTo>
                  <a:lnTo>
                    <a:pt x="38" y="522"/>
                  </a:lnTo>
                  <a:lnTo>
                    <a:pt x="23" y="502"/>
                  </a:lnTo>
                  <a:lnTo>
                    <a:pt x="13" y="480"/>
                  </a:lnTo>
                  <a:lnTo>
                    <a:pt x="5" y="457"/>
                  </a:lnTo>
                  <a:lnTo>
                    <a:pt x="0" y="432"/>
                  </a:lnTo>
                  <a:lnTo>
                    <a:pt x="0" y="406"/>
                  </a:lnTo>
                  <a:lnTo>
                    <a:pt x="4" y="380"/>
                  </a:lnTo>
                  <a:lnTo>
                    <a:pt x="11" y="353"/>
                  </a:lnTo>
                  <a:lnTo>
                    <a:pt x="21" y="327"/>
                  </a:lnTo>
                  <a:lnTo>
                    <a:pt x="37" y="303"/>
                  </a:lnTo>
                  <a:lnTo>
                    <a:pt x="55" y="278"/>
                  </a:lnTo>
                  <a:lnTo>
                    <a:pt x="78" y="255"/>
                  </a:lnTo>
                  <a:lnTo>
                    <a:pt x="105" y="234"/>
                  </a:lnTo>
                  <a:lnTo>
                    <a:pt x="135" y="215"/>
                  </a:lnTo>
                  <a:lnTo>
                    <a:pt x="171" y="199"/>
                  </a:lnTo>
                  <a:lnTo>
                    <a:pt x="210" y="187"/>
                  </a:lnTo>
                  <a:lnTo>
                    <a:pt x="253" y="177"/>
                  </a:lnTo>
                  <a:lnTo>
                    <a:pt x="300" y="172"/>
                  </a:lnTo>
                  <a:lnTo>
                    <a:pt x="352" y="172"/>
                  </a:lnTo>
                  <a:lnTo>
                    <a:pt x="408" y="174"/>
                  </a:lnTo>
                  <a:lnTo>
                    <a:pt x="468" y="184"/>
                  </a:lnTo>
                  <a:lnTo>
                    <a:pt x="494" y="189"/>
                  </a:lnTo>
                  <a:lnTo>
                    <a:pt x="519" y="196"/>
                  </a:lnTo>
                  <a:lnTo>
                    <a:pt x="545" y="204"/>
                  </a:lnTo>
                  <a:lnTo>
                    <a:pt x="570" y="213"/>
                  </a:lnTo>
                  <a:lnTo>
                    <a:pt x="595" y="222"/>
                  </a:lnTo>
                  <a:lnTo>
                    <a:pt x="620" y="232"/>
                  </a:lnTo>
                  <a:lnTo>
                    <a:pt x="645" y="243"/>
                  </a:lnTo>
                  <a:lnTo>
                    <a:pt x="670" y="255"/>
                  </a:lnTo>
                  <a:lnTo>
                    <a:pt x="693" y="267"/>
                  </a:lnTo>
                  <a:lnTo>
                    <a:pt x="718" y="281"/>
                  </a:lnTo>
                  <a:lnTo>
                    <a:pt x="742" y="294"/>
                  </a:lnTo>
                  <a:lnTo>
                    <a:pt x="766" y="308"/>
                  </a:lnTo>
                  <a:lnTo>
                    <a:pt x="791" y="323"/>
                  </a:lnTo>
                  <a:lnTo>
                    <a:pt x="815" y="339"/>
                  </a:lnTo>
                  <a:lnTo>
                    <a:pt x="839" y="354"/>
                  </a:lnTo>
                  <a:lnTo>
                    <a:pt x="862" y="371"/>
                  </a:lnTo>
                  <a:lnTo>
                    <a:pt x="851" y="386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>
              <a:off x="762" y="230"/>
              <a:ext cx="389" cy="353"/>
            </a:xfrm>
            <a:custGeom>
              <a:avLst/>
              <a:gdLst>
                <a:gd name="T0" fmla="*/ 68 w 778"/>
                <a:gd name="T1" fmla="*/ 35 h 1058"/>
                <a:gd name="T2" fmla="*/ 74 w 778"/>
                <a:gd name="T3" fmla="*/ 34 h 1058"/>
                <a:gd name="T4" fmla="*/ 79 w 778"/>
                <a:gd name="T5" fmla="*/ 34 h 1058"/>
                <a:gd name="T6" fmla="*/ 84 w 778"/>
                <a:gd name="T7" fmla="*/ 34 h 1058"/>
                <a:gd name="T8" fmla="*/ 88 w 778"/>
                <a:gd name="T9" fmla="*/ 34 h 1058"/>
                <a:gd name="T10" fmla="*/ 91 w 778"/>
                <a:gd name="T11" fmla="*/ 35 h 1058"/>
                <a:gd name="T12" fmla="*/ 94 w 778"/>
                <a:gd name="T13" fmla="*/ 35 h 1058"/>
                <a:gd name="T14" fmla="*/ 96 w 778"/>
                <a:gd name="T15" fmla="*/ 36 h 1058"/>
                <a:gd name="T16" fmla="*/ 97 w 778"/>
                <a:gd name="T17" fmla="*/ 38 h 1058"/>
                <a:gd name="T18" fmla="*/ 97 w 778"/>
                <a:gd name="T19" fmla="*/ 38 h 1058"/>
                <a:gd name="T20" fmla="*/ 94 w 778"/>
                <a:gd name="T21" fmla="*/ 39 h 1058"/>
                <a:gd name="T22" fmla="*/ 89 w 778"/>
                <a:gd name="T23" fmla="*/ 39 h 1058"/>
                <a:gd name="T24" fmla="*/ 83 w 778"/>
                <a:gd name="T25" fmla="*/ 39 h 1058"/>
                <a:gd name="T26" fmla="*/ 75 w 778"/>
                <a:gd name="T27" fmla="*/ 38 h 1058"/>
                <a:gd name="T28" fmla="*/ 67 w 778"/>
                <a:gd name="T29" fmla="*/ 37 h 1058"/>
                <a:gd name="T30" fmla="*/ 58 w 778"/>
                <a:gd name="T31" fmla="*/ 36 h 1058"/>
                <a:gd name="T32" fmla="*/ 49 w 778"/>
                <a:gd name="T33" fmla="*/ 33 h 1058"/>
                <a:gd name="T34" fmla="*/ 42 w 778"/>
                <a:gd name="T35" fmla="*/ 30 h 1058"/>
                <a:gd name="T36" fmla="*/ 33 w 778"/>
                <a:gd name="T37" fmla="*/ 26 h 1058"/>
                <a:gd name="T38" fmla="*/ 25 w 778"/>
                <a:gd name="T39" fmla="*/ 22 h 1058"/>
                <a:gd name="T40" fmla="*/ 19 w 778"/>
                <a:gd name="T41" fmla="*/ 17 h 1058"/>
                <a:gd name="T42" fmla="*/ 12 w 778"/>
                <a:gd name="T43" fmla="*/ 12 h 1058"/>
                <a:gd name="T44" fmla="*/ 6 w 778"/>
                <a:gd name="T45" fmla="*/ 8 h 1058"/>
                <a:gd name="T46" fmla="*/ 2 w 778"/>
                <a:gd name="T47" fmla="*/ 3 h 1058"/>
                <a:gd name="T48" fmla="*/ 2 w 778"/>
                <a:gd name="T49" fmla="*/ 0 h 1058"/>
                <a:gd name="T50" fmla="*/ 6 w 778"/>
                <a:gd name="T51" fmla="*/ 6 h 1058"/>
                <a:gd name="T52" fmla="*/ 12 w 778"/>
                <a:gd name="T53" fmla="*/ 11 h 1058"/>
                <a:gd name="T54" fmla="*/ 19 w 778"/>
                <a:gd name="T55" fmla="*/ 16 h 1058"/>
                <a:gd name="T56" fmla="*/ 26 w 778"/>
                <a:gd name="T57" fmla="*/ 21 h 1058"/>
                <a:gd name="T58" fmla="*/ 34 w 778"/>
                <a:gd name="T59" fmla="*/ 25 h 1058"/>
                <a:gd name="T60" fmla="*/ 42 w 778"/>
                <a:gd name="T61" fmla="*/ 28 h 1058"/>
                <a:gd name="T62" fmla="*/ 49 w 778"/>
                <a:gd name="T63" fmla="*/ 31 h 1058"/>
                <a:gd name="T64" fmla="*/ 55 w 778"/>
                <a:gd name="T65" fmla="*/ 33 h 1058"/>
                <a:gd name="T66" fmla="*/ 61 w 778"/>
                <a:gd name="T67" fmla="*/ 35 h 1058"/>
                <a:gd name="T68" fmla="*/ 69 w 778"/>
                <a:gd name="T69" fmla="*/ 37 h 1058"/>
                <a:gd name="T70" fmla="*/ 75 w 778"/>
                <a:gd name="T71" fmla="*/ 37 h 1058"/>
                <a:gd name="T72" fmla="*/ 81 w 778"/>
                <a:gd name="T73" fmla="*/ 38 h 1058"/>
                <a:gd name="T74" fmla="*/ 86 w 778"/>
                <a:gd name="T75" fmla="*/ 38 h 1058"/>
                <a:gd name="T76" fmla="*/ 90 w 778"/>
                <a:gd name="T77" fmla="*/ 38 h 1058"/>
                <a:gd name="T78" fmla="*/ 93 w 778"/>
                <a:gd name="T79" fmla="*/ 37 h 1058"/>
                <a:gd name="T80" fmla="*/ 93 w 778"/>
                <a:gd name="T81" fmla="*/ 37 h 1058"/>
                <a:gd name="T82" fmla="*/ 93 w 778"/>
                <a:gd name="T83" fmla="*/ 36 h 1058"/>
                <a:gd name="T84" fmla="*/ 91 w 778"/>
                <a:gd name="T85" fmla="*/ 36 h 1058"/>
                <a:gd name="T86" fmla="*/ 88 w 778"/>
                <a:gd name="T87" fmla="*/ 36 h 1058"/>
                <a:gd name="T88" fmla="*/ 84 w 778"/>
                <a:gd name="T89" fmla="*/ 35 h 1058"/>
                <a:gd name="T90" fmla="*/ 80 w 778"/>
                <a:gd name="T91" fmla="*/ 35 h 1058"/>
                <a:gd name="T92" fmla="*/ 76 w 778"/>
                <a:gd name="T93" fmla="*/ 35 h 1058"/>
                <a:gd name="T94" fmla="*/ 71 w 778"/>
                <a:gd name="T95" fmla="*/ 35 h 1058"/>
                <a:gd name="T96" fmla="*/ 66 w 778"/>
                <a:gd name="T97" fmla="*/ 35 h 105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78"/>
                <a:gd name="T148" fmla="*/ 0 h 1058"/>
                <a:gd name="T149" fmla="*/ 778 w 778"/>
                <a:gd name="T150" fmla="*/ 1058 h 105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78" h="1058">
                  <a:moveTo>
                    <a:pt x="520" y="941"/>
                  </a:moveTo>
                  <a:lnTo>
                    <a:pt x="543" y="936"/>
                  </a:lnTo>
                  <a:lnTo>
                    <a:pt x="567" y="932"/>
                  </a:lnTo>
                  <a:lnTo>
                    <a:pt x="589" y="930"/>
                  </a:lnTo>
                  <a:lnTo>
                    <a:pt x="610" y="926"/>
                  </a:lnTo>
                  <a:lnTo>
                    <a:pt x="630" y="924"/>
                  </a:lnTo>
                  <a:lnTo>
                    <a:pt x="649" y="923"/>
                  </a:lnTo>
                  <a:lnTo>
                    <a:pt x="667" y="923"/>
                  </a:lnTo>
                  <a:lnTo>
                    <a:pt x="684" y="923"/>
                  </a:lnTo>
                  <a:lnTo>
                    <a:pt x="699" y="926"/>
                  </a:lnTo>
                  <a:lnTo>
                    <a:pt x="714" y="930"/>
                  </a:lnTo>
                  <a:lnTo>
                    <a:pt x="726" y="935"/>
                  </a:lnTo>
                  <a:lnTo>
                    <a:pt x="739" y="943"/>
                  </a:lnTo>
                  <a:lnTo>
                    <a:pt x="750" y="953"/>
                  </a:lnTo>
                  <a:lnTo>
                    <a:pt x="759" y="965"/>
                  </a:lnTo>
                  <a:lnTo>
                    <a:pt x="768" y="980"/>
                  </a:lnTo>
                  <a:lnTo>
                    <a:pt x="775" y="998"/>
                  </a:lnTo>
                  <a:lnTo>
                    <a:pt x="778" y="1013"/>
                  </a:lnTo>
                  <a:lnTo>
                    <a:pt x="776" y="1025"/>
                  </a:lnTo>
                  <a:lnTo>
                    <a:pt x="770" y="1036"/>
                  </a:lnTo>
                  <a:lnTo>
                    <a:pt x="759" y="1046"/>
                  </a:lnTo>
                  <a:lnTo>
                    <a:pt x="745" y="1053"/>
                  </a:lnTo>
                  <a:lnTo>
                    <a:pt x="727" y="1057"/>
                  </a:lnTo>
                  <a:lnTo>
                    <a:pt x="706" y="1058"/>
                  </a:lnTo>
                  <a:lnTo>
                    <a:pt x="682" y="1058"/>
                  </a:lnTo>
                  <a:lnTo>
                    <a:pt x="657" y="1054"/>
                  </a:lnTo>
                  <a:lnTo>
                    <a:pt x="629" y="1047"/>
                  </a:lnTo>
                  <a:lnTo>
                    <a:pt x="598" y="1037"/>
                  </a:lnTo>
                  <a:lnTo>
                    <a:pt x="566" y="1024"/>
                  </a:lnTo>
                  <a:lnTo>
                    <a:pt x="533" y="1007"/>
                  </a:lnTo>
                  <a:lnTo>
                    <a:pt x="500" y="987"/>
                  </a:lnTo>
                  <a:lnTo>
                    <a:pt x="466" y="961"/>
                  </a:lnTo>
                  <a:lnTo>
                    <a:pt x="430" y="932"/>
                  </a:lnTo>
                  <a:lnTo>
                    <a:pt x="396" y="898"/>
                  </a:lnTo>
                  <a:lnTo>
                    <a:pt x="363" y="857"/>
                  </a:lnTo>
                  <a:lnTo>
                    <a:pt x="329" y="812"/>
                  </a:lnTo>
                  <a:lnTo>
                    <a:pt x="297" y="762"/>
                  </a:lnTo>
                  <a:lnTo>
                    <a:pt x="263" y="706"/>
                  </a:lnTo>
                  <a:lnTo>
                    <a:pt x="232" y="648"/>
                  </a:lnTo>
                  <a:lnTo>
                    <a:pt x="202" y="587"/>
                  </a:lnTo>
                  <a:lnTo>
                    <a:pt x="173" y="524"/>
                  </a:lnTo>
                  <a:lnTo>
                    <a:pt x="145" y="460"/>
                  </a:lnTo>
                  <a:lnTo>
                    <a:pt x="118" y="395"/>
                  </a:lnTo>
                  <a:lnTo>
                    <a:pt x="93" y="330"/>
                  </a:lnTo>
                  <a:lnTo>
                    <a:pt x="70" y="266"/>
                  </a:lnTo>
                  <a:lnTo>
                    <a:pt x="50" y="205"/>
                  </a:lnTo>
                  <a:lnTo>
                    <a:pt x="31" y="145"/>
                  </a:lnTo>
                  <a:lnTo>
                    <a:pt x="14" y="87"/>
                  </a:lnTo>
                  <a:lnTo>
                    <a:pt x="0" y="34"/>
                  </a:lnTo>
                  <a:lnTo>
                    <a:pt x="16" y="0"/>
                  </a:lnTo>
                  <a:lnTo>
                    <a:pt x="32" y="77"/>
                  </a:lnTo>
                  <a:lnTo>
                    <a:pt x="52" y="150"/>
                  </a:lnTo>
                  <a:lnTo>
                    <a:pt x="74" y="224"/>
                  </a:lnTo>
                  <a:lnTo>
                    <a:pt x="98" y="295"/>
                  </a:lnTo>
                  <a:lnTo>
                    <a:pt x="124" y="363"/>
                  </a:lnTo>
                  <a:lnTo>
                    <a:pt x="152" y="429"/>
                  </a:lnTo>
                  <a:lnTo>
                    <a:pt x="181" y="493"/>
                  </a:lnTo>
                  <a:lnTo>
                    <a:pt x="212" y="553"/>
                  </a:lnTo>
                  <a:lnTo>
                    <a:pt x="242" y="610"/>
                  </a:lnTo>
                  <a:lnTo>
                    <a:pt x="272" y="663"/>
                  </a:lnTo>
                  <a:lnTo>
                    <a:pt x="303" y="714"/>
                  </a:lnTo>
                  <a:lnTo>
                    <a:pt x="332" y="760"/>
                  </a:lnTo>
                  <a:lnTo>
                    <a:pt x="362" y="803"/>
                  </a:lnTo>
                  <a:lnTo>
                    <a:pt x="390" y="840"/>
                  </a:lnTo>
                  <a:lnTo>
                    <a:pt x="416" y="872"/>
                  </a:lnTo>
                  <a:lnTo>
                    <a:pt x="441" y="901"/>
                  </a:lnTo>
                  <a:lnTo>
                    <a:pt x="467" y="927"/>
                  </a:lnTo>
                  <a:lnTo>
                    <a:pt x="494" y="950"/>
                  </a:lnTo>
                  <a:lnTo>
                    <a:pt x="521" y="969"/>
                  </a:lnTo>
                  <a:lnTo>
                    <a:pt x="547" y="986"/>
                  </a:lnTo>
                  <a:lnTo>
                    <a:pt x="573" y="999"/>
                  </a:lnTo>
                  <a:lnTo>
                    <a:pt x="598" y="1009"/>
                  </a:lnTo>
                  <a:lnTo>
                    <a:pt x="622" y="1016"/>
                  </a:lnTo>
                  <a:lnTo>
                    <a:pt x="645" y="1021"/>
                  </a:lnTo>
                  <a:lnTo>
                    <a:pt x="667" y="1024"/>
                  </a:lnTo>
                  <a:lnTo>
                    <a:pt x="686" y="1024"/>
                  </a:lnTo>
                  <a:lnTo>
                    <a:pt x="703" y="1024"/>
                  </a:lnTo>
                  <a:lnTo>
                    <a:pt x="718" y="1020"/>
                  </a:lnTo>
                  <a:lnTo>
                    <a:pt x="729" y="1016"/>
                  </a:lnTo>
                  <a:lnTo>
                    <a:pt x="737" y="1010"/>
                  </a:lnTo>
                  <a:lnTo>
                    <a:pt x="743" y="1003"/>
                  </a:lnTo>
                  <a:lnTo>
                    <a:pt x="744" y="995"/>
                  </a:lnTo>
                  <a:lnTo>
                    <a:pt x="742" y="988"/>
                  </a:lnTo>
                  <a:lnTo>
                    <a:pt x="737" y="983"/>
                  </a:lnTo>
                  <a:lnTo>
                    <a:pt x="731" y="977"/>
                  </a:lnTo>
                  <a:lnTo>
                    <a:pt x="723" y="972"/>
                  </a:lnTo>
                  <a:lnTo>
                    <a:pt x="713" y="968"/>
                  </a:lnTo>
                  <a:lnTo>
                    <a:pt x="700" y="964"/>
                  </a:lnTo>
                  <a:lnTo>
                    <a:pt x="687" y="960"/>
                  </a:lnTo>
                  <a:lnTo>
                    <a:pt x="672" y="957"/>
                  </a:lnTo>
                  <a:lnTo>
                    <a:pt x="657" y="954"/>
                  </a:lnTo>
                  <a:lnTo>
                    <a:pt x="639" y="953"/>
                  </a:lnTo>
                  <a:lnTo>
                    <a:pt x="621" y="950"/>
                  </a:lnTo>
                  <a:lnTo>
                    <a:pt x="604" y="950"/>
                  </a:lnTo>
                  <a:lnTo>
                    <a:pt x="584" y="950"/>
                  </a:lnTo>
                  <a:lnTo>
                    <a:pt x="565" y="950"/>
                  </a:lnTo>
                  <a:lnTo>
                    <a:pt x="546" y="951"/>
                  </a:lnTo>
                  <a:lnTo>
                    <a:pt x="527" y="954"/>
                  </a:lnTo>
                  <a:lnTo>
                    <a:pt x="520" y="941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3"/>
            <p:cNvSpPr>
              <a:spLocks/>
            </p:cNvSpPr>
            <p:nvPr/>
          </p:nvSpPr>
          <p:spPr bwMode="auto">
            <a:xfrm>
              <a:off x="509" y="128"/>
              <a:ext cx="298" cy="429"/>
            </a:xfrm>
            <a:custGeom>
              <a:avLst/>
              <a:gdLst>
                <a:gd name="T0" fmla="*/ 62 w 594"/>
                <a:gd name="T1" fmla="*/ 11 h 1289"/>
                <a:gd name="T2" fmla="*/ 60 w 594"/>
                <a:gd name="T3" fmla="*/ 8 h 1289"/>
                <a:gd name="T4" fmla="*/ 60 w 594"/>
                <a:gd name="T5" fmla="*/ 5 h 1289"/>
                <a:gd name="T6" fmla="*/ 61 w 594"/>
                <a:gd name="T7" fmla="*/ 2 h 1289"/>
                <a:gd name="T8" fmla="*/ 63 w 594"/>
                <a:gd name="T9" fmla="*/ 1 h 1289"/>
                <a:gd name="T10" fmla="*/ 66 w 594"/>
                <a:gd name="T11" fmla="*/ 0 h 1289"/>
                <a:gd name="T12" fmla="*/ 68 w 594"/>
                <a:gd name="T13" fmla="*/ 0 h 1289"/>
                <a:gd name="T14" fmla="*/ 71 w 594"/>
                <a:gd name="T15" fmla="*/ 1 h 1289"/>
                <a:gd name="T16" fmla="*/ 73 w 594"/>
                <a:gd name="T17" fmla="*/ 2 h 1289"/>
                <a:gd name="T18" fmla="*/ 75 w 594"/>
                <a:gd name="T19" fmla="*/ 4 h 1289"/>
                <a:gd name="T20" fmla="*/ 74 w 594"/>
                <a:gd name="T21" fmla="*/ 8 h 1289"/>
                <a:gd name="T22" fmla="*/ 71 w 594"/>
                <a:gd name="T23" fmla="*/ 13 h 1289"/>
                <a:gd name="T24" fmla="*/ 65 w 594"/>
                <a:gd name="T25" fmla="*/ 20 h 1289"/>
                <a:gd name="T26" fmla="*/ 57 w 594"/>
                <a:gd name="T27" fmla="*/ 26 h 1289"/>
                <a:gd name="T28" fmla="*/ 47 w 594"/>
                <a:gd name="T29" fmla="*/ 31 h 1289"/>
                <a:gd name="T30" fmla="*/ 37 w 594"/>
                <a:gd name="T31" fmla="*/ 36 h 1289"/>
                <a:gd name="T32" fmla="*/ 28 w 594"/>
                <a:gd name="T33" fmla="*/ 41 h 1289"/>
                <a:gd name="T34" fmla="*/ 19 w 594"/>
                <a:gd name="T35" fmla="*/ 44 h 1289"/>
                <a:gd name="T36" fmla="*/ 13 w 594"/>
                <a:gd name="T37" fmla="*/ 46 h 1289"/>
                <a:gd name="T38" fmla="*/ 10 w 594"/>
                <a:gd name="T39" fmla="*/ 46 h 1289"/>
                <a:gd name="T40" fmla="*/ 7 w 594"/>
                <a:gd name="T41" fmla="*/ 47 h 1289"/>
                <a:gd name="T42" fmla="*/ 5 w 594"/>
                <a:gd name="T43" fmla="*/ 47 h 1289"/>
                <a:gd name="T44" fmla="*/ 0 w 594"/>
                <a:gd name="T45" fmla="*/ 47 h 1289"/>
                <a:gd name="T46" fmla="*/ 7 w 594"/>
                <a:gd name="T47" fmla="*/ 46 h 1289"/>
                <a:gd name="T48" fmla="*/ 13 w 594"/>
                <a:gd name="T49" fmla="*/ 44 h 1289"/>
                <a:gd name="T50" fmla="*/ 18 w 594"/>
                <a:gd name="T51" fmla="*/ 42 h 1289"/>
                <a:gd name="T52" fmla="*/ 23 w 594"/>
                <a:gd name="T53" fmla="*/ 39 h 1289"/>
                <a:gd name="T54" fmla="*/ 28 w 594"/>
                <a:gd name="T55" fmla="*/ 37 h 1289"/>
                <a:gd name="T56" fmla="*/ 33 w 594"/>
                <a:gd name="T57" fmla="*/ 35 h 1289"/>
                <a:gd name="T58" fmla="*/ 38 w 594"/>
                <a:gd name="T59" fmla="*/ 32 h 1289"/>
                <a:gd name="T60" fmla="*/ 43 w 594"/>
                <a:gd name="T61" fmla="*/ 29 h 1289"/>
                <a:gd name="T62" fmla="*/ 49 w 594"/>
                <a:gd name="T63" fmla="*/ 26 h 1289"/>
                <a:gd name="T64" fmla="*/ 55 w 594"/>
                <a:gd name="T65" fmla="*/ 22 h 1289"/>
                <a:gd name="T66" fmla="*/ 60 w 594"/>
                <a:gd name="T67" fmla="*/ 19 h 1289"/>
                <a:gd name="T68" fmla="*/ 63 w 594"/>
                <a:gd name="T69" fmla="*/ 15 h 1289"/>
                <a:gd name="T70" fmla="*/ 67 w 594"/>
                <a:gd name="T71" fmla="*/ 12 h 1289"/>
                <a:gd name="T72" fmla="*/ 69 w 594"/>
                <a:gd name="T73" fmla="*/ 10 h 1289"/>
                <a:gd name="T74" fmla="*/ 71 w 594"/>
                <a:gd name="T75" fmla="*/ 7 h 1289"/>
                <a:gd name="T76" fmla="*/ 72 w 594"/>
                <a:gd name="T77" fmla="*/ 6 h 1289"/>
                <a:gd name="T78" fmla="*/ 71 w 594"/>
                <a:gd name="T79" fmla="*/ 3 h 1289"/>
                <a:gd name="T80" fmla="*/ 67 w 594"/>
                <a:gd name="T81" fmla="*/ 2 h 1289"/>
                <a:gd name="T82" fmla="*/ 63 w 594"/>
                <a:gd name="T83" fmla="*/ 3 h 1289"/>
                <a:gd name="T84" fmla="*/ 63 w 594"/>
                <a:gd name="T85" fmla="*/ 7 h 1289"/>
                <a:gd name="T86" fmla="*/ 64 w 594"/>
                <a:gd name="T87" fmla="*/ 9 h 1289"/>
                <a:gd name="T88" fmla="*/ 66 w 594"/>
                <a:gd name="T89" fmla="*/ 11 h 128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94"/>
                <a:gd name="T136" fmla="*/ 0 h 1289"/>
                <a:gd name="T137" fmla="*/ 594 w 594"/>
                <a:gd name="T138" fmla="*/ 1289 h 128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94" h="1289">
                  <a:moveTo>
                    <a:pt x="506" y="341"/>
                  </a:moveTo>
                  <a:lnTo>
                    <a:pt x="493" y="289"/>
                  </a:lnTo>
                  <a:lnTo>
                    <a:pt x="485" y="243"/>
                  </a:lnTo>
                  <a:lnTo>
                    <a:pt x="479" y="203"/>
                  </a:lnTo>
                  <a:lnTo>
                    <a:pt x="477" y="172"/>
                  </a:lnTo>
                  <a:lnTo>
                    <a:pt x="478" y="128"/>
                  </a:lnTo>
                  <a:lnTo>
                    <a:pt x="481" y="91"/>
                  </a:lnTo>
                  <a:lnTo>
                    <a:pt x="487" y="63"/>
                  </a:lnTo>
                  <a:lnTo>
                    <a:pt x="495" y="38"/>
                  </a:lnTo>
                  <a:lnTo>
                    <a:pt x="503" y="22"/>
                  </a:lnTo>
                  <a:lnTo>
                    <a:pt x="512" y="9"/>
                  </a:lnTo>
                  <a:lnTo>
                    <a:pt x="522" y="3"/>
                  </a:lnTo>
                  <a:lnTo>
                    <a:pt x="531" y="0"/>
                  </a:lnTo>
                  <a:lnTo>
                    <a:pt x="540" y="3"/>
                  </a:lnTo>
                  <a:lnTo>
                    <a:pt x="551" y="8"/>
                  </a:lnTo>
                  <a:lnTo>
                    <a:pt x="561" y="19"/>
                  </a:lnTo>
                  <a:lnTo>
                    <a:pt x="571" y="33"/>
                  </a:lnTo>
                  <a:lnTo>
                    <a:pt x="581" y="52"/>
                  </a:lnTo>
                  <a:lnTo>
                    <a:pt x="588" y="74"/>
                  </a:lnTo>
                  <a:lnTo>
                    <a:pt x="593" y="101"/>
                  </a:lnTo>
                  <a:lnTo>
                    <a:pt x="594" y="131"/>
                  </a:lnTo>
                  <a:lnTo>
                    <a:pt x="590" y="206"/>
                  </a:lnTo>
                  <a:lnTo>
                    <a:pt x="579" y="284"/>
                  </a:lnTo>
                  <a:lnTo>
                    <a:pt x="562" y="364"/>
                  </a:lnTo>
                  <a:lnTo>
                    <a:pt x="540" y="446"/>
                  </a:lnTo>
                  <a:lnTo>
                    <a:pt x="513" y="528"/>
                  </a:lnTo>
                  <a:lnTo>
                    <a:pt x="483" y="610"/>
                  </a:lnTo>
                  <a:lnTo>
                    <a:pt x="449" y="691"/>
                  </a:lnTo>
                  <a:lnTo>
                    <a:pt x="414" y="770"/>
                  </a:lnTo>
                  <a:lnTo>
                    <a:pt x="375" y="846"/>
                  </a:lnTo>
                  <a:lnTo>
                    <a:pt x="336" y="919"/>
                  </a:lnTo>
                  <a:lnTo>
                    <a:pt x="296" y="985"/>
                  </a:lnTo>
                  <a:lnTo>
                    <a:pt x="256" y="1048"/>
                  </a:lnTo>
                  <a:lnTo>
                    <a:pt x="218" y="1104"/>
                  </a:lnTo>
                  <a:lnTo>
                    <a:pt x="180" y="1153"/>
                  </a:lnTo>
                  <a:lnTo>
                    <a:pt x="145" y="1194"/>
                  </a:lnTo>
                  <a:lnTo>
                    <a:pt x="112" y="1226"/>
                  </a:lnTo>
                  <a:lnTo>
                    <a:pt x="100" y="1235"/>
                  </a:lnTo>
                  <a:lnTo>
                    <a:pt x="90" y="1245"/>
                  </a:lnTo>
                  <a:lnTo>
                    <a:pt x="79" y="1253"/>
                  </a:lnTo>
                  <a:lnTo>
                    <a:pt x="67" y="1261"/>
                  </a:lnTo>
                  <a:lnTo>
                    <a:pt x="56" y="1268"/>
                  </a:lnTo>
                  <a:lnTo>
                    <a:pt x="44" y="1275"/>
                  </a:lnTo>
                  <a:lnTo>
                    <a:pt x="33" y="1282"/>
                  </a:lnTo>
                  <a:lnTo>
                    <a:pt x="22" y="1289"/>
                  </a:lnTo>
                  <a:lnTo>
                    <a:pt x="0" y="1271"/>
                  </a:lnTo>
                  <a:lnTo>
                    <a:pt x="26" y="1254"/>
                  </a:lnTo>
                  <a:lnTo>
                    <a:pt x="52" y="1234"/>
                  </a:lnTo>
                  <a:lnTo>
                    <a:pt x="75" y="1212"/>
                  </a:lnTo>
                  <a:lnTo>
                    <a:pt x="98" y="1188"/>
                  </a:lnTo>
                  <a:lnTo>
                    <a:pt x="121" y="1160"/>
                  </a:lnTo>
                  <a:lnTo>
                    <a:pt x="142" y="1132"/>
                  </a:lnTo>
                  <a:lnTo>
                    <a:pt x="164" y="1102"/>
                  </a:lnTo>
                  <a:lnTo>
                    <a:pt x="183" y="1070"/>
                  </a:lnTo>
                  <a:lnTo>
                    <a:pt x="204" y="1037"/>
                  </a:lnTo>
                  <a:lnTo>
                    <a:pt x="224" y="1003"/>
                  </a:lnTo>
                  <a:lnTo>
                    <a:pt x="242" y="969"/>
                  </a:lnTo>
                  <a:lnTo>
                    <a:pt x="262" y="934"/>
                  </a:lnTo>
                  <a:lnTo>
                    <a:pt x="281" y="898"/>
                  </a:lnTo>
                  <a:lnTo>
                    <a:pt x="301" y="863"/>
                  </a:lnTo>
                  <a:lnTo>
                    <a:pt x="319" y="829"/>
                  </a:lnTo>
                  <a:lnTo>
                    <a:pt x="339" y="793"/>
                  </a:lnTo>
                  <a:lnTo>
                    <a:pt x="365" y="745"/>
                  </a:lnTo>
                  <a:lnTo>
                    <a:pt x="390" y="696"/>
                  </a:lnTo>
                  <a:lnTo>
                    <a:pt x="413" y="647"/>
                  </a:lnTo>
                  <a:lnTo>
                    <a:pt x="433" y="599"/>
                  </a:lnTo>
                  <a:lnTo>
                    <a:pt x="453" y="551"/>
                  </a:lnTo>
                  <a:lnTo>
                    <a:pt x="472" y="504"/>
                  </a:lnTo>
                  <a:lnTo>
                    <a:pt x="488" y="459"/>
                  </a:lnTo>
                  <a:lnTo>
                    <a:pt x="503" y="414"/>
                  </a:lnTo>
                  <a:lnTo>
                    <a:pt x="516" y="371"/>
                  </a:lnTo>
                  <a:lnTo>
                    <a:pt x="529" y="332"/>
                  </a:lnTo>
                  <a:lnTo>
                    <a:pt x="539" y="293"/>
                  </a:lnTo>
                  <a:lnTo>
                    <a:pt x="547" y="258"/>
                  </a:lnTo>
                  <a:lnTo>
                    <a:pt x="556" y="225"/>
                  </a:lnTo>
                  <a:lnTo>
                    <a:pt x="562" y="196"/>
                  </a:lnTo>
                  <a:lnTo>
                    <a:pt x="567" y="171"/>
                  </a:lnTo>
                  <a:lnTo>
                    <a:pt x="570" y="149"/>
                  </a:lnTo>
                  <a:lnTo>
                    <a:pt x="570" y="112"/>
                  </a:lnTo>
                  <a:lnTo>
                    <a:pt x="562" y="80"/>
                  </a:lnTo>
                  <a:lnTo>
                    <a:pt x="548" y="59"/>
                  </a:lnTo>
                  <a:lnTo>
                    <a:pt x="532" y="48"/>
                  </a:lnTo>
                  <a:lnTo>
                    <a:pt x="515" y="52"/>
                  </a:lnTo>
                  <a:lnTo>
                    <a:pt x="503" y="74"/>
                  </a:lnTo>
                  <a:lnTo>
                    <a:pt x="497" y="115"/>
                  </a:lnTo>
                  <a:lnTo>
                    <a:pt x="500" y="179"/>
                  </a:lnTo>
                  <a:lnTo>
                    <a:pt x="505" y="210"/>
                  </a:lnTo>
                  <a:lnTo>
                    <a:pt x="509" y="243"/>
                  </a:lnTo>
                  <a:lnTo>
                    <a:pt x="515" y="276"/>
                  </a:lnTo>
                  <a:lnTo>
                    <a:pt x="522" y="307"/>
                  </a:lnTo>
                  <a:lnTo>
                    <a:pt x="506" y="341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4"/>
            <p:cNvSpPr>
              <a:spLocks/>
            </p:cNvSpPr>
            <p:nvPr/>
          </p:nvSpPr>
          <p:spPr bwMode="auto">
            <a:xfrm>
              <a:off x="380" y="530"/>
              <a:ext cx="485" cy="165"/>
            </a:xfrm>
            <a:custGeom>
              <a:avLst/>
              <a:gdLst>
                <a:gd name="T0" fmla="*/ 31 w 970"/>
                <a:gd name="T1" fmla="*/ 4 h 494"/>
                <a:gd name="T2" fmla="*/ 26 w 970"/>
                <a:gd name="T3" fmla="*/ 4 h 494"/>
                <a:gd name="T4" fmla="*/ 19 w 970"/>
                <a:gd name="T5" fmla="*/ 5 h 494"/>
                <a:gd name="T6" fmla="*/ 14 w 970"/>
                <a:gd name="T7" fmla="*/ 5 h 494"/>
                <a:gd name="T8" fmla="*/ 9 w 970"/>
                <a:gd name="T9" fmla="*/ 5 h 494"/>
                <a:gd name="T10" fmla="*/ 5 w 970"/>
                <a:gd name="T11" fmla="*/ 5 h 494"/>
                <a:gd name="T12" fmla="*/ 2 w 970"/>
                <a:gd name="T13" fmla="*/ 4 h 494"/>
                <a:gd name="T14" fmla="*/ 1 w 970"/>
                <a:gd name="T15" fmla="*/ 4 h 494"/>
                <a:gd name="T16" fmla="*/ 1 w 970"/>
                <a:gd name="T17" fmla="*/ 3 h 494"/>
                <a:gd name="T18" fmla="*/ 2 w 970"/>
                <a:gd name="T19" fmla="*/ 2 h 494"/>
                <a:gd name="T20" fmla="*/ 4 w 970"/>
                <a:gd name="T21" fmla="*/ 1 h 494"/>
                <a:gd name="T22" fmla="*/ 7 w 970"/>
                <a:gd name="T23" fmla="*/ 0 h 494"/>
                <a:gd name="T24" fmla="*/ 12 w 970"/>
                <a:gd name="T25" fmla="*/ 0 h 494"/>
                <a:gd name="T26" fmla="*/ 19 w 970"/>
                <a:gd name="T27" fmla="*/ 0 h 494"/>
                <a:gd name="T28" fmla="*/ 27 w 970"/>
                <a:gd name="T29" fmla="*/ 1 h 494"/>
                <a:gd name="T30" fmla="*/ 38 w 970"/>
                <a:gd name="T31" fmla="*/ 1 h 494"/>
                <a:gd name="T32" fmla="*/ 49 w 970"/>
                <a:gd name="T33" fmla="*/ 3 h 494"/>
                <a:gd name="T34" fmla="*/ 58 w 970"/>
                <a:gd name="T35" fmla="*/ 4 h 494"/>
                <a:gd name="T36" fmla="*/ 67 w 970"/>
                <a:gd name="T37" fmla="*/ 6 h 494"/>
                <a:gd name="T38" fmla="*/ 76 w 970"/>
                <a:gd name="T39" fmla="*/ 8 h 494"/>
                <a:gd name="T40" fmla="*/ 86 w 970"/>
                <a:gd name="T41" fmla="*/ 10 h 494"/>
                <a:gd name="T42" fmla="*/ 96 w 970"/>
                <a:gd name="T43" fmla="*/ 12 h 494"/>
                <a:gd name="T44" fmla="*/ 106 w 970"/>
                <a:gd name="T45" fmla="*/ 14 h 494"/>
                <a:gd name="T46" fmla="*/ 116 w 970"/>
                <a:gd name="T47" fmla="*/ 17 h 494"/>
                <a:gd name="T48" fmla="*/ 120 w 970"/>
                <a:gd name="T49" fmla="*/ 18 h 494"/>
                <a:gd name="T50" fmla="*/ 112 w 970"/>
                <a:gd name="T51" fmla="*/ 17 h 494"/>
                <a:gd name="T52" fmla="*/ 105 w 970"/>
                <a:gd name="T53" fmla="*/ 15 h 494"/>
                <a:gd name="T54" fmla="*/ 97 w 970"/>
                <a:gd name="T55" fmla="*/ 14 h 494"/>
                <a:gd name="T56" fmla="*/ 90 w 970"/>
                <a:gd name="T57" fmla="*/ 12 h 494"/>
                <a:gd name="T58" fmla="*/ 83 w 970"/>
                <a:gd name="T59" fmla="*/ 11 h 494"/>
                <a:gd name="T60" fmla="*/ 77 w 970"/>
                <a:gd name="T61" fmla="*/ 9 h 494"/>
                <a:gd name="T62" fmla="*/ 70 w 970"/>
                <a:gd name="T63" fmla="*/ 8 h 494"/>
                <a:gd name="T64" fmla="*/ 65 w 970"/>
                <a:gd name="T65" fmla="*/ 7 h 494"/>
                <a:gd name="T66" fmla="*/ 55 w 970"/>
                <a:gd name="T67" fmla="*/ 5 h 494"/>
                <a:gd name="T68" fmla="*/ 47 w 970"/>
                <a:gd name="T69" fmla="*/ 3 h 494"/>
                <a:gd name="T70" fmla="*/ 39 w 970"/>
                <a:gd name="T71" fmla="*/ 2 h 494"/>
                <a:gd name="T72" fmla="*/ 31 w 970"/>
                <a:gd name="T73" fmla="*/ 2 h 494"/>
                <a:gd name="T74" fmla="*/ 26 w 970"/>
                <a:gd name="T75" fmla="*/ 1 h 494"/>
                <a:gd name="T76" fmla="*/ 20 w 970"/>
                <a:gd name="T77" fmla="*/ 1 h 494"/>
                <a:gd name="T78" fmla="*/ 15 w 970"/>
                <a:gd name="T79" fmla="*/ 1 h 494"/>
                <a:gd name="T80" fmla="*/ 12 w 970"/>
                <a:gd name="T81" fmla="*/ 1 h 494"/>
                <a:gd name="T82" fmla="*/ 8 w 970"/>
                <a:gd name="T83" fmla="*/ 2 h 494"/>
                <a:gd name="T84" fmla="*/ 5 w 970"/>
                <a:gd name="T85" fmla="*/ 2 h 494"/>
                <a:gd name="T86" fmla="*/ 5 w 970"/>
                <a:gd name="T87" fmla="*/ 3 h 494"/>
                <a:gd name="T88" fmla="*/ 9 w 970"/>
                <a:gd name="T89" fmla="*/ 3 h 494"/>
                <a:gd name="T90" fmla="*/ 13 w 970"/>
                <a:gd name="T91" fmla="*/ 4 h 494"/>
                <a:gd name="T92" fmla="*/ 15 w 970"/>
                <a:gd name="T93" fmla="*/ 4 h 494"/>
                <a:gd name="T94" fmla="*/ 19 w 970"/>
                <a:gd name="T95" fmla="*/ 4 h 494"/>
                <a:gd name="T96" fmla="*/ 22 w 970"/>
                <a:gd name="T97" fmla="*/ 3 h 494"/>
                <a:gd name="T98" fmla="*/ 25 w 970"/>
                <a:gd name="T99" fmla="*/ 3 h 494"/>
                <a:gd name="T100" fmla="*/ 28 w 970"/>
                <a:gd name="T101" fmla="*/ 3 h 494"/>
                <a:gd name="T102" fmla="*/ 30 w 970"/>
                <a:gd name="T103" fmla="*/ 3 h 494"/>
                <a:gd name="T104" fmla="*/ 33 w 970"/>
                <a:gd name="T105" fmla="*/ 2 h 49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970"/>
                <a:gd name="T160" fmla="*/ 0 h 494"/>
                <a:gd name="T161" fmla="*/ 970 w 970"/>
                <a:gd name="T162" fmla="*/ 494 h 49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970" h="494">
                  <a:moveTo>
                    <a:pt x="282" y="82"/>
                  </a:moveTo>
                  <a:lnTo>
                    <a:pt x="255" y="95"/>
                  </a:lnTo>
                  <a:lnTo>
                    <a:pt x="229" y="106"/>
                  </a:lnTo>
                  <a:lnTo>
                    <a:pt x="202" y="116"/>
                  </a:lnTo>
                  <a:lnTo>
                    <a:pt x="177" y="122"/>
                  </a:lnTo>
                  <a:lnTo>
                    <a:pt x="152" y="128"/>
                  </a:lnTo>
                  <a:lnTo>
                    <a:pt x="129" y="131"/>
                  </a:lnTo>
                  <a:lnTo>
                    <a:pt x="106" y="133"/>
                  </a:lnTo>
                  <a:lnTo>
                    <a:pt x="85" y="133"/>
                  </a:lnTo>
                  <a:lnTo>
                    <a:pt x="67" y="132"/>
                  </a:lnTo>
                  <a:lnTo>
                    <a:pt x="50" y="129"/>
                  </a:lnTo>
                  <a:lnTo>
                    <a:pt x="35" y="125"/>
                  </a:lnTo>
                  <a:lnTo>
                    <a:pt x="22" y="120"/>
                  </a:lnTo>
                  <a:lnTo>
                    <a:pt x="13" y="113"/>
                  </a:lnTo>
                  <a:lnTo>
                    <a:pt x="6" y="106"/>
                  </a:lnTo>
                  <a:lnTo>
                    <a:pt x="1" y="98"/>
                  </a:lnTo>
                  <a:lnTo>
                    <a:pt x="0" y="88"/>
                  </a:lnTo>
                  <a:lnTo>
                    <a:pt x="2" y="72"/>
                  </a:lnTo>
                  <a:lnTo>
                    <a:pt x="6" y="57"/>
                  </a:lnTo>
                  <a:lnTo>
                    <a:pt x="11" y="43"/>
                  </a:lnTo>
                  <a:lnTo>
                    <a:pt x="18" y="31"/>
                  </a:lnTo>
                  <a:lnTo>
                    <a:pt x="27" y="21"/>
                  </a:lnTo>
                  <a:lnTo>
                    <a:pt x="40" y="13"/>
                  </a:lnTo>
                  <a:lnTo>
                    <a:pt x="54" y="6"/>
                  </a:lnTo>
                  <a:lnTo>
                    <a:pt x="72" y="2"/>
                  </a:lnTo>
                  <a:lnTo>
                    <a:pt x="93" y="0"/>
                  </a:lnTo>
                  <a:lnTo>
                    <a:pt x="118" y="0"/>
                  </a:lnTo>
                  <a:lnTo>
                    <a:pt x="146" y="2"/>
                  </a:lnTo>
                  <a:lnTo>
                    <a:pt x="178" y="8"/>
                  </a:lnTo>
                  <a:lnTo>
                    <a:pt x="215" y="15"/>
                  </a:lnTo>
                  <a:lnTo>
                    <a:pt x="256" y="26"/>
                  </a:lnTo>
                  <a:lnTo>
                    <a:pt x="302" y="39"/>
                  </a:lnTo>
                  <a:lnTo>
                    <a:pt x="353" y="56"/>
                  </a:lnTo>
                  <a:lnTo>
                    <a:pt x="389" y="69"/>
                  </a:lnTo>
                  <a:lnTo>
                    <a:pt x="426" y="86"/>
                  </a:lnTo>
                  <a:lnTo>
                    <a:pt x="461" y="105"/>
                  </a:lnTo>
                  <a:lnTo>
                    <a:pt x="497" y="127"/>
                  </a:lnTo>
                  <a:lnTo>
                    <a:pt x="534" y="150"/>
                  </a:lnTo>
                  <a:lnTo>
                    <a:pt x="571" y="176"/>
                  </a:lnTo>
                  <a:lnTo>
                    <a:pt x="607" y="203"/>
                  </a:lnTo>
                  <a:lnTo>
                    <a:pt x="645" y="230"/>
                  </a:lnTo>
                  <a:lnTo>
                    <a:pt x="683" y="260"/>
                  </a:lnTo>
                  <a:lnTo>
                    <a:pt x="721" y="290"/>
                  </a:lnTo>
                  <a:lnTo>
                    <a:pt x="761" y="322"/>
                  </a:lnTo>
                  <a:lnTo>
                    <a:pt x="801" y="353"/>
                  </a:lnTo>
                  <a:lnTo>
                    <a:pt x="842" y="385"/>
                  </a:lnTo>
                  <a:lnTo>
                    <a:pt x="883" y="416"/>
                  </a:lnTo>
                  <a:lnTo>
                    <a:pt x="927" y="446"/>
                  </a:lnTo>
                  <a:lnTo>
                    <a:pt x="970" y="476"/>
                  </a:lnTo>
                  <a:lnTo>
                    <a:pt x="955" y="494"/>
                  </a:lnTo>
                  <a:lnTo>
                    <a:pt x="925" y="475"/>
                  </a:lnTo>
                  <a:lnTo>
                    <a:pt x="895" y="454"/>
                  </a:lnTo>
                  <a:lnTo>
                    <a:pt x="866" y="435"/>
                  </a:lnTo>
                  <a:lnTo>
                    <a:pt x="835" y="415"/>
                  </a:lnTo>
                  <a:lnTo>
                    <a:pt x="805" y="394"/>
                  </a:lnTo>
                  <a:lnTo>
                    <a:pt x="776" y="372"/>
                  </a:lnTo>
                  <a:lnTo>
                    <a:pt x="747" y="352"/>
                  </a:lnTo>
                  <a:lnTo>
                    <a:pt x="719" y="331"/>
                  </a:lnTo>
                  <a:lnTo>
                    <a:pt x="690" y="311"/>
                  </a:lnTo>
                  <a:lnTo>
                    <a:pt x="663" y="292"/>
                  </a:lnTo>
                  <a:lnTo>
                    <a:pt x="636" y="271"/>
                  </a:lnTo>
                  <a:lnTo>
                    <a:pt x="610" y="252"/>
                  </a:lnTo>
                  <a:lnTo>
                    <a:pt x="584" y="233"/>
                  </a:lnTo>
                  <a:lnTo>
                    <a:pt x="560" y="215"/>
                  </a:lnTo>
                  <a:lnTo>
                    <a:pt x="537" y="198"/>
                  </a:lnTo>
                  <a:lnTo>
                    <a:pt x="514" y="181"/>
                  </a:lnTo>
                  <a:lnTo>
                    <a:pt x="477" y="154"/>
                  </a:lnTo>
                  <a:lnTo>
                    <a:pt x="440" y="131"/>
                  </a:lnTo>
                  <a:lnTo>
                    <a:pt x="405" y="110"/>
                  </a:lnTo>
                  <a:lnTo>
                    <a:pt x="371" y="92"/>
                  </a:lnTo>
                  <a:lnTo>
                    <a:pt x="339" y="77"/>
                  </a:lnTo>
                  <a:lnTo>
                    <a:pt x="308" y="64"/>
                  </a:lnTo>
                  <a:lnTo>
                    <a:pt x="279" y="53"/>
                  </a:lnTo>
                  <a:lnTo>
                    <a:pt x="251" y="45"/>
                  </a:lnTo>
                  <a:lnTo>
                    <a:pt x="226" y="39"/>
                  </a:lnTo>
                  <a:lnTo>
                    <a:pt x="201" y="34"/>
                  </a:lnTo>
                  <a:lnTo>
                    <a:pt x="179" y="31"/>
                  </a:lnTo>
                  <a:lnTo>
                    <a:pt x="157" y="30"/>
                  </a:lnTo>
                  <a:lnTo>
                    <a:pt x="138" y="28"/>
                  </a:lnTo>
                  <a:lnTo>
                    <a:pt x="121" y="30"/>
                  </a:lnTo>
                  <a:lnTo>
                    <a:pt x="105" y="31"/>
                  </a:lnTo>
                  <a:lnTo>
                    <a:pt x="92" y="34"/>
                  </a:lnTo>
                  <a:lnTo>
                    <a:pt x="73" y="38"/>
                  </a:lnTo>
                  <a:lnTo>
                    <a:pt x="57" y="45"/>
                  </a:lnTo>
                  <a:lnTo>
                    <a:pt x="44" y="53"/>
                  </a:lnTo>
                  <a:lnTo>
                    <a:pt x="36" y="61"/>
                  </a:lnTo>
                  <a:lnTo>
                    <a:pt x="34" y="71"/>
                  </a:lnTo>
                  <a:lnTo>
                    <a:pt x="38" y="79"/>
                  </a:lnTo>
                  <a:lnTo>
                    <a:pt x="49" y="87"/>
                  </a:lnTo>
                  <a:lnTo>
                    <a:pt x="71" y="92"/>
                  </a:lnTo>
                  <a:lnTo>
                    <a:pt x="84" y="95"/>
                  </a:lnTo>
                  <a:lnTo>
                    <a:pt x="98" y="97"/>
                  </a:lnTo>
                  <a:lnTo>
                    <a:pt x="110" y="98"/>
                  </a:lnTo>
                  <a:lnTo>
                    <a:pt x="124" y="98"/>
                  </a:lnTo>
                  <a:lnTo>
                    <a:pt x="136" y="98"/>
                  </a:lnTo>
                  <a:lnTo>
                    <a:pt x="149" y="98"/>
                  </a:lnTo>
                  <a:lnTo>
                    <a:pt x="160" y="97"/>
                  </a:lnTo>
                  <a:lnTo>
                    <a:pt x="173" y="94"/>
                  </a:lnTo>
                  <a:lnTo>
                    <a:pt x="184" y="92"/>
                  </a:lnTo>
                  <a:lnTo>
                    <a:pt x="195" y="90"/>
                  </a:lnTo>
                  <a:lnTo>
                    <a:pt x="207" y="87"/>
                  </a:lnTo>
                  <a:lnTo>
                    <a:pt x="217" y="83"/>
                  </a:lnTo>
                  <a:lnTo>
                    <a:pt x="229" y="79"/>
                  </a:lnTo>
                  <a:lnTo>
                    <a:pt x="239" y="75"/>
                  </a:lnTo>
                  <a:lnTo>
                    <a:pt x="249" y="69"/>
                  </a:lnTo>
                  <a:lnTo>
                    <a:pt x="260" y="64"/>
                  </a:lnTo>
                  <a:lnTo>
                    <a:pt x="282" y="82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auto">
            <a:xfrm>
              <a:off x="352" y="601"/>
              <a:ext cx="930" cy="214"/>
            </a:xfrm>
            <a:custGeom>
              <a:avLst/>
              <a:gdLst>
                <a:gd name="T0" fmla="*/ 138 w 1861"/>
                <a:gd name="T1" fmla="*/ 12 h 641"/>
                <a:gd name="T2" fmla="*/ 153 w 1861"/>
                <a:gd name="T3" fmla="*/ 14 h 641"/>
                <a:gd name="T4" fmla="*/ 168 w 1861"/>
                <a:gd name="T5" fmla="*/ 16 h 641"/>
                <a:gd name="T6" fmla="*/ 185 w 1861"/>
                <a:gd name="T7" fmla="*/ 17 h 641"/>
                <a:gd name="T8" fmla="*/ 211 w 1861"/>
                <a:gd name="T9" fmla="*/ 17 h 641"/>
                <a:gd name="T10" fmla="*/ 227 w 1861"/>
                <a:gd name="T11" fmla="*/ 13 h 641"/>
                <a:gd name="T12" fmla="*/ 227 w 1861"/>
                <a:gd name="T13" fmla="*/ 7 h 641"/>
                <a:gd name="T14" fmla="*/ 205 w 1861"/>
                <a:gd name="T15" fmla="*/ 3 h 641"/>
                <a:gd name="T16" fmla="*/ 183 w 1861"/>
                <a:gd name="T17" fmla="*/ 1 h 641"/>
                <a:gd name="T18" fmla="*/ 166 w 1861"/>
                <a:gd name="T19" fmla="*/ 2 h 641"/>
                <a:gd name="T20" fmla="*/ 150 w 1861"/>
                <a:gd name="T21" fmla="*/ 4 h 641"/>
                <a:gd name="T22" fmla="*/ 133 w 1861"/>
                <a:gd name="T23" fmla="*/ 8 h 641"/>
                <a:gd name="T24" fmla="*/ 116 w 1861"/>
                <a:gd name="T25" fmla="*/ 11 h 641"/>
                <a:gd name="T26" fmla="*/ 98 w 1861"/>
                <a:gd name="T27" fmla="*/ 15 h 641"/>
                <a:gd name="T28" fmla="*/ 80 w 1861"/>
                <a:gd name="T29" fmla="*/ 19 h 641"/>
                <a:gd name="T30" fmla="*/ 60 w 1861"/>
                <a:gd name="T31" fmla="*/ 22 h 641"/>
                <a:gd name="T32" fmla="*/ 42 w 1861"/>
                <a:gd name="T33" fmla="*/ 24 h 641"/>
                <a:gd name="T34" fmla="*/ 24 w 1861"/>
                <a:gd name="T35" fmla="*/ 23 h 641"/>
                <a:gd name="T36" fmla="*/ 9 w 1861"/>
                <a:gd name="T37" fmla="*/ 21 h 641"/>
                <a:gd name="T38" fmla="*/ 0 w 1861"/>
                <a:gd name="T39" fmla="*/ 17 h 641"/>
                <a:gd name="T40" fmla="*/ 0 w 1861"/>
                <a:gd name="T41" fmla="*/ 13 h 641"/>
                <a:gd name="T42" fmla="*/ 6 w 1861"/>
                <a:gd name="T43" fmla="*/ 10 h 641"/>
                <a:gd name="T44" fmla="*/ 16 w 1861"/>
                <a:gd name="T45" fmla="*/ 8 h 641"/>
                <a:gd name="T46" fmla="*/ 32 w 1861"/>
                <a:gd name="T47" fmla="*/ 8 h 641"/>
                <a:gd name="T48" fmla="*/ 39 w 1861"/>
                <a:gd name="T49" fmla="*/ 10 h 641"/>
                <a:gd name="T50" fmla="*/ 35 w 1861"/>
                <a:gd name="T51" fmla="*/ 10 h 641"/>
                <a:gd name="T52" fmla="*/ 23 w 1861"/>
                <a:gd name="T53" fmla="*/ 9 h 641"/>
                <a:gd name="T54" fmla="*/ 13 w 1861"/>
                <a:gd name="T55" fmla="*/ 9 h 641"/>
                <a:gd name="T56" fmla="*/ 6 w 1861"/>
                <a:gd name="T57" fmla="*/ 11 h 641"/>
                <a:gd name="T58" fmla="*/ 3 w 1861"/>
                <a:gd name="T59" fmla="*/ 14 h 641"/>
                <a:gd name="T60" fmla="*/ 3 w 1861"/>
                <a:gd name="T61" fmla="*/ 17 h 641"/>
                <a:gd name="T62" fmla="*/ 11 w 1861"/>
                <a:gd name="T63" fmla="*/ 20 h 641"/>
                <a:gd name="T64" fmla="*/ 26 w 1861"/>
                <a:gd name="T65" fmla="*/ 22 h 641"/>
                <a:gd name="T66" fmla="*/ 45 w 1861"/>
                <a:gd name="T67" fmla="*/ 22 h 641"/>
                <a:gd name="T68" fmla="*/ 60 w 1861"/>
                <a:gd name="T69" fmla="*/ 20 h 641"/>
                <a:gd name="T70" fmla="*/ 72 w 1861"/>
                <a:gd name="T71" fmla="*/ 17 h 641"/>
                <a:gd name="T72" fmla="*/ 86 w 1861"/>
                <a:gd name="T73" fmla="*/ 15 h 641"/>
                <a:gd name="T74" fmla="*/ 101 w 1861"/>
                <a:gd name="T75" fmla="*/ 11 h 641"/>
                <a:gd name="T76" fmla="*/ 116 w 1861"/>
                <a:gd name="T77" fmla="*/ 8 h 641"/>
                <a:gd name="T78" fmla="*/ 131 w 1861"/>
                <a:gd name="T79" fmla="*/ 6 h 641"/>
                <a:gd name="T80" fmla="*/ 145 w 1861"/>
                <a:gd name="T81" fmla="*/ 3 h 641"/>
                <a:gd name="T82" fmla="*/ 158 w 1861"/>
                <a:gd name="T83" fmla="*/ 1 h 641"/>
                <a:gd name="T84" fmla="*/ 174 w 1861"/>
                <a:gd name="T85" fmla="*/ 0 h 641"/>
                <a:gd name="T86" fmla="*/ 196 w 1861"/>
                <a:gd name="T87" fmla="*/ 0 h 641"/>
                <a:gd name="T88" fmla="*/ 218 w 1861"/>
                <a:gd name="T89" fmla="*/ 3 h 641"/>
                <a:gd name="T90" fmla="*/ 231 w 1861"/>
                <a:gd name="T91" fmla="*/ 8 h 641"/>
                <a:gd name="T92" fmla="*/ 229 w 1861"/>
                <a:gd name="T93" fmla="*/ 14 h 641"/>
                <a:gd name="T94" fmla="*/ 216 w 1861"/>
                <a:gd name="T95" fmla="*/ 17 h 641"/>
                <a:gd name="T96" fmla="*/ 196 w 1861"/>
                <a:gd name="T97" fmla="*/ 18 h 641"/>
                <a:gd name="T98" fmla="*/ 174 w 1861"/>
                <a:gd name="T99" fmla="*/ 17 h 641"/>
                <a:gd name="T100" fmla="*/ 162 w 1861"/>
                <a:gd name="T101" fmla="*/ 16 h 641"/>
                <a:gd name="T102" fmla="*/ 152 w 1861"/>
                <a:gd name="T103" fmla="*/ 15 h 641"/>
                <a:gd name="T104" fmla="*/ 141 w 1861"/>
                <a:gd name="T105" fmla="*/ 13 h 641"/>
                <a:gd name="T106" fmla="*/ 129 w 1861"/>
                <a:gd name="T107" fmla="*/ 11 h 64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861"/>
                <a:gd name="T163" fmla="*/ 0 h 641"/>
                <a:gd name="T164" fmla="*/ 1861 w 1861"/>
                <a:gd name="T165" fmla="*/ 641 h 64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861" h="641">
                  <a:moveTo>
                    <a:pt x="1026" y="263"/>
                  </a:moveTo>
                  <a:lnTo>
                    <a:pt x="1053" y="281"/>
                  </a:lnTo>
                  <a:lnTo>
                    <a:pt x="1080" y="297"/>
                  </a:lnTo>
                  <a:lnTo>
                    <a:pt x="1108" y="314"/>
                  </a:lnTo>
                  <a:lnTo>
                    <a:pt x="1136" y="330"/>
                  </a:lnTo>
                  <a:lnTo>
                    <a:pt x="1165" y="345"/>
                  </a:lnTo>
                  <a:lnTo>
                    <a:pt x="1195" y="360"/>
                  </a:lnTo>
                  <a:lnTo>
                    <a:pt x="1225" y="374"/>
                  </a:lnTo>
                  <a:lnTo>
                    <a:pt x="1256" y="387"/>
                  </a:lnTo>
                  <a:lnTo>
                    <a:pt x="1287" y="400"/>
                  </a:lnTo>
                  <a:lnTo>
                    <a:pt x="1319" y="412"/>
                  </a:lnTo>
                  <a:lnTo>
                    <a:pt x="1351" y="423"/>
                  </a:lnTo>
                  <a:lnTo>
                    <a:pt x="1384" y="432"/>
                  </a:lnTo>
                  <a:lnTo>
                    <a:pt x="1417" y="440"/>
                  </a:lnTo>
                  <a:lnTo>
                    <a:pt x="1453" y="447"/>
                  </a:lnTo>
                  <a:lnTo>
                    <a:pt x="1487" y="454"/>
                  </a:lnTo>
                  <a:lnTo>
                    <a:pt x="1523" y="460"/>
                  </a:lnTo>
                  <a:lnTo>
                    <a:pt x="1584" y="462"/>
                  </a:lnTo>
                  <a:lnTo>
                    <a:pt x="1640" y="458"/>
                  </a:lnTo>
                  <a:lnTo>
                    <a:pt x="1690" y="446"/>
                  </a:lnTo>
                  <a:lnTo>
                    <a:pt x="1734" y="427"/>
                  </a:lnTo>
                  <a:lnTo>
                    <a:pt x="1770" y="402"/>
                  </a:lnTo>
                  <a:lnTo>
                    <a:pt x="1799" y="374"/>
                  </a:lnTo>
                  <a:lnTo>
                    <a:pt x="1820" y="341"/>
                  </a:lnTo>
                  <a:lnTo>
                    <a:pt x="1833" y="305"/>
                  </a:lnTo>
                  <a:lnTo>
                    <a:pt x="1836" y="268"/>
                  </a:lnTo>
                  <a:lnTo>
                    <a:pt x="1831" y="232"/>
                  </a:lnTo>
                  <a:lnTo>
                    <a:pt x="1816" y="195"/>
                  </a:lnTo>
                  <a:lnTo>
                    <a:pt x="1791" y="158"/>
                  </a:lnTo>
                  <a:lnTo>
                    <a:pt x="1753" y="125"/>
                  </a:lnTo>
                  <a:lnTo>
                    <a:pt x="1706" y="95"/>
                  </a:lnTo>
                  <a:lnTo>
                    <a:pt x="1647" y="68"/>
                  </a:lnTo>
                  <a:lnTo>
                    <a:pt x="1575" y="47"/>
                  </a:lnTo>
                  <a:lnTo>
                    <a:pt x="1540" y="41"/>
                  </a:lnTo>
                  <a:lnTo>
                    <a:pt x="1504" y="36"/>
                  </a:lnTo>
                  <a:lnTo>
                    <a:pt x="1469" y="36"/>
                  </a:lnTo>
                  <a:lnTo>
                    <a:pt x="1435" y="38"/>
                  </a:lnTo>
                  <a:lnTo>
                    <a:pt x="1401" y="43"/>
                  </a:lnTo>
                  <a:lnTo>
                    <a:pt x="1367" y="50"/>
                  </a:lnTo>
                  <a:lnTo>
                    <a:pt x="1333" y="60"/>
                  </a:lnTo>
                  <a:lnTo>
                    <a:pt x="1300" y="72"/>
                  </a:lnTo>
                  <a:lnTo>
                    <a:pt x="1267" y="86"/>
                  </a:lnTo>
                  <a:lnTo>
                    <a:pt x="1234" y="102"/>
                  </a:lnTo>
                  <a:lnTo>
                    <a:pt x="1201" y="118"/>
                  </a:lnTo>
                  <a:lnTo>
                    <a:pt x="1167" y="137"/>
                  </a:lnTo>
                  <a:lnTo>
                    <a:pt x="1134" y="159"/>
                  </a:lnTo>
                  <a:lnTo>
                    <a:pt x="1101" y="181"/>
                  </a:lnTo>
                  <a:lnTo>
                    <a:pt x="1067" y="203"/>
                  </a:lnTo>
                  <a:lnTo>
                    <a:pt x="1034" y="228"/>
                  </a:lnTo>
                  <a:lnTo>
                    <a:pt x="1000" y="252"/>
                  </a:lnTo>
                  <a:lnTo>
                    <a:pt x="966" y="278"/>
                  </a:lnTo>
                  <a:lnTo>
                    <a:pt x="932" y="304"/>
                  </a:lnTo>
                  <a:lnTo>
                    <a:pt x="897" y="330"/>
                  </a:lnTo>
                  <a:lnTo>
                    <a:pt x="862" y="356"/>
                  </a:lnTo>
                  <a:lnTo>
                    <a:pt x="827" y="383"/>
                  </a:lnTo>
                  <a:lnTo>
                    <a:pt x="791" y="409"/>
                  </a:lnTo>
                  <a:lnTo>
                    <a:pt x="755" y="435"/>
                  </a:lnTo>
                  <a:lnTo>
                    <a:pt x="717" y="461"/>
                  </a:lnTo>
                  <a:lnTo>
                    <a:pt x="680" y="486"/>
                  </a:lnTo>
                  <a:lnTo>
                    <a:pt x="641" y="510"/>
                  </a:lnTo>
                  <a:lnTo>
                    <a:pt x="603" y="533"/>
                  </a:lnTo>
                  <a:lnTo>
                    <a:pt x="564" y="555"/>
                  </a:lnTo>
                  <a:lnTo>
                    <a:pt x="523" y="577"/>
                  </a:lnTo>
                  <a:lnTo>
                    <a:pt x="482" y="597"/>
                  </a:lnTo>
                  <a:lnTo>
                    <a:pt x="440" y="615"/>
                  </a:lnTo>
                  <a:lnTo>
                    <a:pt x="407" y="626"/>
                  </a:lnTo>
                  <a:lnTo>
                    <a:pt x="373" y="634"/>
                  </a:lnTo>
                  <a:lnTo>
                    <a:pt x="336" y="640"/>
                  </a:lnTo>
                  <a:lnTo>
                    <a:pt x="301" y="641"/>
                  </a:lnTo>
                  <a:lnTo>
                    <a:pt x="265" y="640"/>
                  </a:lnTo>
                  <a:lnTo>
                    <a:pt x="229" y="634"/>
                  </a:lnTo>
                  <a:lnTo>
                    <a:pt x="194" y="626"/>
                  </a:lnTo>
                  <a:lnTo>
                    <a:pt x="161" y="617"/>
                  </a:lnTo>
                  <a:lnTo>
                    <a:pt x="129" y="603"/>
                  </a:lnTo>
                  <a:lnTo>
                    <a:pt x="100" y="587"/>
                  </a:lnTo>
                  <a:lnTo>
                    <a:pt x="74" y="567"/>
                  </a:lnTo>
                  <a:lnTo>
                    <a:pt x="51" y="547"/>
                  </a:lnTo>
                  <a:lnTo>
                    <a:pt x="32" y="522"/>
                  </a:lnTo>
                  <a:lnTo>
                    <a:pt x="17" y="496"/>
                  </a:lnTo>
                  <a:lnTo>
                    <a:pt x="7" y="468"/>
                  </a:lnTo>
                  <a:lnTo>
                    <a:pt x="1" y="438"/>
                  </a:lnTo>
                  <a:lnTo>
                    <a:pt x="0" y="408"/>
                  </a:lnTo>
                  <a:lnTo>
                    <a:pt x="2" y="378"/>
                  </a:lnTo>
                  <a:lnTo>
                    <a:pt x="7" y="350"/>
                  </a:lnTo>
                  <a:lnTo>
                    <a:pt x="13" y="326"/>
                  </a:lnTo>
                  <a:lnTo>
                    <a:pt x="22" y="303"/>
                  </a:lnTo>
                  <a:lnTo>
                    <a:pt x="34" y="281"/>
                  </a:lnTo>
                  <a:lnTo>
                    <a:pt x="48" y="263"/>
                  </a:lnTo>
                  <a:lnTo>
                    <a:pt x="65" y="247"/>
                  </a:lnTo>
                  <a:lnTo>
                    <a:pt x="84" y="233"/>
                  </a:lnTo>
                  <a:lnTo>
                    <a:pt x="106" y="223"/>
                  </a:lnTo>
                  <a:lnTo>
                    <a:pt x="131" y="217"/>
                  </a:lnTo>
                  <a:lnTo>
                    <a:pt x="158" y="214"/>
                  </a:lnTo>
                  <a:lnTo>
                    <a:pt x="188" y="214"/>
                  </a:lnTo>
                  <a:lnTo>
                    <a:pt x="220" y="219"/>
                  </a:lnTo>
                  <a:lnTo>
                    <a:pt x="256" y="228"/>
                  </a:lnTo>
                  <a:lnTo>
                    <a:pt x="294" y="240"/>
                  </a:lnTo>
                  <a:lnTo>
                    <a:pt x="305" y="251"/>
                  </a:lnTo>
                  <a:lnTo>
                    <a:pt x="312" y="260"/>
                  </a:lnTo>
                  <a:lnTo>
                    <a:pt x="313" y="270"/>
                  </a:lnTo>
                  <a:lnTo>
                    <a:pt x="311" y="277"/>
                  </a:lnTo>
                  <a:lnTo>
                    <a:pt x="304" y="279"/>
                  </a:lnTo>
                  <a:lnTo>
                    <a:pt x="295" y="279"/>
                  </a:lnTo>
                  <a:lnTo>
                    <a:pt x="284" y="275"/>
                  </a:lnTo>
                  <a:lnTo>
                    <a:pt x="270" y="264"/>
                  </a:lnTo>
                  <a:lnTo>
                    <a:pt x="241" y="253"/>
                  </a:lnTo>
                  <a:lnTo>
                    <a:pt x="214" y="247"/>
                  </a:lnTo>
                  <a:lnTo>
                    <a:pt x="190" y="241"/>
                  </a:lnTo>
                  <a:lnTo>
                    <a:pt x="166" y="237"/>
                  </a:lnTo>
                  <a:lnTo>
                    <a:pt x="146" y="237"/>
                  </a:lnTo>
                  <a:lnTo>
                    <a:pt x="127" y="238"/>
                  </a:lnTo>
                  <a:lnTo>
                    <a:pt x="109" y="243"/>
                  </a:lnTo>
                  <a:lnTo>
                    <a:pt x="93" y="249"/>
                  </a:lnTo>
                  <a:lnTo>
                    <a:pt x="79" y="259"/>
                  </a:lnTo>
                  <a:lnTo>
                    <a:pt x="67" y="270"/>
                  </a:lnTo>
                  <a:lnTo>
                    <a:pt x="55" y="285"/>
                  </a:lnTo>
                  <a:lnTo>
                    <a:pt x="46" y="301"/>
                  </a:lnTo>
                  <a:lnTo>
                    <a:pt x="38" y="319"/>
                  </a:lnTo>
                  <a:lnTo>
                    <a:pt x="30" y="341"/>
                  </a:lnTo>
                  <a:lnTo>
                    <a:pt x="25" y="365"/>
                  </a:lnTo>
                  <a:lnTo>
                    <a:pt x="21" y="391"/>
                  </a:lnTo>
                  <a:lnTo>
                    <a:pt x="19" y="415"/>
                  </a:lnTo>
                  <a:lnTo>
                    <a:pt x="22" y="439"/>
                  </a:lnTo>
                  <a:lnTo>
                    <a:pt x="28" y="464"/>
                  </a:lnTo>
                  <a:lnTo>
                    <a:pt x="39" y="487"/>
                  </a:lnTo>
                  <a:lnTo>
                    <a:pt x="53" y="510"/>
                  </a:lnTo>
                  <a:lnTo>
                    <a:pt x="71" y="531"/>
                  </a:lnTo>
                  <a:lnTo>
                    <a:pt x="93" y="550"/>
                  </a:lnTo>
                  <a:lnTo>
                    <a:pt x="118" y="567"/>
                  </a:lnTo>
                  <a:lnTo>
                    <a:pt x="145" y="581"/>
                  </a:lnTo>
                  <a:lnTo>
                    <a:pt x="176" y="592"/>
                  </a:lnTo>
                  <a:lnTo>
                    <a:pt x="209" y="600"/>
                  </a:lnTo>
                  <a:lnTo>
                    <a:pt x="244" y="603"/>
                  </a:lnTo>
                  <a:lnTo>
                    <a:pt x="283" y="602"/>
                  </a:lnTo>
                  <a:lnTo>
                    <a:pt x="322" y="596"/>
                  </a:lnTo>
                  <a:lnTo>
                    <a:pt x="364" y="584"/>
                  </a:lnTo>
                  <a:lnTo>
                    <a:pt x="408" y="566"/>
                  </a:lnTo>
                  <a:lnTo>
                    <a:pt x="431" y="555"/>
                  </a:lnTo>
                  <a:lnTo>
                    <a:pt x="455" y="543"/>
                  </a:lnTo>
                  <a:lnTo>
                    <a:pt x="480" y="529"/>
                  </a:lnTo>
                  <a:lnTo>
                    <a:pt x="505" y="514"/>
                  </a:lnTo>
                  <a:lnTo>
                    <a:pt x="530" y="499"/>
                  </a:lnTo>
                  <a:lnTo>
                    <a:pt x="556" y="483"/>
                  </a:lnTo>
                  <a:lnTo>
                    <a:pt x="583" y="465"/>
                  </a:lnTo>
                  <a:lnTo>
                    <a:pt x="610" y="447"/>
                  </a:lnTo>
                  <a:lnTo>
                    <a:pt x="638" y="430"/>
                  </a:lnTo>
                  <a:lnTo>
                    <a:pt x="666" y="410"/>
                  </a:lnTo>
                  <a:lnTo>
                    <a:pt x="695" y="391"/>
                  </a:lnTo>
                  <a:lnTo>
                    <a:pt x="724" y="371"/>
                  </a:lnTo>
                  <a:lnTo>
                    <a:pt x="753" y="350"/>
                  </a:lnTo>
                  <a:lnTo>
                    <a:pt x="783" y="330"/>
                  </a:lnTo>
                  <a:lnTo>
                    <a:pt x="813" y="309"/>
                  </a:lnTo>
                  <a:lnTo>
                    <a:pt x="842" y="289"/>
                  </a:lnTo>
                  <a:lnTo>
                    <a:pt x="872" y="268"/>
                  </a:lnTo>
                  <a:lnTo>
                    <a:pt x="902" y="248"/>
                  </a:lnTo>
                  <a:lnTo>
                    <a:pt x="932" y="228"/>
                  </a:lnTo>
                  <a:lnTo>
                    <a:pt x="961" y="207"/>
                  </a:lnTo>
                  <a:lnTo>
                    <a:pt x="991" y="188"/>
                  </a:lnTo>
                  <a:lnTo>
                    <a:pt x="1020" y="169"/>
                  </a:lnTo>
                  <a:lnTo>
                    <a:pt x="1049" y="150"/>
                  </a:lnTo>
                  <a:lnTo>
                    <a:pt x="1078" y="132"/>
                  </a:lnTo>
                  <a:lnTo>
                    <a:pt x="1107" y="114"/>
                  </a:lnTo>
                  <a:lnTo>
                    <a:pt x="1136" y="98"/>
                  </a:lnTo>
                  <a:lnTo>
                    <a:pt x="1164" y="81"/>
                  </a:lnTo>
                  <a:lnTo>
                    <a:pt x="1191" y="66"/>
                  </a:lnTo>
                  <a:lnTo>
                    <a:pt x="1219" y="53"/>
                  </a:lnTo>
                  <a:lnTo>
                    <a:pt x="1245" y="39"/>
                  </a:lnTo>
                  <a:lnTo>
                    <a:pt x="1271" y="28"/>
                  </a:lnTo>
                  <a:lnTo>
                    <a:pt x="1297" y="17"/>
                  </a:lnTo>
                  <a:lnTo>
                    <a:pt x="1323" y="9"/>
                  </a:lnTo>
                  <a:lnTo>
                    <a:pt x="1355" y="4"/>
                  </a:lnTo>
                  <a:lnTo>
                    <a:pt x="1392" y="0"/>
                  </a:lnTo>
                  <a:lnTo>
                    <a:pt x="1434" y="0"/>
                  </a:lnTo>
                  <a:lnTo>
                    <a:pt x="1479" y="1"/>
                  </a:lnTo>
                  <a:lnTo>
                    <a:pt x="1525" y="5"/>
                  </a:lnTo>
                  <a:lnTo>
                    <a:pt x="1573" y="13"/>
                  </a:lnTo>
                  <a:lnTo>
                    <a:pt x="1620" y="24"/>
                  </a:lnTo>
                  <a:lnTo>
                    <a:pt x="1666" y="39"/>
                  </a:lnTo>
                  <a:lnTo>
                    <a:pt x="1710" y="58"/>
                  </a:lnTo>
                  <a:lnTo>
                    <a:pt x="1750" y="81"/>
                  </a:lnTo>
                  <a:lnTo>
                    <a:pt x="1786" y="109"/>
                  </a:lnTo>
                  <a:lnTo>
                    <a:pt x="1816" y="140"/>
                  </a:lnTo>
                  <a:lnTo>
                    <a:pt x="1839" y="177"/>
                  </a:lnTo>
                  <a:lnTo>
                    <a:pt x="1855" y="218"/>
                  </a:lnTo>
                  <a:lnTo>
                    <a:pt x="1861" y="266"/>
                  </a:lnTo>
                  <a:lnTo>
                    <a:pt x="1859" y="311"/>
                  </a:lnTo>
                  <a:lnTo>
                    <a:pt x="1851" y="349"/>
                  </a:lnTo>
                  <a:lnTo>
                    <a:pt x="1836" y="382"/>
                  </a:lnTo>
                  <a:lnTo>
                    <a:pt x="1816" y="410"/>
                  </a:lnTo>
                  <a:lnTo>
                    <a:pt x="1791" y="435"/>
                  </a:lnTo>
                  <a:lnTo>
                    <a:pt x="1761" y="453"/>
                  </a:lnTo>
                  <a:lnTo>
                    <a:pt x="1728" y="468"/>
                  </a:lnTo>
                  <a:lnTo>
                    <a:pt x="1691" y="479"/>
                  </a:lnTo>
                  <a:lnTo>
                    <a:pt x="1652" y="486"/>
                  </a:lnTo>
                  <a:lnTo>
                    <a:pt x="1611" y="490"/>
                  </a:lnTo>
                  <a:lnTo>
                    <a:pt x="1569" y="491"/>
                  </a:lnTo>
                  <a:lnTo>
                    <a:pt x="1525" y="488"/>
                  </a:lnTo>
                  <a:lnTo>
                    <a:pt x="1482" y="484"/>
                  </a:lnTo>
                  <a:lnTo>
                    <a:pt x="1439" y="476"/>
                  </a:lnTo>
                  <a:lnTo>
                    <a:pt x="1397" y="468"/>
                  </a:lnTo>
                  <a:lnTo>
                    <a:pt x="1356" y="457"/>
                  </a:lnTo>
                  <a:lnTo>
                    <a:pt x="1339" y="451"/>
                  </a:lnTo>
                  <a:lnTo>
                    <a:pt x="1320" y="445"/>
                  </a:lnTo>
                  <a:lnTo>
                    <a:pt x="1300" y="438"/>
                  </a:lnTo>
                  <a:lnTo>
                    <a:pt x="1280" y="430"/>
                  </a:lnTo>
                  <a:lnTo>
                    <a:pt x="1261" y="421"/>
                  </a:lnTo>
                  <a:lnTo>
                    <a:pt x="1240" y="410"/>
                  </a:lnTo>
                  <a:lnTo>
                    <a:pt x="1218" y="401"/>
                  </a:lnTo>
                  <a:lnTo>
                    <a:pt x="1196" y="389"/>
                  </a:lnTo>
                  <a:lnTo>
                    <a:pt x="1174" y="378"/>
                  </a:lnTo>
                  <a:lnTo>
                    <a:pt x="1152" y="365"/>
                  </a:lnTo>
                  <a:lnTo>
                    <a:pt x="1129" y="352"/>
                  </a:lnTo>
                  <a:lnTo>
                    <a:pt x="1105" y="338"/>
                  </a:lnTo>
                  <a:lnTo>
                    <a:pt x="1082" y="324"/>
                  </a:lnTo>
                  <a:lnTo>
                    <a:pt x="1058" y="311"/>
                  </a:lnTo>
                  <a:lnTo>
                    <a:pt x="1035" y="296"/>
                  </a:lnTo>
                  <a:lnTo>
                    <a:pt x="1011" y="281"/>
                  </a:lnTo>
                  <a:lnTo>
                    <a:pt x="1026" y="263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2" name="Рисунок 11" descr="учитель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4143356"/>
            <a:ext cx="3357554" cy="2714644"/>
          </a:xfrm>
          <a:prstGeom prst="rect">
            <a:avLst/>
          </a:prstGeom>
        </p:spPr>
      </p:pic>
      <p:pic>
        <p:nvPicPr>
          <p:cNvPr id="21" name="Рисунок 20" descr="думаю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4500570"/>
            <a:ext cx="2357454" cy="2143116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22" name="Выноска-облако 21"/>
          <p:cNvSpPr/>
          <p:nvPr/>
        </p:nvSpPr>
        <p:spPr>
          <a:xfrm>
            <a:off x="3643306" y="4357694"/>
            <a:ext cx="2071702" cy="1500198"/>
          </a:xfrm>
          <a:prstGeom prst="cloudCallout">
            <a:avLst>
              <a:gd name="adj1" fmla="val -81391"/>
              <a:gd name="adj2" fmla="val 17903"/>
            </a:avLst>
          </a:prstGeom>
          <a:solidFill>
            <a:srgbClr val="66FFFF">
              <a:alpha val="46667"/>
            </a:srgb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4357686" y="4286256"/>
            <a:ext cx="571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</a:rPr>
              <a:t>?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14744" y="4643446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Думаю</a:t>
            </a:r>
            <a:endParaRPr lang="ru-RU" sz="36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3" grpId="1"/>
      <p:bldP spid="23" grpId="2"/>
      <p:bldP spid="23" grpId="3"/>
      <p:bldP spid="23" grpId="4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6000792"/>
          </a:xfrm>
        </p:spPr>
        <p:txBody>
          <a:bodyPr>
            <a:normAutofit/>
          </a:bodyPr>
          <a:lstStyle/>
          <a:p>
            <a:r>
              <a:rPr lang="ru-RU" sz="4400" b="1" i="1" u="sng" dirty="0" smtClean="0">
                <a:solidFill>
                  <a:srgbClr val="FF0000"/>
                </a:solidFill>
                <a:latin typeface="Bookman Old Style" pitchFamily="18" charset="0"/>
              </a:rPr>
              <a:t>Решение</a:t>
            </a:r>
            <a:endParaRPr lang="ru-RU" sz="4000" b="1" i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sz="3600" b="1" i="1" dirty="0" smtClean="0">
                <a:latin typeface="Bookman Old Style" pitchFamily="18" charset="0"/>
              </a:rPr>
              <a:t>17</a:t>
            </a:r>
            <a:r>
              <a:rPr lang="en-US" sz="3600" b="1" i="1" dirty="0" smtClean="0">
                <a:latin typeface="Bookman Old Style" pitchFamily="18" charset="0"/>
              </a:rPr>
              <a:t>$</a:t>
            </a:r>
            <a:r>
              <a:rPr lang="ru-RU" sz="3600" b="1" i="1" dirty="0" smtClean="0">
                <a:latin typeface="Bookman Old Style" pitchFamily="18" charset="0"/>
              </a:rPr>
              <a:t> - 100%</a:t>
            </a:r>
          </a:p>
          <a:p>
            <a:pPr>
              <a:buNone/>
            </a:pPr>
            <a:r>
              <a:rPr lang="ru-RU" sz="3600" b="1" i="1" dirty="0" smtClean="0">
                <a:latin typeface="Bookman Old Style" pitchFamily="18" charset="0"/>
              </a:rPr>
              <a:t>19</a:t>
            </a:r>
            <a:r>
              <a:rPr lang="en-US" sz="3600" b="1" i="1" dirty="0" smtClean="0">
                <a:latin typeface="Bookman Old Style" pitchFamily="18" charset="0"/>
              </a:rPr>
              <a:t>$</a:t>
            </a:r>
            <a:r>
              <a:rPr lang="ru-RU" sz="3600" b="1" i="1" dirty="0" smtClean="0">
                <a:latin typeface="Bookman Old Style" pitchFamily="18" charset="0"/>
              </a:rPr>
              <a:t> - ?%</a:t>
            </a:r>
          </a:p>
          <a:p>
            <a:pPr>
              <a:buNone/>
            </a:pPr>
            <a:r>
              <a:rPr lang="ru-RU" sz="3600" b="1" i="1" dirty="0" smtClean="0">
                <a:latin typeface="Bookman Old Style" pitchFamily="18" charset="0"/>
              </a:rPr>
              <a:t>  17      100</a:t>
            </a:r>
          </a:p>
          <a:p>
            <a:pPr>
              <a:buNone/>
            </a:pPr>
            <a:r>
              <a:rPr lang="ru-RU" sz="3600" b="1" i="1" dirty="0" smtClean="0">
                <a:latin typeface="Bookman Old Style" pitchFamily="18" charset="0"/>
              </a:rPr>
              <a:t>  19        Х</a:t>
            </a:r>
          </a:p>
          <a:p>
            <a:pPr>
              <a:buNone/>
            </a:pPr>
            <a:r>
              <a:rPr lang="ru-RU" sz="3600" b="1" i="1" dirty="0" smtClean="0">
                <a:latin typeface="Bookman Old Style" pitchFamily="18" charset="0"/>
              </a:rPr>
              <a:t>         19 *100</a:t>
            </a:r>
          </a:p>
          <a:p>
            <a:pPr>
              <a:buNone/>
            </a:pPr>
            <a:r>
              <a:rPr lang="ru-RU" sz="3600" b="1" i="1" dirty="0" smtClean="0">
                <a:latin typeface="Bookman Old Style" pitchFamily="18" charset="0"/>
              </a:rPr>
              <a:t>            17</a:t>
            </a:r>
          </a:p>
          <a:p>
            <a:pPr>
              <a:buNone/>
            </a:pPr>
            <a:r>
              <a:rPr lang="ru-RU" sz="3600" b="1" i="1" dirty="0" smtClean="0">
                <a:latin typeface="Bookman Old Style" pitchFamily="18" charset="0"/>
              </a:rPr>
              <a:t>111,1 – 100 = 11,1(%)</a:t>
            </a:r>
          </a:p>
          <a:p>
            <a:pPr>
              <a:buNone/>
            </a:pPr>
            <a:r>
              <a:rPr lang="ru-RU" sz="3200" b="1" i="1" u="sng" dirty="0" smtClean="0">
                <a:latin typeface="Bookman Old Style" pitchFamily="18" charset="0"/>
              </a:rPr>
              <a:t>Ответ: прибыль составляет 11,1%. </a:t>
            </a:r>
          </a:p>
          <a:p>
            <a:pPr>
              <a:buNone/>
            </a:pPr>
            <a:endParaRPr lang="ru-RU" sz="3600" b="1" i="1" dirty="0" smtClean="0">
              <a:latin typeface="Bookman Old Style" pitchFamily="18" charset="0"/>
            </a:endParaRPr>
          </a:p>
          <a:p>
            <a:pPr>
              <a:buNone/>
            </a:pPr>
            <a:endParaRPr lang="ru-RU" sz="3600" b="1" i="1" dirty="0" smtClean="0">
              <a:latin typeface="Bookman Old Style" pitchFamily="18" charset="0"/>
            </a:endParaRPr>
          </a:p>
          <a:p>
            <a:pPr>
              <a:buNone/>
            </a:pPr>
            <a:endParaRPr lang="ru-RU" sz="3600" b="1" i="1" dirty="0">
              <a:latin typeface="Bookman Old Style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3357562"/>
            <a:ext cx="785818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071670" y="3357562"/>
            <a:ext cx="1000132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571604" y="3429000"/>
            <a:ext cx="428628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571604" y="3286124"/>
            <a:ext cx="428628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785918" y="4786322"/>
            <a:ext cx="2000264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85786" y="4357694"/>
            <a:ext cx="11430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/>
              <a:t>Х=</a:t>
            </a:r>
            <a:endParaRPr lang="ru-RU" sz="4400" b="1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3857620" y="435769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alibri"/>
              </a:rPr>
              <a:t>~</a:t>
            </a:r>
            <a:endParaRPr lang="ru-RU" sz="4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857620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alibri"/>
              </a:rPr>
              <a:t>~</a:t>
            </a:r>
            <a:endParaRPr lang="ru-RU" sz="40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429124" y="4357694"/>
            <a:ext cx="2928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/>
              <a:t>111,1(</a:t>
            </a:r>
            <a:r>
              <a:rPr lang="ru-RU" sz="4400" b="1" i="1" dirty="0" smtClean="0"/>
              <a:t>%)</a:t>
            </a:r>
            <a:endParaRPr lang="ru-RU" sz="4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300039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4800" b="1" i="1" dirty="0" smtClean="0">
                <a:solidFill>
                  <a:srgbClr val="FF0000"/>
                </a:solidFill>
                <a:latin typeface="Bookman Old Style" pitchFamily="18" charset="0"/>
              </a:rPr>
              <a:t>Купив за 17</a:t>
            </a:r>
            <a:r>
              <a:rPr lang="en-US" sz="4800" b="1" i="1" dirty="0" smtClean="0">
                <a:solidFill>
                  <a:srgbClr val="FF0000"/>
                </a:solidFill>
                <a:latin typeface="Bookman Old Style" pitchFamily="18" charset="0"/>
              </a:rPr>
              <a:t>$</a:t>
            </a:r>
            <a:r>
              <a:rPr lang="ru-RU" sz="4800" b="1" i="1" dirty="0" smtClean="0">
                <a:solidFill>
                  <a:srgbClr val="FF0000"/>
                </a:solidFill>
                <a:latin typeface="Bookman Old Style" pitchFamily="18" charset="0"/>
              </a:rPr>
              <a:t>, за сколько нужно продать, чтобы получит 2% прибыли?</a:t>
            </a:r>
            <a:endParaRPr lang="ru-RU" sz="48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grpSp>
        <p:nvGrpSpPr>
          <p:cNvPr id="2" name="Group 8"/>
          <p:cNvGrpSpPr>
            <a:grpSpLocks noChangeAspect="1"/>
          </p:cNvGrpSpPr>
          <p:nvPr/>
        </p:nvGrpSpPr>
        <p:grpSpPr bwMode="auto">
          <a:xfrm>
            <a:off x="0" y="4786322"/>
            <a:ext cx="3000396" cy="1500174"/>
            <a:chOff x="249" y="119"/>
            <a:chExt cx="1098" cy="713"/>
          </a:xfrm>
        </p:grpSpPr>
        <p:sp>
          <p:nvSpPr>
            <p:cNvPr id="5" name="AutoShape 9"/>
            <p:cNvSpPr>
              <a:spLocks noChangeAspect="1" noChangeArrowheads="1" noTextEdit="1"/>
            </p:cNvSpPr>
            <p:nvPr/>
          </p:nvSpPr>
          <p:spPr bwMode="auto">
            <a:xfrm>
              <a:off x="249" y="119"/>
              <a:ext cx="1098" cy="713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10"/>
            <p:cNvSpPr>
              <a:spLocks/>
            </p:cNvSpPr>
            <p:nvPr/>
          </p:nvSpPr>
          <p:spPr bwMode="auto">
            <a:xfrm>
              <a:off x="681" y="667"/>
              <a:ext cx="502" cy="150"/>
            </a:xfrm>
            <a:custGeom>
              <a:avLst/>
              <a:gdLst>
                <a:gd name="T0" fmla="*/ 3 w 1005"/>
                <a:gd name="T1" fmla="*/ 1 h 448"/>
                <a:gd name="T2" fmla="*/ 10 w 1005"/>
                <a:gd name="T3" fmla="*/ 3 h 448"/>
                <a:gd name="T4" fmla="*/ 16 w 1005"/>
                <a:gd name="T5" fmla="*/ 4 h 448"/>
                <a:gd name="T6" fmla="*/ 23 w 1005"/>
                <a:gd name="T7" fmla="*/ 6 h 448"/>
                <a:gd name="T8" fmla="*/ 30 w 1005"/>
                <a:gd name="T9" fmla="*/ 7 h 448"/>
                <a:gd name="T10" fmla="*/ 36 w 1005"/>
                <a:gd name="T11" fmla="*/ 9 h 448"/>
                <a:gd name="T12" fmla="*/ 42 w 1005"/>
                <a:gd name="T13" fmla="*/ 10 h 448"/>
                <a:gd name="T14" fmla="*/ 49 w 1005"/>
                <a:gd name="T15" fmla="*/ 12 h 448"/>
                <a:gd name="T16" fmla="*/ 55 w 1005"/>
                <a:gd name="T17" fmla="*/ 13 h 448"/>
                <a:gd name="T18" fmla="*/ 62 w 1005"/>
                <a:gd name="T19" fmla="*/ 14 h 448"/>
                <a:gd name="T20" fmla="*/ 68 w 1005"/>
                <a:gd name="T21" fmla="*/ 15 h 448"/>
                <a:gd name="T22" fmla="*/ 75 w 1005"/>
                <a:gd name="T23" fmla="*/ 16 h 448"/>
                <a:gd name="T24" fmla="*/ 81 w 1005"/>
                <a:gd name="T25" fmla="*/ 16 h 448"/>
                <a:gd name="T26" fmla="*/ 88 w 1005"/>
                <a:gd name="T27" fmla="*/ 17 h 448"/>
                <a:gd name="T28" fmla="*/ 95 w 1005"/>
                <a:gd name="T29" fmla="*/ 17 h 448"/>
                <a:gd name="T30" fmla="*/ 101 w 1005"/>
                <a:gd name="T31" fmla="*/ 17 h 448"/>
                <a:gd name="T32" fmla="*/ 110 w 1005"/>
                <a:gd name="T33" fmla="*/ 16 h 448"/>
                <a:gd name="T34" fmla="*/ 118 w 1005"/>
                <a:gd name="T35" fmla="*/ 15 h 448"/>
                <a:gd name="T36" fmla="*/ 123 w 1005"/>
                <a:gd name="T37" fmla="*/ 13 h 448"/>
                <a:gd name="T38" fmla="*/ 125 w 1005"/>
                <a:gd name="T39" fmla="*/ 10 h 448"/>
                <a:gd name="T40" fmla="*/ 125 w 1005"/>
                <a:gd name="T41" fmla="*/ 8 h 448"/>
                <a:gd name="T42" fmla="*/ 123 w 1005"/>
                <a:gd name="T43" fmla="*/ 5 h 448"/>
                <a:gd name="T44" fmla="*/ 120 w 1005"/>
                <a:gd name="T45" fmla="*/ 3 h 448"/>
                <a:gd name="T46" fmla="*/ 115 w 1005"/>
                <a:gd name="T47" fmla="*/ 2 h 448"/>
                <a:gd name="T48" fmla="*/ 111 w 1005"/>
                <a:gd name="T49" fmla="*/ 1 h 448"/>
                <a:gd name="T50" fmla="*/ 106 w 1005"/>
                <a:gd name="T51" fmla="*/ 0 h 448"/>
                <a:gd name="T52" fmla="*/ 100 w 1005"/>
                <a:gd name="T53" fmla="*/ 0 h 448"/>
                <a:gd name="T54" fmla="*/ 95 w 1005"/>
                <a:gd name="T55" fmla="*/ 0 h 448"/>
                <a:gd name="T56" fmla="*/ 90 w 1005"/>
                <a:gd name="T57" fmla="*/ 0 h 448"/>
                <a:gd name="T58" fmla="*/ 86 w 1005"/>
                <a:gd name="T59" fmla="*/ 1 h 448"/>
                <a:gd name="T60" fmla="*/ 83 w 1005"/>
                <a:gd name="T61" fmla="*/ 1 h 448"/>
                <a:gd name="T62" fmla="*/ 82 w 1005"/>
                <a:gd name="T63" fmla="*/ 2 h 448"/>
                <a:gd name="T64" fmla="*/ 83 w 1005"/>
                <a:gd name="T65" fmla="*/ 3 h 448"/>
                <a:gd name="T66" fmla="*/ 85 w 1005"/>
                <a:gd name="T67" fmla="*/ 3 h 448"/>
                <a:gd name="T68" fmla="*/ 88 w 1005"/>
                <a:gd name="T69" fmla="*/ 2 h 448"/>
                <a:gd name="T70" fmla="*/ 92 w 1005"/>
                <a:gd name="T71" fmla="*/ 1 h 448"/>
                <a:gd name="T72" fmla="*/ 97 w 1005"/>
                <a:gd name="T73" fmla="*/ 1 h 448"/>
                <a:gd name="T74" fmla="*/ 101 w 1005"/>
                <a:gd name="T75" fmla="*/ 1 h 448"/>
                <a:gd name="T76" fmla="*/ 105 w 1005"/>
                <a:gd name="T77" fmla="*/ 1 h 448"/>
                <a:gd name="T78" fmla="*/ 110 w 1005"/>
                <a:gd name="T79" fmla="*/ 2 h 448"/>
                <a:gd name="T80" fmla="*/ 115 w 1005"/>
                <a:gd name="T81" fmla="*/ 2 h 448"/>
                <a:gd name="T82" fmla="*/ 119 w 1005"/>
                <a:gd name="T83" fmla="*/ 3 h 448"/>
                <a:gd name="T84" fmla="*/ 121 w 1005"/>
                <a:gd name="T85" fmla="*/ 5 h 448"/>
                <a:gd name="T86" fmla="*/ 122 w 1005"/>
                <a:gd name="T87" fmla="*/ 7 h 448"/>
                <a:gd name="T88" fmla="*/ 121 w 1005"/>
                <a:gd name="T89" fmla="*/ 10 h 448"/>
                <a:gd name="T90" fmla="*/ 117 w 1005"/>
                <a:gd name="T91" fmla="*/ 12 h 448"/>
                <a:gd name="T92" fmla="*/ 112 w 1005"/>
                <a:gd name="T93" fmla="*/ 14 h 448"/>
                <a:gd name="T94" fmla="*/ 106 w 1005"/>
                <a:gd name="T95" fmla="*/ 15 h 448"/>
                <a:gd name="T96" fmla="*/ 99 w 1005"/>
                <a:gd name="T97" fmla="*/ 16 h 448"/>
                <a:gd name="T98" fmla="*/ 91 w 1005"/>
                <a:gd name="T99" fmla="*/ 16 h 448"/>
                <a:gd name="T100" fmla="*/ 83 w 1005"/>
                <a:gd name="T101" fmla="*/ 15 h 448"/>
                <a:gd name="T102" fmla="*/ 75 w 1005"/>
                <a:gd name="T103" fmla="*/ 15 h 448"/>
                <a:gd name="T104" fmla="*/ 66 w 1005"/>
                <a:gd name="T105" fmla="*/ 14 h 448"/>
                <a:gd name="T106" fmla="*/ 57 w 1005"/>
                <a:gd name="T107" fmla="*/ 12 h 448"/>
                <a:gd name="T108" fmla="*/ 48 w 1005"/>
                <a:gd name="T109" fmla="*/ 10 h 448"/>
                <a:gd name="T110" fmla="*/ 39 w 1005"/>
                <a:gd name="T111" fmla="*/ 8 h 448"/>
                <a:gd name="T112" fmla="*/ 31 w 1005"/>
                <a:gd name="T113" fmla="*/ 6 h 448"/>
                <a:gd name="T114" fmla="*/ 22 w 1005"/>
                <a:gd name="T115" fmla="*/ 5 h 448"/>
                <a:gd name="T116" fmla="*/ 14 w 1005"/>
                <a:gd name="T117" fmla="*/ 3 h 448"/>
                <a:gd name="T118" fmla="*/ 5 w 1005"/>
                <a:gd name="T119" fmla="*/ 1 h 448"/>
                <a:gd name="T120" fmla="*/ 0 w 1005"/>
                <a:gd name="T121" fmla="*/ 1 h 44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05"/>
                <a:gd name="T184" fmla="*/ 0 h 448"/>
                <a:gd name="T185" fmla="*/ 1005 w 1005"/>
                <a:gd name="T186" fmla="*/ 448 h 44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05" h="448">
                  <a:moveTo>
                    <a:pt x="0" y="15"/>
                  </a:moveTo>
                  <a:lnTo>
                    <a:pt x="27" y="35"/>
                  </a:lnTo>
                  <a:lnTo>
                    <a:pt x="54" y="56"/>
                  </a:lnTo>
                  <a:lnTo>
                    <a:pt x="81" y="76"/>
                  </a:lnTo>
                  <a:lnTo>
                    <a:pt x="108" y="98"/>
                  </a:lnTo>
                  <a:lnTo>
                    <a:pt x="135" y="119"/>
                  </a:lnTo>
                  <a:lnTo>
                    <a:pt x="161" y="139"/>
                  </a:lnTo>
                  <a:lnTo>
                    <a:pt x="188" y="160"/>
                  </a:lnTo>
                  <a:lnTo>
                    <a:pt x="214" y="180"/>
                  </a:lnTo>
                  <a:lnTo>
                    <a:pt x="240" y="201"/>
                  </a:lnTo>
                  <a:lnTo>
                    <a:pt x="266" y="221"/>
                  </a:lnTo>
                  <a:lnTo>
                    <a:pt x="292" y="240"/>
                  </a:lnTo>
                  <a:lnTo>
                    <a:pt x="317" y="259"/>
                  </a:lnTo>
                  <a:lnTo>
                    <a:pt x="343" y="277"/>
                  </a:lnTo>
                  <a:lnTo>
                    <a:pt x="369" y="296"/>
                  </a:lnTo>
                  <a:lnTo>
                    <a:pt x="395" y="312"/>
                  </a:lnTo>
                  <a:lnTo>
                    <a:pt x="421" y="329"/>
                  </a:lnTo>
                  <a:lnTo>
                    <a:pt x="447" y="345"/>
                  </a:lnTo>
                  <a:lnTo>
                    <a:pt x="473" y="360"/>
                  </a:lnTo>
                  <a:lnTo>
                    <a:pt x="499" y="374"/>
                  </a:lnTo>
                  <a:lnTo>
                    <a:pt x="524" y="386"/>
                  </a:lnTo>
                  <a:lnTo>
                    <a:pt x="550" y="398"/>
                  </a:lnTo>
                  <a:lnTo>
                    <a:pt x="576" y="409"/>
                  </a:lnTo>
                  <a:lnTo>
                    <a:pt x="603" y="419"/>
                  </a:lnTo>
                  <a:lnTo>
                    <a:pt x="629" y="427"/>
                  </a:lnTo>
                  <a:lnTo>
                    <a:pt x="655" y="434"/>
                  </a:lnTo>
                  <a:lnTo>
                    <a:pt x="681" y="439"/>
                  </a:lnTo>
                  <a:lnTo>
                    <a:pt x="707" y="443"/>
                  </a:lnTo>
                  <a:lnTo>
                    <a:pt x="733" y="446"/>
                  </a:lnTo>
                  <a:lnTo>
                    <a:pt x="760" y="448"/>
                  </a:lnTo>
                  <a:lnTo>
                    <a:pt x="787" y="448"/>
                  </a:lnTo>
                  <a:lnTo>
                    <a:pt x="814" y="445"/>
                  </a:lnTo>
                  <a:lnTo>
                    <a:pt x="841" y="441"/>
                  </a:lnTo>
                  <a:lnTo>
                    <a:pt x="883" y="430"/>
                  </a:lnTo>
                  <a:lnTo>
                    <a:pt x="917" y="412"/>
                  </a:lnTo>
                  <a:lnTo>
                    <a:pt x="946" y="390"/>
                  </a:lnTo>
                  <a:lnTo>
                    <a:pt x="968" y="366"/>
                  </a:lnTo>
                  <a:lnTo>
                    <a:pt x="984" y="336"/>
                  </a:lnTo>
                  <a:lnTo>
                    <a:pt x="996" y="304"/>
                  </a:lnTo>
                  <a:lnTo>
                    <a:pt x="1003" y="272"/>
                  </a:lnTo>
                  <a:lnTo>
                    <a:pt x="1005" y="237"/>
                  </a:lnTo>
                  <a:lnTo>
                    <a:pt x="1003" y="203"/>
                  </a:lnTo>
                  <a:lnTo>
                    <a:pt x="998" y="169"/>
                  </a:lnTo>
                  <a:lnTo>
                    <a:pt x="989" y="138"/>
                  </a:lnTo>
                  <a:lnTo>
                    <a:pt x="977" y="108"/>
                  </a:lnTo>
                  <a:lnTo>
                    <a:pt x="963" y="82"/>
                  </a:lnTo>
                  <a:lnTo>
                    <a:pt x="946" y="59"/>
                  </a:lnTo>
                  <a:lnTo>
                    <a:pt x="927" y="41"/>
                  </a:lnTo>
                  <a:lnTo>
                    <a:pt x="908" y="29"/>
                  </a:lnTo>
                  <a:lnTo>
                    <a:pt x="889" y="22"/>
                  </a:lnTo>
                  <a:lnTo>
                    <a:pt x="869" y="15"/>
                  </a:lnTo>
                  <a:lnTo>
                    <a:pt x="849" y="11"/>
                  </a:lnTo>
                  <a:lnTo>
                    <a:pt x="827" y="7"/>
                  </a:lnTo>
                  <a:lnTo>
                    <a:pt x="805" y="5"/>
                  </a:lnTo>
                  <a:lnTo>
                    <a:pt x="783" y="5"/>
                  </a:lnTo>
                  <a:lnTo>
                    <a:pt x="762" y="7"/>
                  </a:lnTo>
                  <a:lnTo>
                    <a:pt x="743" y="8"/>
                  </a:lnTo>
                  <a:lnTo>
                    <a:pt x="723" y="12"/>
                  </a:lnTo>
                  <a:lnTo>
                    <a:pt x="706" y="18"/>
                  </a:lnTo>
                  <a:lnTo>
                    <a:pt x="691" y="23"/>
                  </a:lnTo>
                  <a:lnTo>
                    <a:pt x="678" y="31"/>
                  </a:lnTo>
                  <a:lnTo>
                    <a:pt x="669" y="39"/>
                  </a:lnTo>
                  <a:lnTo>
                    <a:pt x="663" y="50"/>
                  </a:lnTo>
                  <a:lnTo>
                    <a:pt x="661" y="61"/>
                  </a:lnTo>
                  <a:lnTo>
                    <a:pt x="662" y="74"/>
                  </a:lnTo>
                  <a:lnTo>
                    <a:pt x="665" y="76"/>
                  </a:lnTo>
                  <a:lnTo>
                    <a:pt x="671" y="74"/>
                  </a:lnTo>
                  <a:lnTo>
                    <a:pt x="681" y="68"/>
                  </a:lnTo>
                  <a:lnTo>
                    <a:pt x="692" y="60"/>
                  </a:lnTo>
                  <a:lnTo>
                    <a:pt x="706" y="50"/>
                  </a:lnTo>
                  <a:lnTo>
                    <a:pt x="724" y="41"/>
                  </a:lnTo>
                  <a:lnTo>
                    <a:pt x="743" y="34"/>
                  </a:lnTo>
                  <a:lnTo>
                    <a:pt x="765" y="30"/>
                  </a:lnTo>
                  <a:lnTo>
                    <a:pt x="777" y="29"/>
                  </a:lnTo>
                  <a:lnTo>
                    <a:pt x="793" y="29"/>
                  </a:lnTo>
                  <a:lnTo>
                    <a:pt x="809" y="29"/>
                  </a:lnTo>
                  <a:lnTo>
                    <a:pt x="828" y="30"/>
                  </a:lnTo>
                  <a:lnTo>
                    <a:pt x="846" y="31"/>
                  </a:lnTo>
                  <a:lnTo>
                    <a:pt x="866" y="35"/>
                  </a:lnTo>
                  <a:lnTo>
                    <a:pt x="886" y="41"/>
                  </a:lnTo>
                  <a:lnTo>
                    <a:pt x="905" y="48"/>
                  </a:lnTo>
                  <a:lnTo>
                    <a:pt x="922" y="59"/>
                  </a:lnTo>
                  <a:lnTo>
                    <a:pt x="939" y="71"/>
                  </a:lnTo>
                  <a:lnTo>
                    <a:pt x="952" y="86"/>
                  </a:lnTo>
                  <a:lnTo>
                    <a:pt x="965" y="105"/>
                  </a:lnTo>
                  <a:lnTo>
                    <a:pt x="973" y="128"/>
                  </a:lnTo>
                  <a:lnTo>
                    <a:pt x="978" y="154"/>
                  </a:lnTo>
                  <a:lnTo>
                    <a:pt x="979" y="186"/>
                  </a:lnTo>
                  <a:lnTo>
                    <a:pt x="976" y="221"/>
                  </a:lnTo>
                  <a:lnTo>
                    <a:pt x="968" y="258"/>
                  </a:lnTo>
                  <a:lnTo>
                    <a:pt x="956" y="289"/>
                  </a:lnTo>
                  <a:lnTo>
                    <a:pt x="942" y="318"/>
                  </a:lnTo>
                  <a:lnTo>
                    <a:pt x="923" y="344"/>
                  </a:lnTo>
                  <a:lnTo>
                    <a:pt x="903" y="364"/>
                  </a:lnTo>
                  <a:lnTo>
                    <a:pt x="879" y="382"/>
                  </a:lnTo>
                  <a:lnTo>
                    <a:pt x="853" y="397"/>
                  </a:lnTo>
                  <a:lnTo>
                    <a:pt x="825" y="408"/>
                  </a:lnTo>
                  <a:lnTo>
                    <a:pt x="796" y="415"/>
                  </a:lnTo>
                  <a:lnTo>
                    <a:pt x="765" y="419"/>
                  </a:lnTo>
                  <a:lnTo>
                    <a:pt x="733" y="420"/>
                  </a:lnTo>
                  <a:lnTo>
                    <a:pt x="701" y="419"/>
                  </a:lnTo>
                  <a:lnTo>
                    <a:pt x="668" y="413"/>
                  </a:lnTo>
                  <a:lnTo>
                    <a:pt x="635" y="405"/>
                  </a:lnTo>
                  <a:lnTo>
                    <a:pt x="603" y="393"/>
                  </a:lnTo>
                  <a:lnTo>
                    <a:pt x="571" y="379"/>
                  </a:lnTo>
                  <a:lnTo>
                    <a:pt x="533" y="360"/>
                  </a:lnTo>
                  <a:lnTo>
                    <a:pt x="496" y="340"/>
                  </a:lnTo>
                  <a:lnTo>
                    <a:pt x="460" y="318"/>
                  </a:lnTo>
                  <a:lnTo>
                    <a:pt x="423" y="296"/>
                  </a:lnTo>
                  <a:lnTo>
                    <a:pt x="388" y="273"/>
                  </a:lnTo>
                  <a:lnTo>
                    <a:pt x="353" y="248"/>
                  </a:lnTo>
                  <a:lnTo>
                    <a:pt x="317" y="224"/>
                  </a:lnTo>
                  <a:lnTo>
                    <a:pt x="283" y="199"/>
                  </a:lnTo>
                  <a:lnTo>
                    <a:pt x="249" y="173"/>
                  </a:lnTo>
                  <a:lnTo>
                    <a:pt x="215" y="149"/>
                  </a:lnTo>
                  <a:lnTo>
                    <a:pt x="181" y="123"/>
                  </a:lnTo>
                  <a:lnTo>
                    <a:pt x="146" y="98"/>
                  </a:lnTo>
                  <a:lnTo>
                    <a:pt x="113" y="72"/>
                  </a:lnTo>
                  <a:lnTo>
                    <a:pt x="79" y="48"/>
                  </a:lnTo>
                  <a:lnTo>
                    <a:pt x="46" y="23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1"/>
            <p:cNvSpPr>
              <a:spLocks/>
            </p:cNvSpPr>
            <p:nvPr/>
          </p:nvSpPr>
          <p:spPr bwMode="auto">
            <a:xfrm>
              <a:off x="255" y="544"/>
              <a:ext cx="771" cy="215"/>
            </a:xfrm>
            <a:custGeom>
              <a:avLst/>
              <a:gdLst>
                <a:gd name="T0" fmla="*/ 101 w 1542"/>
                <a:gd name="T1" fmla="*/ 13 h 645"/>
                <a:gd name="T2" fmla="*/ 93 w 1542"/>
                <a:gd name="T3" fmla="*/ 12 h 645"/>
                <a:gd name="T4" fmla="*/ 85 w 1542"/>
                <a:gd name="T5" fmla="*/ 10 h 645"/>
                <a:gd name="T6" fmla="*/ 76 w 1542"/>
                <a:gd name="T7" fmla="*/ 9 h 645"/>
                <a:gd name="T8" fmla="*/ 67 w 1542"/>
                <a:gd name="T9" fmla="*/ 8 h 645"/>
                <a:gd name="T10" fmla="*/ 57 w 1542"/>
                <a:gd name="T11" fmla="*/ 8 h 645"/>
                <a:gd name="T12" fmla="*/ 49 w 1542"/>
                <a:gd name="T13" fmla="*/ 7 h 645"/>
                <a:gd name="T14" fmla="*/ 41 w 1542"/>
                <a:gd name="T15" fmla="*/ 7 h 645"/>
                <a:gd name="T16" fmla="*/ 34 w 1542"/>
                <a:gd name="T17" fmla="*/ 8 h 645"/>
                <a:gd name="T18" fmla="*/ 26 w 1542"/>
                <a:gd name="T19" fmla="*/ 8 h 645"/>
                <a:gd name="T20" fmla="*/ 20 w 1542"/>
                <a:gd name="T21" fmla="*/ 9 h 645"/>
                <a:gd name="T22" fmla="*/ 12 w 1542"/>
                <a:gd name="T23" fmla="*/ 11 h 645"/>
                <a:gd name="T24" fmla="*/ 7 w 1542"/>
                <a:gd name="T25" fmla="*/ 14 h 645"/>
                <a:gd name="T26" fmla="*/ 6 w 1542"/>
                <a:gd name="T27" fmla="*/ 17 h 645"/>
                <a:gd name="T28" fmla="*/ 10 w 1542"/>
                <a:gd name="T29" fmla="*/ 19 h 645"/>
                <a:gd name="T30" fmla="*/ 19 w 1542"/>
                <a:gd name="T31" fmla="*/ 21 h 645"/>
                <a:gd name="T32" fmla="*/ 33 w 1542"/>
                <a:gd name="T33" fmla="*/ 22 h 645"/>
                <a:gd name="T34" fmla="*/ 49 w 1542"/>
                <a:gd name="T35" fmla="*/ 22 h 645"/>
                <a:gd name="T36" fmla="*/ 69 w 1542"/>
                <a:gd name="T37" fmla="*/ 21 h 645"/>
                <a:gd name="T38" fmla="*/ 80 w 1542"/>
                <a:gd name="T39" fmla="*/ 20 h 645"/>
                <a:gd name="T40" fmla="*/ 90 w 1542"/>
                <a:gd name="T41" fmla="*/ 18 h 645"/>
                <a:gd name="T42" fmla="*/ 100 w 1542"/>
                <a:gd name="T43" fmla="*/ 16 h 645"/>
                <a:gd name="T44" fmla="*/ 112 w 1542"/>
                <a:gd name="T45" fmla="*/ 13 h 645"/>
                <a:gd name="T46" fmla="*/ 123 w 1542"/>
                <a:gd name="T47" fmla="*/ 11 h 645"/>
                <a:gd name="T48" fmla="*/ 135 w 1542"/>
                <a:gd name="T49" fmla="*/ 8 h 645"/>
                <a:gd name="T50" fmla="*/ 147 w 1542"/>
                <a:gd name="T51" fmla="*/ 6 h 645"/>
                <a:gd name="T52" fmla="*/ 159 w 1542"/>
                <a:gd name="T53" fmla="*/ 4 h 645"/>
                <a:gd name="T54" fmla="*/ 171 w 1542"/>
                <a:gd name="T55" fmla="*/ 2 h 645"/>
                <a:gd name="T56" fmla="*/ 184 w 1542"/>
                <a:gd name="T57" fmla="*/ 1 h 645"/>
                <a:gd name="T58" fmla="*/ 193 w 1542"/>
                <a:gd name="T59" fmla="*/ 0 h 645"/>
                <a:gd name="T60" fmla="*/ 189 w 1542"/>
                <a:gd name="T61" fmla="*/ 1 h 645"/>
                <a:gd name="T62" fmla="*/ 185 w 1542"/>
                <a:gd name="T63" fmla="*/ 1 h 645"/>
                <a:gd name="T64" fmla="*/ 179 w 1542"/>
                <a:gd name="T65" fmla="*/ 2 h 645"/>
                <a:gd name="T66" fmla="*/ 167 w 1542"/>
                <a:gd name="T67" fmla="*/ 4 h 645"/>
                <a:gd name="T68" fmla="*/ 155 w 1542"/>
                <a:gd name="T69" fmla="*/ 6 h 645"/>
                <a:gd name="T70" fmla="*/ 143 w 1542"/>
                <a:gd name="T71" fmla="*/ 9 h 645"/>
                <a:gd name="T72" fmla="*/ 131 w 1542"/>
                <a:gd name="T73" fmla="*/ 12 h 645"/>
                <a:gd name="T74" fmla="*/ 117 w 1542"/>
                <a:gd name="T75" fmla="*/ 15 h 645"/>
                <a:gd name="T76" fmla="*/ 104 w 1542"/>
                <a:gd name="T77" fmla="*/ 18 h 645"/>
                <a:gd name="T78" fmla="*/ 92 w 1542"/>
                <a:gd name="T79" fmla="*/ 20 h 645"/>
                <a:gd name="T80" fmla="*/ 78 w 1542"/>
                <a:gd name="T81" fmla="*/ 22 h 645"/>
                <a:gd name="T82" fmla="*/ 63 w 1542"/>
                <a:gd name="T83" fmla="*/ 23 h 645"/>
                <a:gd name="T84" fmla="*/ 49 w 1542"/>
                <a:gd name="T85" fmla="*/ 24 h 645"/>
                <a:gd name="T86" fmla="*/ 37 w 1542"/>
                <a:gd name="T87" fmla="*/ 24 h 645"/>
                <a:gd name="T88" fmla="*/ 25 w 1542"/>
                <a:gd name="T89" fmla="*/ 23 h 645"/>
                <a:gd name="T90" fmla="*/ 15 w 1542"/>
                <a:gd name="T91" fmla="*/ 22 h 645"/>
                <a:gd name="T92" fmla="*/ 6 w 1542"/>
                <a:gd name="T93" fmla="*/ 20 h 645"/>
                <a:gd name="T94" fmla="*/ 2 w 1542"/>
                <a:gd name="T95" fmla="*/ 18 h 645"/>
                <a:gd name="T96" fmla="*/ 0 w 1542"/>
                <a:gd name="T97" fmla="*/ 15 h 645"/>
                <a:gd name="T98" fmla="*/ 3 w 1542"/>
                <a:gd name="T99" fmla="*/ 12 h 645"/>
                <a:gd name="T100" fmla="*/ 10 w 1542"/>
                <a:gd name="T101" fmla="*/ 9 h 645"/>
                <a:gd name="T102" fmla="*/ 22 w 1542"/>
                <a:gd name="T103" fmla="*/ 7 h 645"/>
                <a:gd name="T104" fmla="*/ 38 w 1542"/>
                <a:gd name="T105" fmla="*/ 6 h 645"/>
                <a:gd name="T106" fmla="*/ 58 w 1542"/>
                <a:gd name="T107" fmla="*/ 7 h 645"/>
                <a:gd name="T108" fmla="*/ 69 w 1542"/>
                <a:gd name="T109" fmla="*/ 8 h 645"/>
                <a:gd name="T110" fmla="*/ 78 w 1542"/>
                <a:gd name="T111" fmla="*/ 9 h 645"/>
                <a:gd name="T112" fmla="*/ 87 w 1542"/>
                <a:gd name="T113" fmla="*/ 10 h 645"/>
                <a:gd name="T114" fmla="*/ 96 w 1542"/>
                <a:gd name="T115" fmla="*/ 11 h 645"/>
                <a:gd name="T116" fmla="*/ 104 w 1542"/>
                <a:gd name="T117" fmla="*/ 13 h 64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542"/>
                <a:gd name="T178" fmla="*/ 0 h 645"/>
                <a:gd name="T179" fmla="*/ 1542 w 1542"/>
                <a:gd name="T180" fmla="*/ 645 h 64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542" h="645">
                  <a:moveTo>
                    <a:pt x="851" y="386"/>
                  </a:moveTo>
                  <a:lnTo>
                    <a:pt x="830" y="371"/>
                  </a:lnTo>
                  <a:lnTo>
                    <a:pt x="809" y="356"/>
                  </a:lnTo>
                  <a:lnTo>
                    <a:pt x="787" y="342"/>
                  </a:lnTo>
                  <a:lnTo>
                    <a:pt x="764" y="329"/>
                  </a:lnTo>
                  <a:lnTo>
                    <a:pt x="742" y="315"/>
                  </a:lnTo>
                  <a:lnTo>
                    <a:pt x="719" y="303"/>
                  </a:lnTo>
                  <a:lnTo>
                    <a:pt x="695" y="290"/>
                  </a:lnTo>
                  <a:lnTo>
                    <a:pt x="673" y="279"/>
                  </a:lnTo>
                  <a:lnTo>
                    <a:pt x="649" y="268"/>
                  </a:lnTo>
                  <a:lnTo>
                    <a:pt x="626" y="259"/>
                  </a:lnTo>
                  <a:lnTo>
                    <a:pt x="602" y="249"/>
                  </a:lnTo>
                  <a:lnTo>
                    <a:pt x="578" y="241"/>
                  </a:lnTo>
                  <a:lnTo>
                    <a:pt x="554" y="233"/>
                  </a:lnTo>
                  <a:lnTo>
                    <a:pt x="532" y="226"/>
                  </a:lnTo>
                  <a:lnTo>
                    <a:pt x="508" y="219"/>
                  </a:lnTo>
                  <a:lnTo>
                    <a:pt x="484" y="214"/>
                  </a:lnTo>
                  <a:lnTo>
                    <a:pt x="461" y="210"/>
                  </a:lnTo>
                  <a:lnTo>
                    <a:pt x="438" y="206"/>
                  </a:lnTo>
                  <a:lnTo>
                    <a:pt x="415" y="202"/>
                  </a:lnTo>
                  <a:lnTo>
                    <a:pt x="393" y="200"/>
                  </a:lnTo>
                  <a:lnTo>
                    <a:pt x="371" y="199"/>
                  </a:lnTo>
                  <a:lnTo>
                    <a:pt x="348" y="198"/>
                  </a:lnTo>
                  <a:lnTo>
                    <a:pt x="327" y="198"/>
                  </a:lnTo>
                  <a:lnTo>
                    <a:pt x="306" y="199"/>
                  </a:lnTo>
                  <a:lnTo>
                    <a:pt x="286" y="202"/>
                  </a:lnTo>
                  <a:lnTo>
                    <a:pt x="266" y="204"/>
                  </a:lnTo>
                  <a:lnTo>
                    <a:pt x="246" y="208"/>
                  </a:lnTo>
                  <a:lnTo>
                    <a:pt x="228" y="214"/>
                  </a:lnTo>
                  <a:lnTo>
                    <a:pt x="209" y="219"/>
                  </a:lnTo>
                  <a:lnTo>
                    <a:pt x="192" y="226"/>
                  </a:lnTo>
                  <a:lnTo>
                    <a:pt x="175" y="234"/>
                  </a:lnTo>
                  <a:lnTo>
                    <a:pt x="159" y="244"/>
                  </a:lnTo>
                  <a:lnTo>
                    <a:pt x="136" y="260"/>
                  </a:lnTo>
                  <a:lnTo>
                    <a:pt x="117" y="278"/>
                  </a:lnTo>
                  <a:lnTo>
                    <a:pt x="98" y="299"/>
                  </a:lnTo>
                  <a:lnTo>
                    <a:pt x="82" y="322"/>
                  </a:lnTo>
                  <a:lnTo>
                    <a:pt x="68" y="348"/>
                  </a:lnTo>
                  <a:lnTo>
                    <a:pt x="56" y="376"/>
                  </a:lnTo>
                  <a:lnTo>
                    <a:pt x="48" y="408"/>
                  </a:lnTo>
                  <a:lnTo>
                    <a:pt x="42" y="442"/>
                  </a:lnTo>
                  <a:lnTo>
                    <a:pt x="42" y="464"/>
                  </a:lnTo>
                  <a:lnTo>
                    <a:pt x="48" y="484"/>
                  </a:lnTo>
                  <a:lnTo>
                    <a:pt x="59" y="505"/>
                  </a:lnTo>
                  <a:lnTo>
                    <a:pt x="74" y="525"/>
                  </a:lnTo>
                  <a:lnTo>
                    <a:pt x="95" y="543"/>
                  </a:lnTo>
                  <a:lnTo>
                    <a:pt x="120" y="561"/>
                  </a:lnTo>
                  <a:lnTo>
                    <a:pt x="149" y="576"/>
                  </a:lnTo>
                  <a:lnTo>
                    <a:pt x="182" y="588"/>
                  </a:lnTo>
                  <a:lnTo>
                    <a:pt x="218" y="597"/>
                  </a:lnTo>
                  <a:lnTo>
                    <a:pt x="259" y="606"/>
                  </a:lnTo>
                  <a:lnTo>
                    <a:pt x="301" y="608"/>
                  </a:lnTo>
                  <a:lnTo>
                    <a:pt x="347" y="610"/>
                  </a:lnTo>
                  <a:lnTo>
                    <a:pt x="396" y="606"/>
                  </a:lnTo>
                  <a:lnTo>
                    <a:pt x="445" y="599"/>
                  </a:lnTo>
                  <a:lnTo>
                    <a:pt x="498" y="587"/>
                  </a:lnTo>
                  <a:lnTo>
                    <a:pt x="552" y="569"/>
                  </a:lnTo>
                  <a:lnTo>
                    <a:pt x="580" y="558"/>
                  </a:lnTo>
                  <a:lnTo>
                    <a:pt x="607" y="546"/>
                  </a:lnTo>
                  <a:lnTo>
                    <a:pt x="635" y="532"/>
                  </a:lnTo>
                  <a:lnTo>
                    <a:pt x="663" y="517"/>
                  </a:lnTo>
                  <a:lnTo>
                    <a:pt x="692" y="501"/>
                  </a:lnTo>
                  <a:lnTo>
                    <a:pt x="720" y="483"/>
                  </a:lnTo>
                  <a:lnTo>
                    <a:pt x="749" y="464"/>
                  </a:lnTo>
                  <a:lnTo>
                    <a:pt x="778" y="445"/>
                  </a:lnTo>
                  <a:lnTo>
                    <a:pt x="807" y="424"/>
                  </a:lnTo>
                  <a:lnTo>
                    <a:pt x="837" y="402"/>
                  </a:lnTo>
                  <a:lnTo>
                    <a:pt x="867" y="380"/>
                  </a:lnTo>
                  <a:lnTo>
                    <a:pt x="897" y="359"/>
                  </a:lnTo>
                  <a:lnTo>
                    <a:pt x="926" y="335"/>
                  </a:lnTo>
                  <a:lnTo>
                    <a:pt x="957" y="312"/>
                  </a:lnTo>
                  <a:lnTo>
                    <a:pt x="987" y="290"/>
                  </a:lnTo>
                  <a:lnTo>
                    <a:pt x="1017" y="267"/>
                  </a:lnTo>
                  <a:lnTo>
                    <a:pt x="1048" y="244"/>
                  </a:lnTo>
                  <a:lnTo>
                    <a:pt x="1079" y="222"/>
                  </a:lnTo>
                  <a:lnTo>
                    <a:pt x="1110" y="199"/>
                  </a:lnTo>
                  <a:lnTo>
                    <a:pt x="1141" y="177"/>
                  </a:lnTo>
                  <a:lnTo>
                    <a:pt x="1174" y="157"/>
                  </a:lnTo>
                  <a:lnTo>
                    <a:pt x="1206" y="136"/>
                  </a:lnTo>
                  <a:lnTo>
                    <a:pt x="1237" y="117"/>
                  </a:lnTo>
                  <a:lnTo>
                    <a:pt x="1269" y="98"/>
                  </a:lnTo>
                  <a:lnTo>
                    <a:pt x="1302" y="80"/>
                  </a:lnTo>
                  <a:lnTo>
                    <a:pt x="1334" y="65"/>
                  </a:lnTo>
                  <a:lnTo>
                    <a:pt x="1368" y="50"/>
                  </a:lnTo>
                  <a:lnTo>
                    <a:pt x="1401" y="36"/>
                  </a:lnTo>
                  <a:lnTo>
                    <a:pt x="1434" y="24"/>
                  </a:lnTo>
                  <a:lnTo>
                    <a:pt x="1467" y="15"/>
                  </a:lnTo>
                  <a:lnTo>
                    <a:pt x="1500" y="6"/>
                  </a:lnTo>
                  <a:lnTo>
                    <a:pt x="1535" y="0"/>
                  </a:lnTo>
                  <a:lnTo>
                    <a:pt x="1542" y="13"/>
                  </a:lnTo>
                  <a:lnTo>
                    <a:pt x="1532" y="15"/>
                  </a:lnTo>
                  <a:lnTo>
                    <a:pt x="1520" y="17"/>
                  </a:lnTo>
                  <a:lnTo>
                    <a:pt x="1510" y="19"/>
                  </a:lnTo>
                  <a:lnTo>
                    <a:pt x="1499" y="21"/>
                  </a:lnTo>
                  <a:lnTo>
                    <a:pt x="1488" y="24"/>
                  </a:lnTo>
                  <a:lnTo>
                    <a:pt x="1479" y="28"/>
                  </a:lnTo>
                  <a:lnTo>
                    <a:pt x="1468" y="31"/>
                  </a:lnTo>
                  <a:lnTo>
                    <a:pt x="1459" y="35"/>
                  </a:lnTo>
                  <a:lnTo>
                    <a:pt x="1428" y="50"/>
                  </a:lnTo>
                  <a:lnTo>
                    <a:pt x="1396" y="66"/>
                  </a:lnTo>
                  <a:lnTo>
                    <a:pt x="1363" y="84"/>
                  </a:lnTo>
                  <a:lnTo>
                    <a:pt x="1332" y="103"/>
                  </a:lnTo>
                  <a:lnTo>
                    <a:pt x="1300" y="124"/>
                  </a:lnTo>
                  <a:lnTo>
                    <a:pt x="1268" y="147"/>
                  </a:lnTo>
                  <a:lnTo>
                    <a:pt x="1236" y="170"/>
                  </a:lnTo>
                  <a:lnTo>
                    <a:pt x="1204" y="193"/>
                  </a:lnTo>
                  <a:lnTo>
                    <a:pt x="1172" y="218"/>
                  </a:lnTo>
                  <a:lnTo>
                    <a:pt x="1139" y="244"/>
                  </a:lnTo>
                  <a:lnTo>
                    <a:pt x="1106" y="270"/>
                  </a:lnTo>
                  <a:lnTo>
                    <a:pt x="1074" y="296"/>
                  </a:lnTo>
                  <a:lnTo>
                    <a:pt x="1041" y="322"/>
                  </a:lnTo>
                  <a:lnTo>
                    <a:pt x="1008" y="348"/>
                  </a:lnTo>
                  <a:lnTo>
                    <a:pt x="973" y="374"/>
                  </a:lnTo>
                  <a:lnTo>
                    <a:pt x="940" y="400"/>
                  </a:lnTo>
                  <a:lnTo>
                    <a:pt x="906" y="425"/>
                  </a:lnTo>
                  <a:lnTo>
                    <a:pt x="872" y="450"/>
                  </a:lnTo>
                  <a:lnTo>
                    <a:pt x="838" y="475"/>
                  </a:lnTo>
                  <a:lnTo>
                    <a:pt x="802" y="496"/>
                  </a:lnTo>
                  <a:lnTo>
                    <a:pt x="767" y="518"/>
                  </a:lnTo>
                  <a:lnTo>
                    <a:pt x="732" y="540"/>
                  </a:lnTo>
                  <a:lnTo>
                    <a:pt x="695" y="559"/>
                  </a:lnTo>
                  <a:lnTo>
                    <a:pt x="659" y="577"/>
                  </a:lnTo>
                  <a:lnTo>
                    <a:pt x="623" y="592"/>
                  </a:lnTo>
                  <a:lnTo>
                    <a:pt x="585" y="607"/>
                  </a:lnTo>
                  <a:lnTo>
                    <a:pt x="548" y="619"/>
                  </a:lnTo>
                  <a:lnTo>
                    <a:pt x="510" y="629"/>
                  </a:lnTo>
                  <a:lnTo>
                    <a:pt x="471" y="637"/>
                  </a:lnTo>
                  <a:lnTo>
                    <a:pt x="433" y="643"/>
                  </a:lnTo>
                  <a:lnTo>
                    <a:pt x="394" y="645"/>
                  </a:lnTo>
                  <a:lnTo>
                    <a:pt x="354" y="645"/>
                  </a:lnTo>
                  <a:lnTo>
                    <a:pt x="323" y="644"/>
                  </a:lnTo>
                  <a:lnTo>
                    <a:pt x="292" y="640"/>
                  </a:lnTo>
                  <a:lnTo>
                    <a:pt x="262" y="634"/>
                  </a:lnTo>
                  <a:lnTo>
                    <a:pt x="232" y="629"/>
                  </a:lnTo>
                  <a:lnTo>
                    <a:pt x="202" y="621"/>
                  </a:lnTo>
                  <a:lnTo>
                    <a:pt x="174" y="611"/>
                  </a:lnTo>
                  <a:lnTo>
                    <a:pt x="147" y="600"/>
                  </a:lnTo>
                  <a:lnTo>
                    <a:pt x="121" y="588"/>
                  </a:lnTo>
                  <a:lnTo>
                    <a:pt x="97" y="573"/>
                  </a:lnTo>
                  <a:lnTo>
                    <a:pt x="75" y="558"/>
                  </a:lnTo>
                  <a:lnTo>
                    <a:pt x="55" y="540"/>
                  </a:lnTo>
                  <a:lnTo>
                    <a:pt x="38" y="522"/>
                  </a:lnTo>
                  <a:lnTo>
                    <a:pt x="23" y="502"/>
                  </a:lnTo>
                  <a:lnTo>
                    <a:pt x="13" y="480"/>
                  </a:lnTo>
                  <a:lnTo>
                    <a:pt x="5" y="457"/>
                  </a:lnTo>
                  <a:lnTo>
                    <a:pt x="0" y="432"/>
                  </a:lnTo>
                  <a:lnTo>
                    <a:pt x="0" y="406"/>
                  </a:lnTo>
                  <a:lnTo>
                    <a:pt x="4" y="380"/>
                  </a:lnTo>
                  <a:lnTo>
                    <a:pt x="11" y="353"/>
                  </a:lnTo>
                  <a:lnTo>
                    <a:pt x="21" y="327"/>
                  </a:lnTo>
                  <a:lnTo>
                    <a:pt x="37" y="303"/>
                  </a:lnTo>
                  <a:lnTo>
                    <a:pt x="55" y="278"/>
                  </a:lnTo>
                  <a:lnTo>
                    <a:pt x="78" y="255"/>
                  </a:lnTo>
                  <a:lnTo>
                    <a:pt x="105" y="234"/>
                  </a:lnTo>
                  <a:lnTo>
                    <a:pt x="135" y="215"/>
                  </a:lnTo>
                  <a:lnTo>
                    <a:pt x="171" y="199"/>
                  </a:lnTo>
                  <a:lnTo>
                    <a:pt x="210" y="187"/>
                  </a:lnTo>
                  <a:lnTo>
                    <a:pt x="253" y="177"/>
                  </a:lnTo>
                  <a:lnTo>
                    <a:pt x="300" y="172"/>
                  </a:lnTo>
                  <a:lnTo>
                    <a:pt x="352" y="172"/>
                  </a:lnTo>
                  <a:lnTo>
                    <a:pt x="408" y="174"/>
                  </a:lnTo>
                  <a:lnTo>
                    <a:pt x="468" y="184"/>
                  </a:lnTo>
                  <a:lnTo>
                    <a:pt x="494" y="189"/>
                  </a:lnTo>
                  <a:lnTo>
                    <a:pt x="519" y="196"/>
                  </a:lnTo>
                  <a:lnTo>
                    <a:pt x="545" y="204"/>
                  </a:lnTo>
                  <a:lnTo>
                    <a:pt x="570" y="213"/>
                  </a:lnTo>
                  <a:lnTo>
                    <a:pt x="595" y="222"/>
                  </a:lnTo>
                  <a:lnTo>
                    <a:pt x="620" y="232"/>
                  </a:lnTo>
                  <a:lnTo>
                    <a:pt x="645" y="243"/>
                  </a:lnTo>
                  <a:lnTo>
                    <a:pt x="670" y="255"/>
                  </a:lnTo>
                  <a:lnTo>
                    <a:pt x="693" y="267"/>
                  </a:lnTo>
                  <a:lnTo>
                    <a:pt x="718" y="281"/>
                  </a:lnTo>
                  <a:lnTo>
                    <a:pt x="742" y="294"/>
                  </a:lnTo>
                  <a:lnTo>
                    <a:pt x="766" y="308"/>
                  </a:lnTo>
                  <a:lnTo>
                    <a:pt x="791" y="323"/>
                  </a:lnTo>
                  <a:lnTo>
                    <a:pt x="815" y="339"/>
                  </a:lnTo>
                  <a:lnTo>
                    <a:pt x="839" y="354"/>
                  </a:lnTo>
                  <a:lnTo>
                    <a:pt x="862" y="371"/>
                  </a:lnTo>
                  <a:lnTo>
                    <a:pt x="851" y="386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>
              <a:off x="762" y="230"/>
              <a:ext cx="389" cy="353"/>
            </a:xfrm>
            <a:custGeom>
              <a:avLst/>
              <a:gdLst>
                <a:gd name="T0" fmla="*/ 68 w 778"/>
                <a:gd name="T1" fmla="*/ 35 h 1058"/>
                <a:gd name="T2" fmla="*/ 74 w 778"/>
                <a:gd name="T3" fmla="*/ 34 h 1058"/>
                <a:gd name="T4" fmla="*/ 79 w 778"/>
                <a:gd name="T5" fmla="*/ 34 h 1058"/>
                <a:gd name="T6" fmla="*/ 84 w 778"/>
                <a:gd name="T7" fmla="*/ 34 h 1058"/>
                <a:gd name="T8" fmla="*/ 88 w 778"/>
                <a:gd name="T9" fmla="*/ 34 h 1058"/>
                <a:gd name="T10" fmla="*/ 91 w 778"/>
                <a:gd name="T11" fmla="*/ 35 h 1058"/>
                <a:gd name="T12" fmla="*/ 94 w 778"/>
                <a:gd name="T13" fmla="*/ 35 h 1058"/>
                <a:gd name="T14" fmla="*/ 96 w 778"/>
                <a:gd name="T15" fmla="*/ 36 h 1058"/>
                <a:gd name="T16" fmla="*/ 97 w 778"/>
                <a:gd name="T17" fmla="*/ 38 h 1058"/>
                <a:gd name="T18" fmla="*/ 97 w 778"/>
                <a:gd name="T19" fmla="*/ 38 h 1058"/>
                <a:gd name="T20" fmla="*/ 94 w 778"/>
                <a:gd name="T21" fmla="*/ 39 h 1058"/>
                <a:gd name="T22" fmla="*/ 89 w 778"/>
                <a:gd name="T23" fmla="*/ 39 h 1058"/>
                <a:gd name="T24" fmla="*/ 83 w 778"/>
                <a:gd name="T25" fmla="*/ 39 h 1058"/>
                <a:gd name="T26" fmla="*/ 75 w 778"/>
                <a:gd name="T27" fmla="*/ 38 h 1058"/>
                <a:gd name="T28" fmla="*/ 67 w 778"/>
                <a:gd name="T29" fmla="*/ 37 h 1058"/>
                <a:gd name="T30" fmla="*/ 58 w 778"/>
                <a:gd name="T31" fmla="*/ 36 h 1058"/>
                <a:gd name="T32" fmla="*/ 49 w 778"/>
                <a:gd name="T33" fmla="*/ 33 h 1058"/>
                <a:gd name="T34" fmla="*/ 42 w 778"/>
                <a:gd name="T35" fmla="*/ 30 h 1058"/>
                <a:gd name="T36" fmla="*/ 33 w 778"/>
                <a:gd name="T37" fmla="*/ 26 h 1058"/>
                <a:gd name="T38" fmla="*/ 25 w 778"/>
                <a:gd name="T39" fmla="*/ 22 h 1058"/>
                <a:gd name="T40" fmla="*/ 19 w 778"/>
                <a:gd name="T41" fmla="*/ 17 h 1058"/>
                <a:gd name="T42" fmla="*/ 12 w 778"/>
                <a:gd name="T43" fmla="*/ 12 h 1058"/>
                <a:gd name="T44" fmla="*/ 6 w 778"/>
                <a:gd name="T45" fmla="*/ 8 h 1058"/>
                <a:gd name="T46" fmla="*/ 2 w 778"/>
                <a:gd name="T47" fmla="*/ 3 h 1058"/>
                <a:gd name="T48" fmla="*/ 2 w 778"/>
                <a:gd name="T49" fmla="*/ 0 h 1058"/>
                <a:gd name="T50" fmla="*/ 6 w 778"/>
                <a:gd name="T51" fmla="*/ 6 h 1058"/>
                <a:gd name="T52" fmla="*/ 12 w 778"/>
                <a:gd name="T53" fmla="*/ 11 h 1058"/>
                <a:gd name="T54" fmla="*/ 19 w 778"/>
                <a:gd name="T55" fmla="*/ 16 h 1058"/>
                <a:gd name="T56" fmla="*/ 26 w 778"/>
                <a:gd name="T57" fmla="*/ 21 h 1058"/>
                <a:gd name="T58" fmla="*/ 34 w 778"/>
                <a:gd name="T59" fmla="*/ 25 h 1058"/>
                <a:gd name="T60" fmla="*/ 42 w 778"/>
                <a:gd name="T61" fmla="*/ 28 h 1058"/>
                <a:gd name="T62" fmla="*/ 49 w 778"/>
                <a:gd name="T63" fmla="*/ 31 h 1058"/>
                <a:gd name="T64" fmla="*/ 55 w 778"/>
                <a:gd name="T65" fmla="*/ 33 h 1058"/>
                <a:gd name="T66" fmla="*/ 61 w 778"/>
                <a:gd name="T67" fmla="*/ 35 h 1058"/>
                <a:gd name="T68" fmla="*/ 69 w 778"/>
                <a:gd name="T69" fmla="*/ 37 h 1058"/>
                <a:gd name="T70" fmla="*/ 75 w 778"/>
                <a:gd name="T71" fmla="*/ 37 h 1058"/>
                <a:gd name="T72" fmla="*/ 81 w 778"/>
                <a:gd name="T73" fmla="*/ 38 h 1058"/>
                <a:gd name="T74" fmla="*/ 86 w 778"/>
                <a:gd name="T75" fmla="*/ 38 h 1058"/>
                <a:gd name="T76" fmla="*/ 90 w 778"/>
                <a:gd name="T77" fmla="*/ 38 h 1058"/>
                <a:gd name="T78" fmla="*/ 93 w 778"/>
                <a:gd name="T79" fmla="*/ 37 h 1058"/>
                <a:gd name="T80" fmla="*/ 93 w 778"/>
                <a:gd name="T81" fmla="*/ 37 h 1058"/>
                <a:gd name="T82" fmla="*/ 93 w 778"/>
                <a:gd name="T83" fmla="*/ 36 h 1058"/>
                <a:gd name="T84" fmla="*/ 91 w 778"/>
                <a:gd name="T85" fmla="*/ 36 h 1058"/>
                <a:gd name="T86" fmla="*/ 88 w 778"/>
                <a:gd name="T87" fmla="*/ 36 h 1058"/>
                <a:gd name="T88" fmla="*/ 84 w 778"/>
                <a:gd name="T89" fmla="*/ 35 h 1058"/>
                <a:gd name="T90" fmla="*/ 80 w 778"/>
                <a:gd name="T91" fmla="*/ 35 h 1058"/>
                <a:gd name="T92" fmla="*/ 76 w 778"/>
                <a:gd name="T93" fmla="*/ 35 h 1058"/>
                <a:gd name="T94" fmla="*/ 71 w 778"/>
                <a:gd name="T95" fmla="*/ 35 h 1058"/>
                <a:gd name="T96" fmla="*/ 66 w 778"/>
                <a:gd name="T97" fmla="*/ 35 h 105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78"/>
                <a:gd name="T148" fmla="*/ 0 h 1058"/>
                <a:gd name="T149" fmla="*/ 778 w 778"/>
                <a:gd name="T150" fmla="*/ 1058 h 105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78" h="1058">
                  <a:moveTo>
                    <a:pt x="520" y="941"/>
                  </a:moveTo>
                  <a:lnTo>
                    <a:pt x="543" y="936"/>
                  </a:lnTo>
                  <a:lnTo>
                    <a:pt x="567" y="932"/>
                  </a:lnTo>
                  <a:lnTo>
                    <a:pt x="589" y="930"/>
                  </a:lnTo>
                  <a:lnTo>
                    <a:pt x="610" y="926"/>
                  </a:lnTo>
                  <a:lnTo>
                    <a:pt x="630" y="924"/>
                  </a:lnTo>
                  <a:lnTo>
                    <a:pt x="649" y="923"/>
                  </a:lnTo>
                  <a:lnTo>
                    <a:pt x="667" y="923"/>
                  </a:lnTo>
                  <a:lnTo>
                    <a:pt x="684" y="923"/>
                  </a:lnTo>
                  <a:lnTo>
                    <a:pt x="699" y="926"/>
                  </a:lnTo>
                  <a:lnTo>
                    <a:pt x="714" y="930"/>
                  </a:lnTo>
                  <a:lnTo>
                    <a:pt x="726" y="935"/>
                  </a:lnTo>
                  <a:lnTo>
                    <a:pt x="739" y="943"/>
                  </a:lnTo>
                  <a:lnTo>
                    <a:pt x="750" y="953"/>
                  </a:lnTo>
                  <a:lnTo>
                    <a:pt x="759" y="965"/>
                  </a:lnTo>
                  <a:lnTo>
                    <a:pt x="768" y="980"/>
                  </a:lnTo>
                  <a:lnTo>
                    <a:pt x="775" y="998"/>
                  </a:lnTo>
                  <a:lnTo>
                    <a:pt x="778" y="1013"/>
                  </a:lnTo>
                  <a:lnTo>
                    <a:pt x="776" y="1025"/>
                  </a:lnTo>
                  <a:lnTo>
                    <a:pt x="770" y="1036"/>
                  </a:lnTo>
                  <a:lnTo>
                    <a:pt x="759" y="1046"/>
                  </a:lnTo>
                  <a:lnTo>
                    <a:pt x="745" y="1053"/>
                  </a:lnTo>
                  <a:lnTo>
                    <a:pt x="727" y="1057"/>
                  </a:lnTo>
                  <a:lnTo>
                    <a:pt x="706" y="1058"/>
                  </a:lnTo>
                  <a:lnTo>
                    <a:pt x="682" y="1058"/>
                  </a:lnTo>
                  <a:lnTo>
                    <a:pt x="657" y="1054"/>
                  </a:lnTo>
                  <a:lnTo>
                    <a:pt x="629" y="1047"/>
                  </a:lnTo>
                  <a:lnTo>
                    <a:pt x="598" y="1037"/>
                  </a:lnTo>
                  <a:lnTo>
                    <a:pt x="566" y="1024"/>
                  </a:lnTo>
                  <a:lnTo>
                    <a:pt x="533" y="1007"/>
                  </a:lnTo>
                  <a:lnTo>
                    <a:pt x="500" y="987"/>
                  </a:lnTo>
                  <a:lnTo>
                    <a:pt x="466" y="961"/>
                  </a:lnTo>
                  <a:lnTo>
                    <a:pt x="430" y="932"/>
                  </a:lnTo>
                  <a:lnTo>
                    <a:pt x="396" y="898"/>
                  </a:lnTo>
                  <a:lnTo>
                    <a:pt x="363" y="857"/>
                  </a:lnTo>
                  <a:lnTo>
                    <a:pt x="329" y="812"/>
                  </a:lnTo>
                  <a:lnTo>
                    <a:pt x="297" y="762"/>
                  </a:lnTo>
                  <a:lnTo>
                    <a:pt x="263" y="706"/>
                  </a:lnTo>
                  <a:lnTo>
                    <a:pt x="232" y="648"/>
                  </a:lnTo>
                  <a:lnTo>
                    <a:pt x="202" y="587"/>
                  </a:lnTo>
                  <a:lnTo>
                    <a:pt x="173" y="524"/>
                  </a:lnTo>
                  <a:lnTo>
                    <a:pt x="145" y="460"/>
                  </a:lnTo>
                  <a:lnTo>
                    <a:pt x="118" y="395"/>
                  </a:lnTo>
                  <a:lnTo>
                    <a:pt x="93" y="330"/>
                  </a:lnTo>
                  <a:lnTo>
                    <a:pt x="70" y="266"/>
                  </a:lnTo>
                  <a:lnTo>
                    <a:pt x="50" y="205"/>
                  </a:lnTo>
                  <a:lnTo>
                    <a:pt x="31" y="145"/>
                  </a:lnTo>
                  <a:lnTo>
                    <a:pt x="14" y="87"/>
                  </a:lnTo>
                  <a:lnTo>
                    <a:pt x="0" y="34"/>
                  </a:lnTo>
                  <a:lnTo>
                    <a:pt x="16" y="0"/>
                  </a:lnTo>
                  <a:lnTo>
                    <a:pt x="32" y="77"/>
                  </a:lnTo>
                  <a:lnTo>
                    <a:pt x="52" y="150"/>
                  </a:lnTo>
                  <a:lnTo>
                    <a:pt x="74" y="224"/>
                  </a:lnTo>
                  <a:lnTo>
                    <a:pt x="98" y="295"/>
                  </a:lnTo>
                  <a:lnTo>
                    <a:pt x="124" y="363"/>
                  </a:lnTo>
                  <a:lnTo>
                    <a:pt x="152" y="429"/>
                  </a:lnTo>
                  <a:lnTo>
                    <a:pt x="181" y="493"/>
                  </a:lnTo>
                  <a:lnTo>
                    <a:pt x="212" y="553"/>
                  </a:lnTo>
                  <a:lnTo>
                    <a:pt x="242" y="610"/>
                  </a:lnTo>
                  <a:lnTo>
                    <a:pt x="272" y="663"/>
                  </a:lnTo>
                  <a:lnTo>
                    <a:pt x="303" y="714"/>
                  </a:lnTo>
                  <a:lnTo>
                    <a:pt x="332" y="760"/>
                  </a:lnTo>
                  <a:lnTo>
                    <a:pt x="362" y="803"/>
                  </a:lnTo>
                  <a:lnTo>
                    <a:pt x="390" y="840"/>
                  </a:lnTo>
                  <a:lnTo>
                    <a:pt x="416" y="872"/>
                  </a:lnTo>
                  <a:lnTo>
                    <a:pt x="441" y="901"/>
                  </a:lnTo>
                  <a:lnTo>
                    <a:pt x="467" y="927"/>
                  </a:lnTo>
                  <a:lnTo>
                    <a:pt x="494" y="950"/>
                  </a:lnTo>
                  <a:lnTo>
                    <a:pt x="521" y="969"/>
                  </a:lnTo>
                  <a:lnTo>
                    <a:pt x="547" y="986"/>
                  </a:lnTo>
                  <a:lnTo>
                    <a:pt x="573" y="999"/>
                  </a:lnTo>
                  <a:lnTo>
                    <a:pt x="598" y="1009"/>
                  </a:lnTo>
                  <a:lnTo>
                    <a:pt x="622" y="1016"/>
                  </a:lnTo>
                  <a:lnTo>
                    <a:pt x="645" y="1021"/>
                  </a:lnTo>
                  <a:lnTo>
                    <a:pt x="667" y="1024"/>
                  </a:lnTo>
                  <a:lnTo>
                    <a:pt x="686" y="1024"/>
                  </a:lnTo>
                  <a:lnTo>
                    <a:pt x="703" y="1024"/>
                  </a:lnTo>
                  <a:lnTo>
                    <a:pt x="718" y="1020"/>
                  </a:lnTo>
                  <a:lnTo>
                    <a:pt x="729" y="1016"/>
                  </a:lnTo>
                  <a:lnTo>
                    <a:pt x="737" y="1010"/>
                  </a:lnTo>
                  <a:lnTo>
                    <a:pt x="743" y="1003"/>
                  </a:lnTo>
                  <a:lnTo>
                    <a:pt x="744" y="995"/>
                  </a:lnTo>
                  <a:lnTo>
                    <a:pt x="742" y="988"/>
                  </a:lnTo>
                  <a:lnTo>
                    <a:pt x="737" y="983"/>
                  </a:lnTo>
                  <a:lnTo>
                    <a:pt x="731" y="977"/>
                  </a:lnTo>
                  <a:lnTo>
                    <a:pt x="723" y="972"/>
                  </a:lnTo>
                  <a:lnTo>
                    <a:pt x="713" y="968"/>
                  </a:lnTo>
                  <a:lnTo>
                    <a:pt x="700" y="964"/>
                  </a:lnTo>
                  <a:lnTo>
                    <a:pt x="687" y="960"/>
                  </a:lnTo>
                  <a:lnTo>
                    <a:pt x="672" y="957"/>
                  </a:lnTo>
                  <a:lnTo>
                    <a:pt x="657" y="954"/>
                  </a:lnTo>
                  <a:lnTo>
                    <a:pt x="639" y="953"/>
                  </a:lnTo>
                  <a:lnTo>
                    <a:pt x="621" y="950"/>
                  </a:lnTo>
                  <a:lnTo>
                    <a:pt x="604" y="950"/>
                  </a:lnTo>
                  <a:lnTo>
                    <a:pt x="584" y="950"/>
                  </a:lnTo>
                  <a:lnTo>
                    <a:pt x="565" y="950"/>
                  </a:lnTo>
                  <a:lnTo>
                    <a:pt x="546" y="951"/>
                  </a:lnTo>
                  <a:lnTo>
                    <a:pt x="527" y="954"/>
                  </a:lnTo>
                  <a:lnTo>
                    <a:pt x="520" y="941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3"/>
            <p:cNvSpPr>
              <a:spLocks/>
            </p:cNvSpPr>
            <p:nvPr/>
          </p:nvSpPr>
          <p:spPr bwMode="auto">
            <a:xfrm>
              <a:off x="509" y="128"/>
              <a:ext cx="298" cy="429"/>
            </a:xfrm>
            <a:custGeom>
              <a:avLst/>
              <a:gdLst>
                <a:gd name="T0" fmla="*/ 62 w 594"/>
                <a:gd name="T1" fmla="*/ 11 h 1289"/>
                <a:gd name="T2" fmla="*/ 60 w 594"/>
                <a:gd name="T3" fmla="*/ 8 h 1289"/>
                <a:gd name="T4" fmla="*/ 60 w 594"/>
                <a:gd name="T5" fmla="*/ 5 h 1289"/>
                <a:gd name="T6" fmla="*/ 61 w 594"/>
                <a:gd name="T7" fmla="*/ 2 h 1289"/>
                <a:gd name="T8" fmla="*/ 63 w 594"/>
                <a:gd name="T9" fmla="*/ 1 h 1289"/>
                <a:gd name="T10" fmla="*/ 66 w 594"/>
                <a:gd name="T11" fmla="*/ 0 h 1289"/>
                <a:gd name="T12" fmla="*/ 68 w 594"/>
                <a:gd name="T13" fmla="*/ 0 h 1289"/>
                <a:gd name="T14" fmla="*/ 71 w 594"/>
                <a:gd name="T15" fmla="*/ 1 h 1289"/>
                <a:gd name="T16" fmla="*/ 73 w 594"/>
                <a:gd name="T17" fmla="*/ 2 h 1289"/>
                <a:gd name="T18" fmla="*/ 75 w 594"/>
                <a:gd name="T19" fmla="*/ 4 h 1289"/>
                <a:gd name="T20" fmla="*/ 74 w 594"/>
                <a:gd name="T21" fmla="*/ 8 h 1289"/>
                <a:gd name="T22" fmla="*/ 71 w 594"/>
                <a:gd name="T23" fmla="*/ 13 h 1289"/>
                <a:gd name="T24" fmla="*/ 65 w 594"/>
                <a:gd name="T25" fmla="*/ 20 h 1289"/>
                <a:gd name="T26" fmla="*/ 57 w 594"/>
                <a:gd name="T27" fmla="*/ 26 h 1289"/>
                <a:gd name="T28" fmla="*/ 47 w 594"/>
                <a:gd name="T29" fmla="*/ 31 h 1289"/>
                <a:gd name="T30" fmla="*/ 37 w 594"/>
                <a:gd name="T31" fmla="*/ 36 h 1289"/>
                <a:gd name="T32" fmla="*/ 28 w 594"/>
                <a:gd name="T33" fmla="*/ 41 h 1289"/>
                <a:gd name="T34" fmla="*/ 19 w 594"/>
                <a:gd name="T35" fmla="*/ 44 h 1289"/>
                <a:gd name="T36" fmla="*/ 13 w 594"/>
                <a:gd name="T37" fmla="*/ 46 h 1289"/>
                <a:gd name="T38" fmla="*/ 10 w 594"/>
                <a:gd name="T39" fmla="*/ 46 h 1289"/>
                <a:gd name="T40" fmla="*/ 7 w 594"/>
                <a:gd name="T41" fmla="*/ 47 h 1289"/>
                <a:gd name="T42" fmla="*/ 5 w 594"/>
                <a:gd name="T43" fmla="*/ 47 h 1289"/>
                <a:gd name="T44" fmla="*/ 0 w 594"/>
                <a:gd name="T45" fmla="*/ 47 h 1289"/>
                <a:gd name="T46" fmla="*/ 7 w 594"/>
                <a:gd name="T47" fmla="*/ 46 h 1289"/>
                <a:gd name="T48" fmla="*/ 13 w 594"/>
                <a:gd name="T49" fmla="*/ 44 h 1289"/>
                <a:gd name="T50" fmla="*/ 18 w 594"/>
                <a:gd name="T51" fmla="*/ 42 h 1289"/>
                <a:gd name="T52" fmla="*/ 23 w 594"/>
                <a:gd name="T53" fmla="*/ 39 h 1289"/>
                <a:gd name="T54" fmla="*/ 28 w 594"/>
                <a:gd name="T55" fmla="*/ 37 h 1289"/>
                <a:gd name="T56" fmla="*/ 33 w 594"/>
                <a:gd name="T57" fmla="*/ 35 h 1289"/>
                <a:gd name="T58" fmla="*/ 38 w 594"/>
                <a:gd name="T59" fmla="*/ 32 h 1289"/>
                <a:gd name="T60" fmla="*/ 43 w 594"/>
                <a:gd name="T61" fmla="*/ 29 h 1289"/>
                <a:gd name="T62" fmla="*/ 49 w 594"/>
                <a:gd name="T63" fmla="*/ 26 h 1289"/>
                <a:gd name="T64" fmla="*/ 55 w 594"/>
                <a:gd name="T65" fmla="*/ 22 h 1289"/>
                <a:gd name="T66" fmla="*/ 60 w 594"/>
                <a:gd name="T67" fmla="*/ 19 h 1289"/>
                <a:gd name="T68" fmla="*/ 63 w 594"/>
                <a:gd name="T69" fmla="*/ 15 h 1289"/>
                <a:gd name="T70" fmla="*/ 67 w 594"/>
                <a:gd name="T71" fmla="*/ 12 h 1289"/>
                <a:gd name="T72" fmla="*/ 69 w 594"/>
                <a:gd name="T73" fmla="*/ 10 h 1289"/>
                <a:gd name="T74" fmla="*/ 71 w 594"/>
                <a:gd name="T75" fmla="*/ 7 h 1289"/>
                <a:gd name="T76" fmla="*/ 72 w 594"/>
                <a:gd name="T77" fmla="*/ 6 h 1289"/>
                <a:gd name="T78" fmla="*/ 71 w 594"/>
                <a:gd name="T79" fmla="*/ 3 h 1289"/>
                <a:gd name="T80" fmla="*/ 67 w 594"/>
                <a:gd name="T81" fmla="*/ 2 h 1289"/>
                <a:gd name="T82" fmla="*/ 63 w 594"/>
                <a:gd name="T83" fmla="*/ 3 h 1289"/>
                <a:gd name="T84" fmla="*/ 63 w 594"/>
                <a:gd name="T85" fmla="*/ 7 h 1289"/>
                <a:gd name="T86" fmla="*/ 64 w 594"/>
                <a:gd name="T87" fmla="*/ 9 h 1289"/>
                <a:gd name="T88" fmla="*/ 66 w 594"/>
                <a:gd name="T89" fmla="*/ 11 h 128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94"/>
                <a:gd name="T136" fmla="*/ 0 h 1289"/>
                <a:gd name="T137" fmla="*/ 594 w 594"/>
                <a:gd name="T138" fmla="*/ 1289 h 128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94" h="1289">
                  <a:moveTo>
                    <a:pt x="506" y="341"/>
                  </a:moveTo>
                  <a:lnTo>
                    <a:pt x="493" y="289"/>
                  </a:lnTo>
                  <a:lnTo>
                    <a:pt x="485" y="243"/>
                  </a:lnTo>
                  <a:lnTo>
                    <a:pt x="479" y="203"/>
                  </a:lnTo>
                  <a:lnTo>
                    <a:pt x="477" y="172"/>
                  </a:lnTo>
                  <a:lnTo>
                    <a:pt x="478" y="128"/>
                  </a:lnTo>
                  <a:lnTo>
                    <a:pt x="481" y="91"/>
                  </a:lnTo>
                  <a:lnTo>
                    <a:pt x="487" y="63"/>
                  </a:lnTo>
                  <a:lnTo>
                    <a:pt x="495" y="38"/>
                  </a:lnTo>
                  <a:lnTo>
                    <a:pt x="503" y="22"/>
                  </a:lnTo>
                  <a:lnTo>
                    <a:pt x="512" y="9"/>
                  </a:lnTo>
                  <a:lnTo>
                    <a:pt x="522" y="3"/>
                  </a:lnTo>
                  <a:lnTo>
                    <a:pt x="531" y="0"/>
                  </a:lnTo>
                  <a:lnTo>
                    <a:pt x="540" y="3"/>
                  </a:lnTo>
                  <a:lnTo>
                    <a:pt x="551" y="8"/>
                  </a:lnTo>
                  <a:lnTo>
                    <a:pt x="561" y="19"/>
                  </a:lnTo>
                  <a:lnTo>
                    <a:pt x="571" y="33"/>
                  </a:lnTo>
                  <a:lnTo>
                    <a:pt x="581" y="52"/>
                  </a:lnTo>
                  <a:lnTo>
                    <a:pt x="588" y="74"/>
                  </a:lnTo>
                  <a:lnTo>
                    <a:pt x="593" y="101"/>
                  </a:lnTo>
                  <a:lnTo>
                    <a:pt x="594" y="131"/>
                  </a:lnTo>
                  <a:lnTo>
                    <a:pt x="590" y="206"/>
                  </a:lnTo>
                  <a:lnTo>
                    <a:pt x="579" y="284"/>
                  </a:lnTo>
                  <a:lnTo>
                    <a:pt x="562" y="364"/>
                  </a:lnTo>
                  <a:lnTo>
                    <a:pt x="540" y="446"/>
                  </a:lnTo>
                  <a:lnTo>
                    <a:pt x="513" y="528"/>
                  </a:lnTo>
                  <a:lnTo>
                    <a:pt x="483" y="610"/>
                  </a:lnTo>
                  <a:lnTo>
                    <a:pt x="449" y="691"/>
                  </a:lnTo>
                  <a:lnTo>
                    <a:pt x="414" y="770"/>
                  </a:lnTo>
                  <a:lnTo>
                    <a:pt x="375" y="846"/>
                  </a:lnTo>
                  <a:lnTo>
                    <a:pt x="336" y="919"/>
                  </a:lnTo>
                  <a:lnTo>
                    <a:pt x="296" y="985"/>
                  </a:lnTo>
                  <a:lnTo>
                    <a:pt x="256" y="1048"/>
                  </a:lnTo>
                  <a:lnTo>
                    <a:pt x="218" y="1104"/>
                  </a:lnTo>
                  <a:lnTo>
                    <a:pt x="180" y="1153"/>
                  </a:lnTo>
                  <a:lnTo>
                    <a:pt x="145" y="1194"/>
                  </a:lnTo>
                  <a:lnTo>
                    <a:pt x="112" y="1226"/>
                  </a:lnTo>
                  <a:lnTo>
                    <a:pt x="100" y="1235"/>
                  </a:lnTo>
                  <a:lnTo>
                    <a:pt x="90" y="1245"/>
                  </a:lnTo>
                  <a:lnTo>
                    <a:pt x="79" y="1253"/>
                  </a:lnTo>
                  <a:lnTo>
                    <a:pt x="67" y="1261"/>
                  </a:lnTo>
                  <a:lnTo>
                    <a:pt x="56" y="1268"/>
                  </a:lnTo>
                  <a:lnTo>
                    <a:pt x="44" y="1275"/>
                  </a:lnTo>
                  <a:lnTo>
                    <a:pt x="33" y="1282"/>
                  </a:lnTo>
                  <a:lnTo>
                    <a:pt x="22" y="1289"/>
                  </a:lnTo>
                  <a:lnTo>
                    <a:pt x="0" y="1271"/>
                  </a:lnTo>
                  <a:lnTo>
                    <a:pt x="26" y="1254"/>
                  </a:lnTo>
                  <a:lnTo>
                    <a:pt x="52" y="1234"/>
                  </a:lnTo>
                  <a:lnTo>
                    <a:pt x="75" y="1212"/>
                  </a:lnTo>
                  <a:lnTo>
                    <a:pt x="98" y="1188"/>
                  </a:lnTo>
                  <a:lnTo>
                    <a:pt x="121" y="1160"/>
                  </a:lnTo>
                  <a:lnTo>
                    <a:pt x="142" y="1132"/>
                  </a:lnTo>
                  <a:lnTo>
                    <a:pt x="164" y="1102"/>
                  </a:lnTo>
                  <a:lnTo>
                    <a:pt x="183" y="1070"/>
                  </a:lnTo>
                  <a:lnTo>
                    <a:pt x="204" y="1037"/>
                  </a:lnTo>
                  <a:lnTo>
                    <a:pt x="224" y="1003"/>
                  </a:lnTo>
                  <a:lnTo>
                    <a:pt x="242" y="969"/>
                  </a:lnTo>
                  <a:lnTo>
                    <a:pt x="262" y="934"/>
                  </a:lnTo>
                  <a:lnTo>
                    <a:pt x="281" y="898"/>
                  </a:lnTo>
                  <a:lnTo>
                    <a:pt x="301" y="863"/>
                  </a:lnTo>
                  <a:lnTo>
                    <a:pt x="319" y="829"/>
                  </a:lnTo>
                  <a:lnTo>
                    <a:pt x="339" y="793"/>
                  </a:lnTo>
                  <a:lnTo>
                    <a:pt x="365" y="745"/>
                  </a:lnTo>
                  <a:lnTo>
                    <a:pt x="390" y="696"/>
                  </a:lnTo>
                  <a:lnTo>
                    <a:pt x="413" y="647"/>
                  </a:lnTo>
                  <a:lnTo>
                    <a:pt x="433" y="599"/>
                  </a:lnTo>
                  <a:lnTo>
                    <a:pt x="453" y="551"/>
                  </a:lnTo>
                  <a:lnTo>
                    <a:pt x="472" y="504"/>
                  </a:lnTo>
                  <a:lnTo>
                    <a:pt x="488" y="459"/>
                  </a:lnTo>
                  <a:lnTo>
                    <a:pt x="503" y="414"/>
                  </a:lnTo>
                  <a:lnTo>
                    <a:pt x="516" y="371"/>
                  </a:lnTo>
                  <a:lnTo>
                    <a:pt x="529" y="332"/>
                  </a:lnTo>
                  <a:lnTo>
                    <a:pt x="539" y="293"/>
                  </a:lnTo>
                  <a:lnTo>
                    <a:pt x="547" y="258"/>
                  </a:lnTo>
                  <a:lnTo>
                    <a:pt x="556" y="225"/>
                  </a:lnTo>
                  <a:lnTo>
                    <a:pt x="562" y="196"/>
                  </a:lnTo>
                  <a:lnTo>
                    <a:pt x="567" y="171"/>
                  </a:lnTo>
                  <a:lnTo>
                    <a:pt x="570" y="149"/>
                  </a:lnTo>
                  <a:lnTo>
                    <a:pt x="570" y="112"/>
                  </a:lnTo>
                  <a:lnTo>
                    <a:pt x="562" y="80"/>
                  </a:lnTo>
                  <a:lnTo>
                    <a:pt x="548" y="59"/>
                  </a:lnTo>
                  <a:lnTo>
                    <a:pt x="532" y="48"/>
                  </a:lnTo>
                  <a:lnTo>
                    <a:pt x="515" y="52"/>
                  </a:lnTo>
                  <a:lnTo>
                    <a:pt x="503" y="74"/>
                  </a:lnTo>
                  <a:lnTo>
                    <a:pt x="497" y="115"/>
                  </a:lnTo>
                  <a:lnTo>
                    <a:pt x="500" y="179"/>
                  </a:lnTo>
                  <a:lnTo>
                    <a:pt x="505" y="210"/>
                  </a:lnTo>
                  <a:lnTo>
                    <a:pt x="509" y="243"/>
                  </a:lnTo>
                  <a:lnTo>
                    <a:pt x="515" y="276"/>
                  </a:lnTo>
                  <a:lnTo>
                    <a:pt x="522" y="307"/>
                  </a:lnTo>
                  <a:lnTo>
                    <a:pt x="506" y="341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4"/>
            <p:cNvSpPr>
              <a:spLocks/>
            </p:cNvSpPr>
            <p:nvPr/>
          </p:nvSpPr>
          <p:spPr bwMode="auto">
            <a:xfrm>
              <a:off x="380" y="530"/>
              <a:ext cx="485" cy="165"/>
            </a:xfrm>
            <a:custGeom>
              <a:avLst/>
              <a:gdLst>
                <a:gd name="T0" fmla="*/ 31 w 970"/>
                <a:gd name="T1" fmla="*/ 4 h 494"/>
                <a:gd name="T2" fmla="*/ 26 w 970"/>
                <a:gd name="T3" fmla="*/ 4 h 494"/>
                <a:gd name="T4" fmla="*/ 19 w 970"/>
                <a:gd name="T5" fmla="*/ 5 h 494"/>
                <a:gd name="T6" fmla="*/ 14 w 970"/>
                <a:gd name="T7" fmla="*/ 5 h 494"/>
                <a:gd name="T8" fmla="*/ 9 w 970"/>
                <a:gd name="T9" fmla="*/ 5 h 494"/>
                <a:gd name="T10" fmla="*/ 5 w 970"/>
                <a:gd name="T11" fmla="*/ 5 h 494"/>
                <a:gd name="T12" fmla="*/ 2 w 970"/>
                <a:gd name="T13" fmla="*/ 4 h 494"/>
                <a:gd name="T14" fmla="*/ 1 w 970"/>
                <a:gd name="T15" fmla="*/ 4 h 494"/>
                <a:gd name="T16" fmla="*/ 1 w 970"/>
                <a:gd name="T17" fmla="*/ 3 h 494"/>
                <a:gd name="T18" fmla="*/ 2 w 970"/>
                <a:gd name="T19" fmla="*/ 2 h 494"/>
                <a:gd name="T20" fmla="*/ 4 w 970"/>
                <a:gd name="T21" fmla="*/ 1 h 494"/>
                <a:gd name="T22" fmla="*/ 7 w 970"/>
                <a:gd name="T23" fmla="*/ 0 h 494"/>
                <a:gd name="T24" fmla="*/ 12 w 970"/>
                <a:gd name="T25" fmla="*/ 0 h 494"/>
                <a:gd name="T26" fmla="*/ 19 w 970"/>
                <a:gd name="T27" fmla="*/ 0 h 494"/>
                <a:gd name="T28" fmla="*/ 27 w 970"/>
                <a:gd name="T29" fmla="*/ 1 h 494"/>
                <a:gd name="T30" fmla="*/ 38 w 970"/>
                <a:gd name="T31" fmla="*/ 1 h 494"/>
                <a:gd name="T32" fmla="*/ 49 w 970"/>
                <a:gd name="T33" fmla="*/ 3 h 494"/>
                <a:gd name="T34" fmla="*/ 58 w 970"/>
                <a:gd name="T35" fmla="*/ 4 h 494"/>
                <a:gd name="T36" fmla="*/ 67 w 970"/>
                <a:gd name="T37" fmla="*/ 6 h 494"/>
                <a:gd name="T38" fmla="*/ 76 w 970"/>
                <a:gd name="T39" fmla="*/ 8 h 494"/>
                <a:gd name="T40" fmla="*/ 86 w 970"/>
                <a:gd name="T41" fmla="*/ 10 h 494"/>
                <a:gd name="T42" fmla="*/ 96 w 970"/>
                <a:gd name="T43" fmla="*/ 12 h 494"/>
                <a:gd name="T44" fmla="*/ 106 w 970"/>
                <a:gd name="T45" fmla="*/ 14 h 494"/>
                <a:gd name="T46" fmla="*/ 116 w 970"/>
                <a:gd name="T47" fmla="*/ 17 h 494"/>
                <a:gd name="T48" fmla="*/ 120 w 970"/>
                <a:gd name="T49" fmla="*/ 18 h 494"/>
                <a:gd name="T50" fmla="*/ 112 w 970"/>
                <a:gd name="T51" fmla="*/ 17 h 494"/>
                <a:gd name="T52" fmla="*/ 105 w 970"/>
                <a:gd name="T53" fmla="*/ 15 h 494"/>
                <a:gd name="T54" fmla="*/ 97 w 970"/>
                <a:gd name="T55" fmla="*/ 14 h 494"/>
                <a:gd name="T56" fmla="*/ 90 w 970"/>
                <a:gd name="T57" fmla="*/ 12 h 494"/>
                <a:gd name="T58" fmla="*/ 83 w 970"/>
                <a:gd name="T59" fmla="*/ 11 h 494"/>
                <a:gd name="T60" fmla="*/ 77 w 970"/>
                <a:gd name="T61" fmla="*/ 9 h 494"/>
                <a:gd name="T62" fmla="*/ 70 w 970"/>
                <a:gd name="T63" fmla="*/ 8 h 494"/>
                <a:gd name="T64" fmla="*/ 65 w 970"/>
                <a:gd name="T65" fmla="*/ 7 h 494"/>
                <a:gd name="T66" fmla="*/ 55 w 970"/>
                <a:gd name="T67" fmla="*/ 5 h 494"/>
                <a:gd name="T68" fmla="*/ 47 w 970"/>
                <a:gd name="T69" fmla="*/ 3 h 494"/>
                <a:gd name="T70" fmla="*/ 39 w 970"/>
                <a:gd name="T71" fmla="*/ 2 h 494"/>
                <a:gd name="T72" fmla="*/ 31 w 970"/>
                <a:gd name="T73" fmla="*/ 2 h 494"/>
                <a:gd name="T74" fmla="*/ 26 w 970"/>
                <a:gd name="T75" fmla="*/ 1 h 494"/>
                <a:gd name="T76" fmla="*/ 20 w 970"/>
                <a:gd name="T77" fmla="*/ 1 h 494"/>
                <a:gd name="T78" fmla="*/ 15 w 970"/>
                <a:gd name="T79" fmla="*/ 1 h 494"/>
                <a:gd name="T80" fmla="*/ 12 w 970"/>
                <a:gd name="T81" fmla="*/ 1 h 494"/>
                <a:gd name="T82" fmla="*/ 8 w 970"/>
                <a:gd name="T83" fmla="*/ 2 h 494"/>
                <a:gd name="T84" fmla="*/ 5 w 970"/>
                <a:gd name="T85" fmla="*/ 2 h 494"/>
                <a:gd name="T86" fmla="*/ 5 w 970"/>
                <a:gd name="T87" fmla="*/ 3 h 494"/>
                <a:gd name="T88" fmla="*/ 9 w 970"/>
                <a:gd name="T89" fmla="*/ 3 h 494"/>
                <a:gd name="T90" fmla="*/ 13 w 970"/>
                <a:gd name="T91" fmla="*/ 4 h 494"/>
                <a:gd name="T92" fmla="*/ 15 w 970"/>
                <a:gd name="T93" fmla="*/ 4 h 494"/>
                <a:gd name="T94" fmla="*/ 19 w 970"/>
                <a:gd name="T95" fmla="*/ 4 h 494"/>
                <a:gd name="T96" fmla="*/ 22 w 970"/>
                <a:gd name="T97" fmla="*/ 3 h 494"/>
                <a:gd name="T98" fmla="*/ 25 w 970"/>
                <a:gd name="T99" fmla="*/ 3 h 494"/>
                <a:gd name="T100" fmla="*/ 28 w 970"/>
                <a:gd name="T101" fmla="*/ 3 h 494"/>
                <a:gd name="T102" fmla="*/ 30 w 970"/>
                <a:gd name="T103" fmla="*/ 3 h 494"/>
                <a:gd name="T104" fmla="*/ 33 w 970"/>
                <a:gd name="T105" fmla="*/ 2 h 49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970"/>
                <a:gd name="T160" fmla="*/ 0 h 494"/>
                <a:gd name="T161" fmla="*/ 970 w 970"/>
                <a:gd name="T162" fmla="*/ 494 h 49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970" h="494">
                  <a:moveTo>
                    <a:pt x="282" y="82"/>
                  </a:moveTo>
                  <a:lnTo>
                    <a:pt x="255" y="95"/>
                  </a:lnTo>
                  <a:lnTo>
                    <a:pt x="229" y="106"/>
                  </a:lnTo>
                  <a:lnTo>
                    <a:pt x="202" y="116"/>
                  </a:lnTo>
                  <a:lnTo>
                    <a:pt x="177" y="122"/>
                  </a:lnTo>
                  <a:lnTo>
                    <a:pt x="152" y="128"/>
                  </a:lnTo>
                  <a:lnTo>
                    <a:pt x="129" y="131"/>
                  </a:lnTo>
                  <a:lnTo>
                    <a:pt x="106" y="133"/>
                  </a:lnTo>
                  <a:lnTo>
                    <a:pt x="85" y="133"/>
                  </a:lnTo>
                  <a:lnTo>
                    <a:pt x="67" y="132"/>
                  </a:lnTo>
                  <a:lnTo>
                    <a:pt x="50" y="129"/>
                  </a:lnTo>
                  <a:lnTo>
                    <a:pt x="35" y="125"/>
                  </a:lnTo>
                  <a:lnTo>
                    <a:pt x="22" y="120"/>
                  </a:lnTo>
                  <a:lnTo>
                    <a:pt x="13" y="113"/>
                  </a:lnTo>
                  <a:lnTo>
                    <a:pt x="6" y="106"/>
                  </a:lnTo>
                  <a:lnTo>
                    <a:pt x="1" y="98"/>
                  </a:lnTo>
                  <a:lnTo>
                    <a:pt x="0" y="88"/>
                  </a:lnTo>
                  <a:lnTo>
                    <a:pt x="2" y="72"/>
                  </a:lnTo>
                  <a:lnTo>
                    <a:pt x="6" y="57"/>
                  </a:lnTo>
                  <a:lnTo>
                    <a:pt x="11" y="43"/>
                  </a:lnTo>
                  <a:lnTo>
                    <a:pt x="18" y="31"/>
                  </a:lnTo>
                  <a:lnTo>
                    <a:pt x="27" y="21"/>
                  </a:lnTo>
                  <a:lnTo>
                    <a:pt x="40" y="13"/>
                  </a:lnTo>
                  <a:lnTo>
                    <a:pt x="54" y="6"/>
                  </a:lnTo>
                  <a:lnTo>
                    <a:pt x="72" y="2"/>
                  </a:lnTo>
                  <a:lnTo>
                    <a:pt x="93" y="0"/>
                  </a:lnTo>
                  <a:lnTo>
                    <a:pt x="118" y="0"/>
                  </a:lnTo>
                  <a:lnTo>
                    <a:pt x="146" y="2"/>
                  </a:lnTo>
                  <a:lnTo>
                    <a:pt x="178" y="8"/>
                  </a:lnTo>
                  <a:lnTo>
                    <a:pt x="215" y="15"/>
                  </a:lnTo>
                  <a:lnTo>
                    <a:pt x="256" y="26"/>
                  </a:lnTo>
                  <a:lnTo>
                    <a:pt x="302" y="39"/>
                  </a:lnTo>
                  <a:lnTo>
                    <a:pt x="353" y="56"/>
                  </a:lnTo>
                  <a:lnTo>
                    <a:pt x="389" y="69"/>
                  </a:lnTo>
                  <a:lnTo>
                    <a:pt x="426" y="86"/>
                  </a:lnTo>
                  <a:lnTo>
                    <a:pt x="461" y="105"/>
                  </a:lnTo>
                  <a:lnTo>
                    <a:pt x="497" y="127"/>
                  </a:lnTo>
                  <a:lnTo>
                    <a:pt x="534" y="150"/>
                  </a:lnTo>
                  <a:lnTo>
                    <a:pt x="571" y="176"/>
                  </a:lnTo>
                  <a:lnTo>
                    <a:pt x="607" y="203"/>
                  </a:lnTo>
                  <a:lnTo>
                    <a:pt x="645" y="230"/>
                  </a:lnTo>
                  <a:lnTo>
                    <a:pt x="683" y="260"/>
                  </a:lnTo>
                  <a:lnTo>
                    <a:pt x="721" y="290"/>
                  </a:lnTo>
                  <a:lnTo>
                    <a:pt x="761" y="322"/>
                  </a:lnTo>
                  <a:lnTo>
                    <a:pt x="801" y="353"/>
                  </a:lnTo>
                  <a:lnTo>
                    <a:pt x="842" y="385"/>
                  </a:lnTo>
                  <a:lnTo>
                    <a:pt x="883" y="416"/>
                  </a:lnTo>
                  <a:lnTo>
                    <a:pt x="927" y="446"/>
                  </a:lnTo>
                  <a:lnTo>
                    <a:pt x="970" y="476"/>
                  </a:lnTo>
                  <a:lnTo>
                    <a:pt x="955" y="494"/>
                  </a:lnTo>
                  <a:lnTo>
                    <a:pt x="925" y="475"/>
                  </a:lnTo>
                  <a:lnTo>
                    <a:pt x="895" y="454"/>
                  </a:lnTo>
                  <a:lnTo>
                    <a:pt x="866" y="435"/>
                  </a:lnTo>
                  <a:lnTo>
                    <a:pt x="835" y="415"/>
                  </a:lnTo>
                  <a:lnTo>
                    <a:pt x="805" y="394"/>
                  </a:lnTo>
                  <a:lnTo>
                    <a:pt x="776" y="372"/>
                  </a:lnTo>
                  <a:lnTo>
                    <a:pt x="747" y="352"/>
                  </a:lnTo>
                  <a:lnTo>
                    <a:pt x="719" y="331"/>
                  </a:lnTo>
                  <a:lnTo>
                    <a:pt x="690" y="311"/>
                  </a:lnTo>
                  <a:lnTo>
                    <a:pt x="663" y="292"/>
                  </a:lnTo>
                  <a:lnTo>
                    <a:pt x="636" y="271"/>
                  </a:lnTo>
                  <a:lnTo>
                    <a:pt x="610" y="252"/>
                  </a:lnTo>
                  <a:lnTo>
                    <a:pt x="584" y="233"/>
                  </a:lnTo>
                  <a:lnTo>
                    <a:pt x="560" y="215"/>
                  </a:lnTo>
                  <a:lnTo>
                    <a:pt x="537" y="198"/>
                  </a:lnTo>
                  <a:lnTo>
                    <a:pt x="514" y="181"/>
                  </a:lnTo>
                  <a:lnTo>
                    <a:pt x="477" y="154"/>
                  </a:lnTo>
                  <a:lnTo>
                    <a:pt x="440" y="131"/>
                  </a:lnTo>
                  <a:lnTo>
                    <a:pt x="405" y="110"/>
                  </a:lnTo>
                  <a:lnTo>
                    <a:pt x="371" y="92"/>
                  </a:lnTo>
                  <a:lnTo>
                    <a:pt x="339" y="77"/>
                  </a:lnTo>
                  <a:lnTo>
                    <a:pt x="308" y="64"/>
                  </a:lnTo>
                  <a:lnTo>
                    <a:pt x="279" y="53"/>
                  </a:lnTo>
                  <a:lnTo>
                    <a:pt x="251" y="45"/>
                  </a:lnTo>
                  <a:lnTo>
                    <a:pt x="226" y="39"/>
                  </a:lnTo>
                  <a:lnTo>
                    <a:pt x="201" y="34"/>
                  </a:lnTo>
                  <a:lnTo>
                    <a:pt x="179" y="31"/>
                  </a:lnTo>
                  <a:lnTo>
                    <a:pt x="157" y="30"/>
                  </a:lnTo>
                  <a:lnTo>
                    <a:pt x="138" y="28"/>
                  </a:lnTo>
                  <a:lnTo>
                    <a:pt x="121" y="30"/>
                  </a:lnTo>
                  <a:lnTo>
                    <a:pt x="105" y="31"/>
                  </a:lnTo>
                  <a:lnTo>
                    <a:pt x="92" y="34"/>
                  </a:lnTo>
                  <a:lnTo>
                    <a:pt x="73" y="38"/>
                  </a:lnTo>
                  <a:lnTo>
                    <a:pt x="57" y="45"/>
                  </a:lnTo>
                  <a:lnTo>
                    <a:pt x="44" y="53"/>
                  </a:lnTo>
                  <a:lnTo>
                    <a:pt x="36" y="61"/>
                  </a:lnTo>
                  <a:lnTo>
                    <a:pt x="34" y="71"/>
                  </a:lnTo>
                  <a:lnTo>
                    <a:pt x="38" y="79"/>
                  </a:lnTo>
                  <a:lnTo>
                    <a:pt x="49" y="87"/>
                  </a:lnTo>
                  <a:lnTo>
                    <a:pt x="71" y="92"/>
                  </a:lnTo>
                  <a:lnTo>
                    <a:pt x="84" y="95"/>
                  </a:lnTo>
                  <a:lnTo>
                    <a:pt x="98" y="97"/>
                  </a:lnTo>
                  <a:lnTo>
                    <a:pt x="110" y="98"/>
                  </a:lnTo>
                  <a:lnTo>
                    <a:pt x="124" y="98"/>
                  </a:lnTo>
                  <a:lnTo>
                    <a:pt x="136" y="98"/>
                  </a:lnTo>
                  <a:lnTo>
                    <a:pt x="149" y="98"/>
                  </a:lnTo>
                  <a:lnTo>
                    <a:pt x="160" y="97"/>
                  </a:lnTo>
                  <a:lnTo>
                    <a:pt x="173" y="94"/>
                  </a:lnTo>
                  <a:lnTo>
                    <a:pt x="184" y="92"/>
                  </a:lnTo>
                  <a:lnTo>
                    <a:pt x="195" y="90"/>
                  </a:lnTo>
                  <a:lnTo>
                    <a:pt x="207" y="87"/>
                  </a:lnTo>
                  <a:lnTo>
                    <a:pt x="217" y="83"/>
                  </a:lnTo>
                  <a:lnTo>
                    <a:pt x="229" y="79"/>
                  </a:lnTo>
                  <a:lnTo>
                    <a:pt x="239" y="75"/>
                  </a:lnTo>
                  <a:lnTo>
                    <a:pt x="249" y="69"/>
                  </a:lnTo>
                  <a:lnTo>
                    <a:pt x="260" y="64"/>
                  </a:lnTo>
                  <a:lnTo>
                    <a:pt x="282" y="82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auto">
            <a:xfrm>
              <a:off x="352" y="601"/>
              <a:ext cx="930" cy="214"/>
            </a:xfrm>
            <a:custGeom>
              <a:avLst/>
              <a:gdLst>
                <a:gd name="T0" fmla="*/ 138 w 1861"/>
                <a:gd name="T1" fmla="*/ 12 h 641"/>
                <a:gd name="T2" fmla="*/ 153 w 1861"/>
                <a:gd name="T3" fmla="*/ 14 h 641"/>
                <a:gd name="T4" fmla="*/ 168 w 1861"/>
                <a:gd name="T5" fmla="*/ 16 h 641"/>
                <a:gd name="T6" fmla="*/ 185 w 1861"/>
                <a:gd name="T7" fmla="*/ 17 h 641"/>
                <a:gd name="T8" fmla="*/ 211 w 1861"/>
                <a:gd name="T9" fmla="*/ 17 h 641"/>
                <a:gd name="T10" fmla="*/ 227 w 1861"/>
                <a:gd name="T11" fmla="*/ 13 h 641"/>
                <a:gd name="T12" fmla="*/ 227 w 1861"/>
                <a:gd name="T13" fmla="*/ 7 h 641"/>
                <a:gd name="T14" fmla="*/ 205 w 1861"/>
                <a:gd name="T15" fmla="*/ 3 h 641"/>
                <a:gd name="T16" fmla="*/ 183 w 1861"/>
                <a:gd name="T17" fmla="*/ 1 h 641"/>
                <a:gd name="T18" fmla="*/ 166 w 1861"/>
                <a:gd name="T19" fmla="*/ 2 h 641"/>
                <a:gd name="T20" fmla="*/ 150 w 1861"/>
                <a:gd name="T21" fmla="*/ 4 h 641"/>
                <a:gd name="T22" fmla="*/ 133 w 1861"/>
                <a:gd name="T23" fmla="*/ 8 h 641"/>
                <a:gd name="T24" fmla="*/ 116 w 1861"/>
                <a:gd name="T25" fmla="*/ 11 h 641"/>
                <a:gd name="T26" fmla="*/ 98 w 1861"/>
                <a:gd name="T27" fmla="*/ 15 h 641"/>
                <a:gd name="T28" fmla="*/ 80 w 1861"/>
                <a:gd name="T29" fmla="*/ 19 h 641"/>
                <a:gd name="T30" fmla="*/ 60 w 1861"/>
                <a:gd name="T31" fmla="*/ 22 h 641"/>
                <a:gd name="T32" fmla="*/ 42 w 1861"/>
                <a:gd name="T33" fmla="*/ 24 h 641"/>
                <a:gd name="T34" fmla="*/ 24 w 1861"/>
                <a:gd name="T35" fmla="*/ 23 h 641"/>
                <a:gd name="T36" fmla="*/ 9 w 1861"/>
                <a:gd name="T37" fmla="*/ 21 h 641"/>
                <a:gd name="T38" fmla="*/ 0 w 1861"/>
                <a:gd name="T39" fmla="*/ 17 h 641"/>
                <a:gd name="T40" fmla="*/ 0 w 1861"/>
                <a:gd name="T41" fmla="*/ 13 h 641"/>
                <a:gd name="T42" fmla="*/ 6 w 1861"/>
                <a:gd name="T43" fmla="*/ 10 h 641"/>
                <a:gd name="T44" fmla="*/ 16 w 1861"/>
                <a:gd name="T45" fmla="*/ 8 h 641"/>
                <a:gd name="T46" fmla="*/ 32 w 1861"/>
                <a:gd name="T47" fmla="*/ 8 h 641"/>
                <a:gd name="T48" fmla="*/ 39 w 1861"/>
                <a:gd name="T49" fmla="*/ 10 h 641"/>
                <a:gd name="T50" fmla="*/ 35 w 1861"/>
                <a:gd name="T51" fmla="*/ 10 h 641"/>
                <a:gd name="T52" fmla="*/ 23 w 1861"/>
                <a:gd name="T53" fmla="*/ 9 h 641"/>
                <a:gd name="T54" fmla="*/ 13 w 1861"/>
                <a:gd name="T55" fmla="*/ 9 h 641"/>
                <a:gd name="T56" fmla="*/ 6 w 1861"/>
                <a:gd name="T57" fmla="*/ 11 h 641"/>
                <a:gd name="T58" fmla="*/ 3 w 1861"/>
                <a:gd name="T59" fmla="*/ 14 h 641"/>
                <a:gd name="T60" fmla="*/ 3 w 1861"/>
                <a:gd name="T61" fmla="*/ 17 h 641"/>
                <a:gd name="T62" fmla="*/ 11 w 1861"/>
                <a:gd name="T63" fmla="*/ 20 h 641"/>
                <a:gd name="T64" fmla="*/ 26 w 1861"/>
                <a:gd name="T65" fmla="*/ 22 h 641"/>
                <a:gd name="T66" fmla="*/ 45 w 1861"/>
                <a:gd name="T67" fmla="*/ 22 h 641"/>
                <a:gd name="T68" fmla="*/ 60 w 1861"/>
                <a:gd name="T69" fmla="*/ 20 h 641"/>
                <a:gd name="T70" fmla="*/ 72 w 1861"/>
                <a:gd name="T71" fmla="*/ 17 h 641"/>
                <a:gd name="T72" fmla="*/ 86 w 1861"/>
                <a:gd name="T73" fmla="*/ 15 h 641"/>
                <a:gd name="T74" fmla="*/ 101 w 1861"/>
                <a:gd name="T75" fmla="*/ 11 h 641"/>
                <a:gd name="T76" fmla="*/ 116 w 1861"/>
                <a:gd name="T77" fmla="*/ 8 h 641"/>
                <a:gd name="T78" fmla="*/ 131 w 1861"/>
                <a:gd name="T79" fmla="*/ 6 h 641"/>
                <a:gd name="T80" fmla="*/ 145 w 1861"/>
                <a:gd name="T81" fmla="*/ 3 h 641"/>
                <a:gd name="T82" fmla="*/ 158 w 1861"/>
                <a:gd name="T83" fmla="*/ 1 h 641"/>
                <a:gd name="T84" fmla="*/ 174 w 1861"/>
                <a:gd name="T85" fmla="*/ 0 h 641"/>
                <a:gd name="T86" fmla="*/ 196 w 1861"/>
                <a:gd name="T87" fmla="*/ 0 h 641"/>
                <a:gd name="T88" fmla="*/ 218 w 1861"/>
                <a:gd name="T89" fmla="*/ 3 h 641"/>
                <a:gd name="T90" fmla="*/ 231 w 1861"/>
                <a:gd name="T91" fmla="*/ 8 h 641"/>
                <a:gd name="T92" fmla="*/ 229 w 1861"/>
                <a:gd name="T93" fmla="*/ 14 h 641"/>
                <a:gd name="T94" fmla="*/ 216 w 1861"/>
                <a:gd name="T95" fmla="*/ 17 h 641"/>
                <a:gd name="T96" fmla="*/ 196 w 1861"/>
                <a:gd name="T97" fmla="*/ 18 h 641"/>
                <a:gd name="T98" fmla="*/ 174 w 1861"/>
                <a:gd name="T99" fmla="*/ 17 h 641"/>
                <a:gd name="T100" fmla="*/ 162 w 1861"/>
                <a:gd name="T101" fmla="*/ 16 h 641"/>
                <a:gd name="T102" fmla="*/ 152 w 1861"/>
                <a:gd name="T103" fmla="*/ 15 h 641"/>
                <a:gd name="T104" fmla="*/ 141 w 1861"/>
                <a:gd name="T105" fmla="*/ 13 h 641"/>
                <a:gd name="T106" fmla="*/ 129 w 1861"/>
                <a:gd name="T107" fmla="*/ 11 h 64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861"/>
                <a:gd name="T163" fmla="*/ 0 h 641"/>
                <a:gd name="T164" fmla="*/ 1861 w 1861"/>
                <a:gd name="T165" fmla="*/ 641 h 64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861" h="641">
                  <a:moveTo>
                    <a:pt x="1026" y="263"/>
                  </a:moveTo>
                  <a:lnTo>
                    <a:pt x="1053" y="281"/>
                  </a:lnTo>
                  <a:lnTo>
                    <a:pt x="1080" y="297"/>
                  </a:lnTo>
                  <a:lnTo>
                    <a:pt x="1108" y="314"/>
                  </a:lnTo>
                  <a:lnTo>
                    <a:pt x="1136" y="330"/>
                  </a:lnTo>
                  <a:lnTo>
                    <a:pt x="1165" y="345"/>
                  </a:lnTo>
                  <a:lnTo>
                    <a:pt x="1195" y="360"/>
                  </a:lnTo>
                  <a:lnTo>
                    <a:pt x="1225" y="374"/>
                  </a:lnTo>
                  <a:lnTo>
                    <a:pt x="1256" y="387"/>
                  </a:lnTo>
                  <a:lnTo>
                    <a:pt x="1287" y="400"/>
                  </a:lnTo>
                  <a:lnTo>
                    <a:pt x="1319" y="412"/>
                  </a:lnTo>
                  <a:lnTo>
                    <a:pt x="1351" y="423"/>
                  </a:lnTo>
                  <a:lnTo>
                    <a:pt x="1384" y="432"/>
                  </a:lnTo>
                  <a:lnTo>
                    <a:pt x="1417" y="440"/>
                  </a:lnTo>
                  <a:lnTo>
                    <a:pt x="1453" y="447"/>
                  </a:lnTo>
                  <a:lnTo>
                    <a:pt x="1487" y="454"/>
                  </a:lnTo>
                  <a:lnTo>
                    <a:pt x="1523" y="460"/>
                  </a:lnTo>
                  <a:lnTo>
                    <a:pt x="1584" y="462"/>
                  </a:lnTo>
                  <a:lnTo>
                    <a:pt x="1640" y="458"/>
                  </a:lnTo>
                  <a:lnTo>
                    <a:pt x="1690" y="446"/>
                  </a:lnTo>
                  <a:lnTo>
                    <a:pt x="1734" y="427"/>
                  </a:lnTo>
                  <a:lnTo>
                    <a:pt x="1770" y="402"/>
                  </a:lnTo>
                  <a:lnTo>
                    <a:pt x="1799" y="374"/>
                  </a:lnTo>
                  <a:lnTo>
                    <a:pt x="1820" y="341"/>
                  </a:lnTo>
                  <a:lnTo>
                    <a:pt x="1833" y="305"/>
                  </a:lnTo>
                  <a:lnTo>
                    <a:pt x="1836" y="268"/>
                  </a:lnTo>
                  <a:lnTo>
                    <a:pt x="1831" y="232"/>
                  </a:lnTo>
                  <a:lnTo>
                    <a:pt x="1816" y="195"/>
                  </a:lnTo>
                  <a:lnTo>
                    <a:pt x="1791" y="158"/>
                  </a:lnTo>
                  <a:lnTo>
                    <a:pt x="1753" y="125"/>
                  </a:lnTo>
                  <a:lnTo>
                    <a:pt x="1706" y="95"/>
                  </a:lnTo>
                  <a:lnTo>
                    <a:pt x="1647" y="68"/>
                  </a:lnTo>
                  <a:lnTo>
                    <a:pt x="1575" y="47"/>
                  </a:lnTo>
                  <a:lnTo>
                    <a:pt x="1540" y="41"/>
                  </a:lnTo>
                  <a:lnTo>
                    <a:pt x="1504" y="36"/>
                  </a:lnTo>
                  <a:lnTo>
                    <a:pt x="1469" y="36"/>
                  </a:lnTo>
                  <a:lnTo>
                    <a:pt x="1435" y="38"/>
                  </a:lnTo>
                  <a:lnTo>
                    <a:pt x="1401" y="43"/>
                  </a:lnTo>
                  <a:lnTo>
                    <a:pt x="1367" y="50"/>
                  </a:lnTo>
                  <a:lnTo>
                    <a:pt x="1333" y="60"/>
                  </a:lnTo>
                  <a:lnTo>
                    <a:pt x="1300" y="72"/>
                  </a:lnTo>
                  <a:lnTo>
                    <a:pt x="1267" y="86"/>
                  </a:lnTo>
                  <a:lnTo>
                    <a:pt x="1234" y="102"/>
                  </a:lnTo>
                  <a:lnTo>
                    <a:pt x="1201" y="118"/>
                  </a:lnTo>
                  <a:lnTo>
                    <a:pt x="1167" y="137"/>
                  </a:lnTo>
                  <a:lnTo>
                    <a:pt x="1134" y="159"/>
                  </a:lnTo>
                  <a:lnTo>
                    <a:pt x="1101" y="181"/>
                  </a:lnTo>
                  <a:lnTo>
                    <a:pt x="1067" y="203"/>
                  </a:lnTo>
                  <a:lnTo>
                    <a:pt x="1034" y="228"/>
                  </a:lnTo>
                  <a:lnTo>
                    <a:pt x="1000" y="252"/>
                  </a:lnTo>
                  <a:lnTo>
                    <a:pt x="966" y="278"/>
                  </a:lnTo>
                  <a:lnTo>
                    <a:pt x="932" y="304"/>
                  </a:lnTo>
                  <a:lnTo>
                    <a:pt x="897" y="330"/>
                  </a:lnTo>
                  <a:lnTo>
                    <a:pt x="862" y="356"/>
                  </a:lnTo>
                  <a:lnTo>
                    <a:pt x="827" y="383"/>
                  </a:lnTo>
                  <a:lnTo>
                    <a:pt x="791" y="409"/>
                  </a:lnTo>
                  <a:lnTo>
                    <a:pt x="755" y="435"/>
                  </a:lnTo>
                  <a:lnTo>
                    <a:pt x="717" y="461"/>
                  </a:lnTo>
                  <a:lnTo>
                    <a:pt x="680" y="486"/>
                  </a:lnTo>
                  <a:lnTo>
                    <a:pt x="641" y="510"/>
                  </a:lnTo>
                  <a:lnTo>
                    <a:pt x="603" y="533"/>
                  </a:lnTo>
                  <a:lnTo>
                    <a:pt x="564" y="555"/>
                  </a:lnTo>
                  <a:lnTo>
                    <a:pt x="523" y="577"/>
                  </a:lnTo>
                  <a:lnTo>
                    <a:pt x="482" y="597"/>
                  </a:lnTo>
                  <a:lnTo>
                    <a:pt x="440" y="615"/>
                  </a:lnTo>
                  <a:lnTo>
                    <a:pt x="407" y="626"/>
                  </a:lnTo>
                  <a:lnTo>
                    <a:pt x="373" y="634"/>
                  </a:lnTo>
                  <a:lnTo>
                    <a:pt x="336" y="640"/>
                  </a:lnTo>
                  <a:lnTo>
                    <a:pt x="301" y="641"/>
                  </a:lnTo>
                  <a:lnTo>
                    <a:pt x="265" y="640"/>
                  </a:lnTo>
                  <a:lnTo>
                    <a:pt x="229" y="634"/>
                  </a:lnTo>
                  <a:lnTo>
                    <a:pt x="194" y="626"/>
                  </a:lnTo>
                  <a:lnTo>
                    <a:pt x="161" y="617"/>
                  </a:lnTo>
                  <a:lnTo>
                    <a:pt x="129" y="603"/>
                  </a:lnTo>
                  <a:lnTo>
                    <a:pt x="100" y="587"/>
                  </a:lnTo>
                  <a:lnTo>
                    <a:pt x="74" y="567"/>
                  </a:lnTo>
                  <a:lnTo>
                    <a:pt x="51" y="547"/>
                  </a:lnTo>
                  <a:lnTo>
                    <a:pt x="32" y="522"/>
                  </a:lnTo>
                  <a:lnTo>
                    <a:pt x="17" y="496"/>
                  </a:lnTo>
                  <a:lnTo>
                    <a:pt x="7" y="468"/>
                  </a:lnTo>
                  <a:lnTo>
                    <a:pt x="1" y="438"/>
                  </a:lnTo>
                  <a:lnTo>
                    <a:pt x="0" y="408"/>
                  </a:lnTo>
                  <a:lnTo>
                    <a:pt x="2" y="378"/>
                  </a:lnTo>
                  <a:lnTo>
                    <a:pt x="7" y="350"/>
                  </a:lnTo>
                  <a:lnTo>
                    <a:pt x="13" y="326"/>
                  </a:lnTo>
                  <a:lnTo>
                    <a:pt x="22" y="303"/>
                  </a:lnTo>
                  <a:lnTo>
                    <a:pt x="34" y="281"/>
                  </a:lnTo>
                  <a:lnTo>
                    <a:pt x="48" y="263"/>
                  </a:lnTo>
                  <a:lnTo>
                    <a:pt x="65" y="247"/>
                  </a:lnTo>
                  <a:lnTo>
                    <a:pt x="84" y="233"/>
                  </a:lnTo>
                  <a:lnTo>
                    <a:pt x="106" y="223"/>
                  </a:lnTo>
                  <a:lnTo>
                    <a:pt x="131" y="217"/>
                  </a:lnTo>
                  <a:lnTo>
                    <a:pt x="158" y="214"/>
                  </a:lnTo>
                  <a:lnTo>
                    <a:pt x="188" y="214"/>
                  </a:lnTo>
                  <a:lnTo>
                    <a:pt x="220" y="219"/>
                  </a:lnTo>
                  <a:lnTo>
                    <a:pt x="256" y="228"/>
                  </a:lnTo>
                  <a:lnTo>
                    <a:pt x="294" y="240"/>
                  </a:lnTo>
                  <a:lnTo>
                    <a:pt x="305" y="251"/>
                  </a:lnTo>
                  <a:lnTo>
                    <a:pt x="312" y="260"/>
                  </a:lnTo>
                  <a:lnTo>
                    <a:pt x="313" y="270"/>
                  </a:lnTo>
                  <a:lnTo>
                    <a:pt x="311" y="277"/>
                  </a:lnTo>
                  <a:lnTo>
                    <a:pt x="304" y="279"/>
                  </a:lnTo>
                  <a:lnTo>
                    <a:pt x="295" y="279"/>
                  </a:lnTo>
                  <a:lnTo>
                    <a:pt x="284" y="275"/>
                  </a:lnTo>
                  <a:lnTo>
                    <a:pt x="270" y="264"/>
                  </a:lnTo>
                  <a:lnTo>
                    <a:pt x="241" y="253"/>
                  </a:lnTo>
                  <a:lnTo>
                    <a:pt x="214" y="247"/>
                  </a:lnTo>
                  <a:lnTo>
                    <a:pt x="190" y="241"/>
                  </a:lnTo>
                  <a:lnTo>
                    <a:pt x="166" y="237"/>
                  </a:lnTo>
                  <a:lnTo>
                    <a:pt x="146" y="237"/>
                  </a:lnTo>
                  <a:lnTo>
                    <a:pt x="127" y="238"/>
                  </a:lnTo>
                  <a:lnTo>
                    <a:pt x="109" y="243"/>
                  </a:lnTo>
                  <a:lnTo>
                    <a:pt x="93" y="249"/>
                  </a:lnTo>
                  <a:lnTo>
                    <a:pt x="79" y="259"/>
                  </a:lnTo>
                  <a:lnTo>
                    <a:pt x="67" y="270"/>
                  </a:lnTo>
                  <a:lnTo>
                    <a:pt x="55" y="285"/>
                  </a:lnTo>
                  <a:lnTo>
                    <a:pt x="46" y="301"/>
                  </a:lnTo>
                  <a:lnTo>
                    <a:pt x="38" y="319"/>
                  </a:lnTo>
                  <a:lnTo>
                    <a:pt x="30" y="341"/>
                  </a:lnTo>
                  <a:lnTo>
                    <a:pt x="25" y="365"/>
                  </a:lnTo>
                  <a:lnTo>
                    <a:pt x="21" y="391"/>
                  </a:lnTo>
                  <a:lnTo>
                    <a:pt x="19" y="415"/>
                  </a:lnTo>
                  <a:lnTo>
                    <a:pt x="22" y="439"/>
                  </a:lnTo>
                  <a:lnTo>
                    <a:pt x="28" y="464"/>
                  </a:lnTo>
                  <a:lnTo>
                    <a:pt x="39" y="487"/>
                  </a:lnTo>
                  <a:lnTo>
                    <a:pt x="53" y="510"/>
                  </a:lnTo>
                  <a:lnTo>
                    <a:pt x="71" y="531"/>
                  </a:lnTo>
                  <a:lnTo>
                    <a:pt x="93" y="550"/>
                  </a:lnTo>
                  <a:lnTo>
                    <a:pt x="118" y="567"/>
                  </a:lnTo>
                  <a:lnTo>
                    <a:pt x="145" y="581"/>
                  </a:lnTo>
                  <a:lnTo>
                    <a:pt x="176" y="592"/>
                  </a:lnTo>
                  <a:lnTo>
                    <a:pt x="209" y="600"/>
                  </a:lnTo>
                  <a:lnTo>
                    <a:pt x="244" y="603"/>
                  </a:lnTo>
                  <a:lnTo>
                    <a:pt x="283" y="602"/>
                  </a:lnTo>
                  <a:lnTo>
                    <a:pt x="322" y="596"/>
                  </a:lnTo>
                  <a:lnTo>
                    <a:pt x="364" y="584"/>
                  </a:lnTo>
                  <a:lnTo>
                    <a:pt x="408" y="566"/>
                  </a:lnTo>
                  <a:lnTo>
                    <a:pt x="431" y="555"/>
                  </a:lnTo>
                  <a:lnTo>
                    <a:pt x="455" y="543"/>
                  </a:lnTo>
                  <a:lnTo>
                    <a:pt x="480" y="529"/>
                  </a:lnTo>
                  <a:lnTo>
                    <a:pt x="505" y="514"/>
                  </a:lnTo>
                  <a:lnTo>
                    <a:pt x="530" y="499"/>
                  </a:lnTo>
                  <a:lnTo>
                    <a:pt x="556" y="483"/>
                  </a:lnTo>
                  <a:lnTo>
                    <a:pt x="583" y="465"/>
                  </a:lnTo>
                  <a:lnTo>
                    <a:pt x="610" y="447"/>
                  </a:lnTo>
                  <a:lnTo>
                    <a:pt x="638" y="430"/>
                  </a:lnTo>
                  <a:lnTo>
                    <a:pt x="666" y="410"/>
                  </a:lnTo>
                  <a:lnTo>
                    <a:pt x="695" y="391"/>
                  </a:lnTo>
                  <a:lnTo>
                    <a:pt x="724" y="371"/>
                  </a:lnTo>
                  <a:lnTo>
                    <a:pt x="753" y="350"/>
                  </a:lnTo>
                  <a:lnTo>
                    <a:pt x="783" y="330"/>
                  </a:lnTo>
                  <a:lnTo>
                    <a:pt x="813" y="309"/>
                  </a:lnTo>
                  <a:lnTo>
                    <a:pt x="842" y="289"/>
                  </a:lnTo>
                  <a:lnTo>
                    <a:pt x="872" y="268"/>
                  </a:lnTo>
                  <a:lnTo>
                    <a:pt x="902" y="248"/>
                  </a:lnTo>
                  <a:lnTo>
                    <a:pt x="932" y="228"/>
                  </a:lnTo>
                  <a:lnTo>
                    <a:pt x="961" y="207"/>
                  </a:lnTo>
                  <a:lnTo>
                    <a:pt x="991" y="188"/>
                  </a:lnTo>
                  <a:lnTo>
                    <a:pt x="1020" y="169"/>
                  </a:lnTo>
                  <a:lnTo>
                    <a:pt x="1049" y="150"/>
                  </a:lnTo>
                  <a:lnTo>
                    <a:pt x="1078" y="132"/>
                  </a:lnTo>
                  <a:lnTo>
                    <a:pt x="1107" y="114"/>
                  </a:lnTo>
                  <a:lnTo>
                    <a:pt x="1136" y="98"/>
                  </a:lnTo>
                  <a:lnTo>
                    <a:pt x="1164" y="81"/>
                  </a:lnTo>
                  <a:lnTo>
                    <a:pt x="1191" y="66"/>
                  </a:lnTo>
                  <a:lnTo>
                    <a:pt x="1219" y="53"/>
                  </a:lnTo>
                  <a:lnTo>
                    <a:pt x="1245" y="39"/>
                  </a:lnTo>
                  <a:lnTo>
                    <a:pt x="1271" y="28"/>
                  </a:lnTo>
                  <a:lnTo>
                    <a:pt x="1297" y="17"/>
                  </a:lnTo>
                  <a:lnTo>
                    <a:pt x="1323" y="9"/>
                  </a:lnTo>
                  <a:lnTo>
                    <a:pt x="1355" y="4"/>
                  </a:lnTo>
                  <a:lnTo>
                    <a:pt x="1392" y="0"/>
                  </a:lnTo>
                  <a:lnTo>
                    <a:pt x="1434" y="0"/>
                  </a:lnTo>
                  <a:lnTo>
                    <a:pt x="1479" y="1"/>
                  </a:lnTo>
                  <a:lnTo>
                    <a:pt x="1525" y="5"/>
                  </a:lnTo>
                  <a:lnTo>
                    <a:pt x="1573" y="13"/>
                  </a:lnTo>
                  <a:lnTo>
                    <a:pt x="1620" y="24"/>
                  </a:lnTo>
                  <a:lnTo>
                    <a:pt x="1666" y="39"/>
                  </a:lnTo>
                  <a:lnTo>
                    <a:pt x="1710" y="58"/>
                  </a:lnTo>
                  <a:lnTo>
                    <a:pt x="1750" y="81"/>
                  </a:lnTo>
                  <a:lnTo>
                    <a:pt x="1786" y="109"/>
                  </a:lnTo>
                  <a:lnTo>
                    <a:pt x="1816" y="140"/>
                  </a:lnTo>
                  <a:lnTo>
                    <a:pt x="1839" y="177"/>
                  </a:lnTo>
                  <a:lnTo>
                    <a:pt x="1855" y="218"/>
                  </a:lnTo>
                  <a:lnTo>
                    <a:pt x="1861" y="266"/>
                  </a:lnTo>
                  <a:lnTo>
                    <a:pt x="1859" y="311"/>
                  </a:lnTo>
                  <a:lnTo>
                    <a:pt x="1851" y="349"/>
                  </a:lnTo>
                  <a:lnTo>
                    <a:pt x="1836" y="382"/>
                  </a:lnTo>
                  <a:lnTo>
                    <a:pt x="1816" y="410"/>
                  </a:lnTo>
                  <a:lnTo>
                    <a:pt x="1791" y="435"/>
                  </a:lnTo>
                  <a:lnTo>
                    <a:pt x="1761" y="453"/>
                  </a:lnTo>
                  <a:lnTo>
                    <a:pt x="1728" y="468"/>
                  </a:lnTo>
                  <a:lnTo>
                    <a:pt x="1691" y="479"/>
                  </a:lnTo>
                  <a:lnTo>
                    <a:pt x="1652" y="486"/>
                  </a:lnTo>
                  <a:lnTo>
                    <a:pt x="1611" y="490"/>
                  </a:lnTo>
                  <a:lnTo>
                    <a:pt x="1569" y="491"/>
                  </a:lnTo>
                  <a:lnTo>
                    <a:pt x="1525" y="488"/>
                  </a:lnTo>
                  <a:lnTo>
                    <a:pt x="1482" y="484"/>
                  </a:lnTo>
                  <a:lnTo>
                    <a:pt x="1439" y="476"/>
                  </a:lnTo>
                  <a:lnTo>
                    <a:pt x="1397" y="468"/>
                  </a:lnTo>
                  <a:lnTo>
                    <a:pt x="1356" y="457"/>
                  </a:lnTo>
                  <a:lnTo>
                    <a:pt x="1339" y="451"/>
                  </a:lnTo>
                  <a:lnTo>
                    <a:pt x="1320" y="445"/>
                  </a:lnTo>
                  <a:lnTo>
                    <a:pt x="1300" y="438"/>
                  </a:lnTo>
                  <a:lnTo>
                    <a:pt x="1280" y="430"/>
                  </a:lnTo>
                  <a:lnTo>
                    <a:pt x="1261" y="421"/>
                  </a:lnTo>
                  <a:lnTo>
                    <a:pt x="1240" y="410"/>
                  </a:lnTo>
                  <a:lnTo>
                    <a:pt x="1218" y="401"/>
                  </a:lnTo>
                  <a:lnTo>
                    <a:pt x="1196" y="389"/>
                  </a:lnTo>
                  <a:lnTo>
                    <a:pt x="1174" y="378"/>
                  </a:lnTo>
                  <a:lnTo>
                    <a:pt x="1152" y="365"/>
                  </a:lnTo>
                  <a:lnTo>
                    <a:pt x="1129" y="352"/>
                  </a:lnTo>
                  <a:lnTo>
                    <a:pt x="1105" y="338"/>
                  </a:lnTo>
                  <a:lnTo>
                    <a:pt x="1082" y="324"/>
                  </a:lnTo>
                  <a:lnTo>
                    <a:pt x="1058" y="311"/>
                  </a:lnTo>
                  <a:lnTo>
                    <a:pt x="1035" y="296"/>
                  </a:lnTo>
                  <a:lnTo>
                    <a:pt x="1011" y="281"/>
                  </a:lnTo>
                  <a:lnTo>
                    <a:pt x="1026" y="263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2" name="Рисунок 11" descr="учитель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4143356"/>
            <a:ext cx="3357554" cy="2714644"/>
          </a:xfrm>
          <a:prstGeom prst="rect">
            <a:avLst/>
          </a:prstGeom>
        </p:spPr>
      </p:pic>
      <p:pic>
        <p:nvPicPr>
          <p:cNvPr id="21" name="Рисунок 20" descr="думаю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4500570"/>
            <a:ext cx="2357454" cy="2143116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22" name="Выноска-облако 21"/>
          <p:cNvSpPr/>
          <p:nvPr/>
        </p:nvSpPr>
        <p:spPr>
          <a:xfrm>
            <a:off x="3643306" y="4357694"/>
            <a:ext cx="2071702" cy="1500198"/>
          </a:xfrm>
          <a:prstGeom prst="cloudCallout">
            <a:avLst>
              <a:gd name="adj1" fmla="val -81391"/>
              <a:gd name="adj2" fmla="val 17903"/>
            </a:avLst>
          </a:prstGeom>
          <a:solidFill>
            <a:srgbClr val="66FFFF">
              <a:alpha val="46667"/>
            </a:srgb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4357686" y="4286256"/>
            <a:ext cx="571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</a:rPr>
              <a:t>?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14744" y="4643446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Думаю</a:t>
            </a:r>
            <a:endParaRPr lang="ru-RU" sz="36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3" grpId="1"/>
      <p:bldP spid="23" grpId="2"/>
      <p:bldP spid="23" grpId="3"/>
      <p:bldP spid="23" grpId="4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6000792"/>
          </a:xfrm>
        </p:spPr>
        <p:txBody>
          <a:bodyPr>
            <a:normAutofit/>
          </a:bodyPr>
          <a:lstStyle/>
          <a:p>
            <a:r>
              <a:rPr lang="ru-RU" sz="4400" b="1" i="1" u="sng" dirty="0" smtClean="0">
                <a:solidFill>
                  <a:srgbClr val="FF0000"/>
                </a:solidFill>
                <a:latin typeface="Bookman Old Style" pitchFamily="18" charset="0"/>
              </a:rPr>
              <a:t>Решение</a:t>
            </a:r>
            <a:endParaRPr lang="ru-RU" sz="4000" b="1" i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sz="3600" b="1" i="1" dirty="0" smtClean="0">
                <a:latin typeface="Bookman Old Style" pitchFamily="18" charset="0"/>
              </a:rPr>
              <a:t>1)</a:t>
            </a:r>
            <a:r>
              <a:rPr lang="ru-RU" sz="3600" b="1" i="1" dirty="0" smtClean="0">
                <a:latin typeface="Bookman Old Style" pitchFamily="18" charset="0"/>
              </a:rPr>
              <a:t>17</a:t>
            </a:r>
            <a:r>
              <a:rPr lang="en-US" sz="3600" b="1" i="1" dirty="0" smtClean="0">
                <a:latin typeface="Bookman Old Style" pitchFamily="18" charset="0"/>
              </a:rPr>
              <a:t>$</a:t>
            </a:r>
            <a:r>
              <a:rPr lang="ru-RU" sz="3600" b="1" i="1" dirty="0" smtClean="0">
                <a:latin typeface="Bookman Old Style" pitchFamily="18" charset="0"/>
              </a:rPr>
              <a:t> - 100%</a:t>
            </a:r>
          </a:p>
          <a:p>
            <a:pPr>
              <a:buNone/>
            </a:pPr>
            <a:r>
              <a:rPr lang="ru-RU" sz="3600" b="1" i="1" dirty="0" smtClean="0">
                <a:latin typeface="Bookman Old Style" pitchFamily="18" charset="0"/>
              </a:rPr>
              <a:t>  </a:t>
            </a:r>
            <a:r>
              <a:rPr lang="en-US" sz="3600" b="1" i="1" dirty="0" smtClean="0">
                <a:latin typeface="Bookman Old Style" pitchFamily="18" charset="0"/>
              </a:rPr>
              <a:t>   </a:t>
            </a:r>
            <a:r>
              <a:rPr lang="ru-RU" sz="3600" b="1" i="1" dirty="0" smtClean="0">
                <a:latin typeface="Bookman Old Style" pitchFamily="18" charset="0"/>
              </a:rPr>
              <a:t>?</a:t>
            </a:r>
            <a:r>
              <a:rPr lang="en-US" sz="3600" b="1" i="1" dirty="0" smtClean="0">
                <a:latin typeface="Bookman Old Style" pitchFamily="18" charset="0"/>
              </a:rPr>
              <a:t>$</a:t>
            </a:r>
            <a:r>
              <a:rPr lang="ru-RU" sz="3600" b="1" i="1" dirty="0" smtClean="0">
                <a:latin typeface="Bookman Old Style" pitchFamily="18" charset="0"/>
              </a:rPr>
              <a:t> - 2%</a:t>
            </a:r>
          </a:p>
          <a:p>
            <a:pPr>
              <a:buNone/>
            </a:pPr>
            <a:r>
              <a:rPr lang="ru-RU" sz="3600" b="1" i="1" dirty="0" smtClean="0">
                <a:latin typeface="Bookman Old Style" pitchFamily="18" charset="0"/>
              </a:rPr>
              <a:t> 17      100</a:t>
            </a:r>
          </a:p>
          <a:p>
            <a:pPr>
              <a:buNone/>
            </a:pPr>
            <a:r>
              <a:rPr lang="ru-RU" sz="3600" b="1" i="1" dirty="0" smtClean="0">
                <a:latin typeface="Bookman Old Style" pitchFamily="18" charset="0"/>
              </a:rPr>
              <a:t>  Х         2</a:t>
            </a:r>
          </a:p>
          <a:p>
            <a:pPr>
              <a:buNone/>
            </a:pPr>
            <a:r>
              <a:rPr lang="ru-RU" sz="3600" b="1" i="1" dirty="0" smtClean="0">
                <a:latin typeface="Bookman Old Style" pitchFamily="18" charset="0"/>
              </a:rPr>
              <a:t>           17 *2</a:t>
            </a:r>
          </a:p>
          <a:p>
            <a:pPr>
              <a:buNone/>
            </a:pPr>
            <a:r>
              <a:rPr lang="ru-RU" sz="3600" b="1" i="1" dirty="0" smtClean="0">
                <a:latin typeface="Bookman Old Style" pitchFamily="18" charset="0"/>
              </a:rPr>
              <a:t>            100</a:t>
            </a:r>
          </a:p>
          <a:p>
            <a:pPr>
              <a:buNone/>
            </a:pPr>
            <a:r>
              <a:rPr lang="en-US" sz="3600" b="1" i="1" dirty="0" smtClean="0">
                <a:latin typeface="Bookman Old Style" pitchFamily="18" charset="0"/>
              </a:rPr>
              <a:t>2) 17 +0</a:t>
            </a:r>
            <a:r>
              <a:rPr lang="ru-RU" sz="3600" b="1" i="1" dirty="0" smtClean="0">
                <a:latin typeface="Bookman Old Style" pitchFamily="18" charset="0"/>
              </a:rPr>
              <a:t>,34 = 17,34(</a:t>
            </a:r>
            <a:r>
              <a:rPr lang="en-US" sz="3600" b="1" i="1" dirty="0" smtClean="0">
                <a:latin typeface="Bookman Old Style" pitchFamily="18" charset="0"/>
              </a:rPr>
              <a:t>$</a:t>
            </a:r>
            <a:r>
              <a:rPr lang="ru-RU" sz="3600" b="1" i="1" dirty="0" smtClean="0">
                <a:latin typeface="Bookman Old Style" pitchFamily="18" charset="0"/>
              </a:rPr>
              <a:t>)</a:t>
            </a:r>
          </a:p>
          <a:p>
            <a:pPr>
              <a:buNone/>
            </a:pPr>
            <a:r>
              <a:rPr lang="ru-RU" sz="3200" b="1" i="1" u="sng" dirty="0" smtClean="0">
                <a:latin typeface="Bookman Old Style" pitchFamily="18" charset="0"/>
              </a:rPr>
              <a:t>Ответ: продать за 17,34</a:t>
            </a:r>
            <a:r>
              <a:rPr lang="en-US" sz="3200" b="1" i="1" u="sng" dirty="0" smtClean="0">
                <a:latin typeface="Bookman Old Style" pitchFamily="18" charset="0"/>
              </a:rPr>
              <a:t>$</a:t>
            </a:r>
            <a:r>
              <a:rPr lang="ru-RU" sz="3200" b="1" i="1" u="sng" dirty="0" smtClean="0">
                <a:latin typeface="Bookman Old Style" pitchFamily="18" charset="0"/>
              </a:rPr>
              <a:t>.</a:t>
            </a:r>
          </a:p>
          <a:p>
            <a:pPr>
              <a:buNone/>
            </a:pPr>
            <a:endParaRPr lang="ru-RU" sz="3600" b="1" i="1" dirty="0" smtClean="0">
              <a:latin typeface="Bookman Old Style" pitchFamily="18" charset="0"/>
            </a:endParaRPr>
          </a:p>
          <a:p>
            <a:pPr>
              <a:buNone/>
            </a:pPr>
            <a:endParaRPr lang="ru-RU" sz="3600" b="1" i="1" dirty="0" smtClean="0">
              <a:latin typeface="Bookman Old Style" pitchFamily="18" charset="0"/>
            </a:endParaRPr>
          </a:p>
          <a:p>
            <a:pPr>
              <a:buNone/>
            </a:pPr>
            <a:endParaRPr lang="ru-RU" sz="3600" b="1" i="1" dirty="0">
              <a:latin typeface="Bookman Old Style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3357562"/>
            <a:ext cx="785818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071670" y="3357562"/>
            <a:ext cx="1000132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571604" y="3429000"/>
            <a:ext cx="428628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571604" y="3286124"/>
            <a:ext cx="428628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785918" y="4786322"/>
            <a:ext cx="2000264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85786" y="4357694"/>
            <a:ext cx="11430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/>
              <a:t>Х=</a:t>
            </a:r>
            <a:endParaRPr lang="ru-RU" sz="4400" b="1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4429124" y="4357694"/>
            <a:ext cx="2928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/>
              <a:t>0,34(</a:t>
            </a:r>
            <a:r>
              <a:rPr lang="en-US" sz="4800" b="1" i="1" dirty="0" smtClean="0"/>
              <a:t>$</a:t>
            </a:r>
            <a:r>
              <a:rPr lang="ru-RU" sz="4400" b="1" i="1" dirty="0" smtClean="0"/>
              <a:t>)</a:t>
            </a:r>
            <a:endParaRPr lang="ru-RU" sz="4400" b="1" i="1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929058" y="4857760"/>
            <a:ext cx="285752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929058" y="4714884"/>
            <a:ext cx="285752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632666"/>
          </a:xfrm>
        </p:spPr>
        <p:txBody>
          <a:bodyPr>
            <a:normAutofit fontScale="90000"/>
          </a:bodyPr>
          <a:lstStyle/>
          <a:p>
            <a:r>
              <a:rPr lang="ru-RU" sz="4800" b="1" i="1" u="sng" dirty="0" smtClean="0">
                <a:solidFill>
                  <a:srgbClr val="FF0000"/>
                </a:solidFill>
                <a:latin typeface="Bookman Old Style" pitchFamily="18" charset="0"/>
              </a:rPr>
              <a:t>Задачи со страниц </a:t>
            </a:r>
            <a:r>
              <a:rPr lang="ru-RU" sz="4900" b="1" i="1" u="sng" dirty="0" err="1" smtClean="0">
                <a:solidFill>
                  <a:srgbClr val="FF0000"/>
                </a:solidFill>
                <a:latin typeface="Bookman Old Style" pitchFamily="18" charset="0"/>
              </a:rPr>
              <a:t>газет.С</a:t>
            </a:r>
            <a:r>
              <a:rPr lang="en-US" sz="4900" b="1" i="1" u="sng" dirty="0" smtClean="0">
                <a:solidFill>
                  <a:srgbClr val="FF0000"/>
                </a:solidFill>
                <a:latin typeface="Bookman Old Style" pitchFamily="18" charset="0"/>
              </a:rPr>
              <a:t>/</a:t>
            </a:r>
            <a:r>
              <a:rPr lang="ru-RU" sz="4900" b="1" i="1" u="sng" dirty="0" err="1" smtClean="0">
                <a:solidFill>
                  <a:srgbClr val="FF0000"/>
                </a:solidFill>
                <a:latin typeface="Bookman Old Style" pitchFamily="18" charset="0"/>
              </a:rPr>
              <a:t>р</a:t>
            </a:r>
            <a:endParaRPr lang="ru-RU" sz="4900" b="1" i="1" u="sng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4400520" cy="59293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i="1" dirty="0" smtClean="0">
                <a:latin typeface="Bookman Old Style" pitchFamily="18" charset="0"/>
              </a:rPr>
              <a:t>В 2011г.фермер  с1га собрал18ц пшеницы.</a:t>
            </a:r>
          </a:p>
          <a:p>
            <a:pPr>
              <a:buNone/>
            </a:pPr>
            <a:r>
              <a:rPr lang="ru-RU" sz="3200" b="1" i="1" dirty="0" smtClean="0">
                <a:latin typeface="Bookman Old Style" pitchFamily="18" charset="0"/>
              </a:rPr>
              <a:t>В 2012г. из-за плохого лета урожайность пшеницы упала на 5%.</a:t>
            </a:r>
          </a:p>
          <a:p>
            <a:pPr>
              <a:buNone/>
            </a:pPr>
            <a:r>
              <a:rPr lang="ru-RU" sz="3200" b="1" i="1" dirty="0" smtClean="0">
                <a:latin typeface="Bookman Old Style" pitchFamily="18" charset="0"/>
              </a:rPr>
              <a:t>Какова урожайность пшеницы в 2012г?</a:t>
            </a:r>
            <a:endParaRPr lang="ru-RU" sz="3200" b="1" i="1" dirty="0">
              <a:latin typeface="Bookman Old Style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00496" y="714356"/>
            <a:ext cx="51435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Bookman Old Style" pitchFamily="18" charset="0"/>
              </a:rPr>
              <a:t>В 2011г. заработная плата  сотрудников компании составила 25тыс.руб.</a:t>
            </a:r>
          </a:p>
          <a:p>
            <a:r>
              <a:rPr lang="ru-RU" sz="3200" b="1" i="1" dirty="0" smtClean="0">
                <a:latin typeface="Bookman Old Style" pitchFamily="18" charset="0"/>
              </a:rPr>
              <a:t>В 2012г. руководство предполагает  повысить зарплату на 6%.</a:t>
            </a:r>
          </a:p>
          <a:p>
            <a:r>
              <a:rPr lang="ru-RU" sz="3200" b="1" i="1" dirty="0" smtClean="0">
                <a:latin typeface="Bookman Old Style" pitchFamily="18" charset="0"/>
              </a:rPr>
              <a:t>Какая будет зарплата работников компании? </a:t>
            </a:r>
            <a:endParaRPr lang="ru-RU" sz="3200" b="1" i="1" dirty="0">
              <a:latin typeface="Bookman Old Style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1179489" y="3821909"/>
            <a:ext cx="5642808" cy="79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4214842" cy="63579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i="1" dirty="0" smtClean="0">
                <a:latin typeface="Bookman Old Style" pitchFamily="18" charset="0"/>
              </a:rPr>
              <a:t>18ц – 100%</a:t>
            </a:r>
          </a:p>
          <a:p>
            <a:pPr>
              <a:buNone/>
            </a:pPr>
            <a:r>
              <a:rPr lang="ru-RU" sz="3200" b="1" i="1" dirty="0" smtClean="0">
                <a:latin typeface="Bookman Old Style" pitchFamily="18" charset="0"/>
              </a:rPr>
              <a:t>   ?</a:t>
            </a:r>
            <a:r>
              <a:rPr lang="ru-RU" sz="3200" b="1" i="1" dirty="0" err="1" smtClean="0">
                <a:latin typeface="Bookman Old Style" pitchFamily="18" charset="0"/>
              </a:rPr>
              <a:t>ц</a:t>
            </a:r>
            <a:r>
              <a:rPr lang="ru-RU" sz="3200" b="1" i="1" dirty="0" smtClean="0">
                <a:latin typeface="Bookman Old Style" pitchFamily="18" charset="0"/>
              </a:rPr>
              <a:t> – 5%</a:t>
            </a:r>
          </a:p>
          <a:p>
            <a:pPr>
              <a:buNone/>
            </a:pPr>
            <a:r>
              <a:rPr lang="ru-RU" sz="3200" b="1" i="1" dirty="0" smtClean="0">
                <a:latin typeface="Bookman Old Style" pitchFamily="18" charset="0"/>
              </a:rPr>
              <a:t>1)18:100=0,18ц-1%</a:t>
            </a:r>
          </a:p>
          <a:p>
            <a:pPr>
              <a:buNone/>
            </a:pPr>
            <a:r>
              <a:rPr lang="ru-RU" sz="3200" b="1" i="1" dirty="0" smtClean="0">
                <a:latin typeface="Bookman Old Style" pitchFamily="18" charset="0"/>
              </a:rPr>
              <a:t>2) 0,18*5=0,9ц- сокращение урожайности</a:t>
            </a:r>
          </a:p>
          <a:p>
            <a:pPr>
              <a:buNone/>
            </a:pPr>
            <a:r>
              <a:rPr lang="ru-RU" sz="3200" b="1" i="1" dirty="0" smtClean="0">
                <a:latin typeface="Bookman Old Style" pitchFamily="18" charset="0"/>
              </a:rPr>
              <a:t>3)18-0,9=17,1ц.</a:t>
            </a:r>
          </a:p>
          <a:p>
            <a:pPr>
              <a:buNone/>
            </a:pPr>
            <a:r>
              <a:rPr lang="ru-RU" sz="3200" b="1" i="1" u="sng" dirty="0" smtClean="0">
                <a:latin typeface="Bookman Old Style" pitchFamily="18" charset="0"/>
              </a:rPr>
              <a:t>Ответ: </a:t>
            </a:r>
            <a:r>
              <a:rPr lang="ru-RU" sz="3200" b="1" i="1" dirty="0" smtClean="0">
                <a:latin typeface="Bookman Old Style" pitchFamily="18" charset="0"/>
              </a:rPr>
              <a:t>урожайность составит 17,1ц с 1га.</a:t>
            </a:r>
            <a:endParaRPr lang="ru-RU" sz="3200" b="1" i="1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7686" y="357166"/>
            <a:ext cx="457203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Bookman Old Style" pitchFamily="18" charset="0"/>
              </a:rPr>
              <a:t>25тыс.руб. – 100%</a:t>
            </a:r>
          </a:p>
          <a:p>
            <a:r>
              <a:rPr lang="ru-RU" sz="3200" b="1" i="1" dirty="0" smtClean="0">
                <a:latin typeface="Bookman Old Style" pitchFamily="18" charset="0"/>
              </a:rPr>
              <a:t> </a:t>
            </a:r>
            <a:r>
              <a:rPr lang="ru-RU" sz="3200" b="1" i="1" dirty="0" smtClean="0">
                <a:latin typeface="Bookman Old Style" pitchFamily="18" charset="0"/>
              </a:rPr>
              <a:t>  ?тыс.руб. – 6%</a:t>
            </a:r>
          </a:p>
          <a:p>
            <a:r>
              <a:rPr lang="ru-RU" sz="3200" b="1" i="1" dirty="0" smtClean="0">
                <a:latin typeface="Bookman Old Style" pitchFamily="18" charset="0"/>
              </a:rPr>
              <a:t>1)25:100=0,25тыс.руб. – 1%</a:t>
            </a:r>
          </a:p>
          <a:p>
            <a:r>
              <a:rPr lang="ru-RU" sz="3200" b="1" i="1" dirty="0" smtClean="0">
                <a:latin typeface="Bookman Old Style" pitchFamily="18" charset="0"/>
              </a:rPr>
              <a:t>2)0,25*6=1,5тыс.</a:t>
            </a:r>
          </a:p>
          <a:p>
            <a:r>
              <a:rPr lang="ru-RU" sz="3200" b="1" i="1" dirty="0" smtClean="0">
                <a:latin typeface="Bookman Old Style" pitchFamily="18" charset="0"/>
              </a:rPr>
              <a:t>руб. – прибавка</a:t>
            </a:r>
          </a:p>
          <a:p>
            <a:r>
              <a:rPr lang="ru-RU" sz="3200" b="1" i="1" dirty="0" smtClean="0">
                <a:latin typeface="Bookman Old Style" pitchFamily="18" charset="0"/>
              </a:rPr>
              <a:t>3)25+1,5=26,5тыс.руб.</a:t>
            </a:r>
          </a:p>
          <a:p>
            <a:r>
              <a:rPr lang="ru-RU" sz="3200" b="1" i="1" u="sng" dirty="0" smtClean="0">
                <a:latin typeface="Bookman Old Style" pitchFamily="18" charset="0"/>
              </a:rPr>
              <a:t>Ответ: </a:t>
            </a:r>
          </a:p>
          <a:p>
            <a:r>
              <a:rPr lang="ru-RU" sz="3200" b="1" i="1" dirty="0" smtClean="0">
                <a:latin typeface="Bookman Old Style" pitchFamily="18" charset="0"/>
              </a:rPr>
              <a:t>з</a:t>
            </a:r>
            <a:r>
              <a:rPr lang="ru-RU" sz="3200" b="1" i="1" dirty="0" smtClean="0">
                <a:latin typeface="Bookman Old Style" pitchFamily="18" charset="0"/>
              </a:rPr>
              <a:t>арплата</a:t>
            </a:r>
          </a:p>
          <a:p>
            <a:r>
              <a:rPr lang="ru-RU" sz="3200" b="1" i="1" dirty="0" smtClean="0">
                <a:latin typeface="Bookman Old Style" pitchFamily="18" charset="0"/>
              </a:rPr>
              <a:t>составит 26,5тыс.руб. </a:t>
            </a:r>
            <a:endParaRPr lang="ru-RU" sz="3200" b="1" i="1" dirty="0">
              <a:latin typeface="Bookman Old Style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142976" y="3500438"/>
            <a:ext cx="6286544" cy="158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учитель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4572008"/>
            <a:ext cx="3357554" cy="2433630"/>
          </a:xfrm>
          <a:prstGeom prst="rect">
            <a:avLst/>
          </a:prstGeom>
        </p:spPr>
      </p:pic>
      <p:sp>
        <p:nvSpPr>
          <p:cNvPr id="31" name="Прямоугольная выноска 30"/>
          <p:cNvSpPr/>
          <p:nvPr/>
        </p:nvSpPr>
        <p:spPr>
          <a:xfrm>
            <a:off x="0" y="571480"/>
            <a:ext cx="9144000" cy="5214974"/>
          </a:xfrm>
          <a:prstGeom prst="wedgeRectCallout">
            <a:avLst>
              <a:gd name="adj1" fmla="val 23980"/>
              <a:gd name="adj2" fmla="val 56024"/>
            </a:avLst>
          </a:prstGeom>
          <a:gradFill>
            <a:gsLst>
              <a:gs pos="0">
                <a:srgbClr val="5E9EFF">
                  <a:alpha val="38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isometricOffAxis1Righ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2910" y="142852"/>
            <a:ext cx="7786742" cy="2308324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3600" b="1" i="1" u="sng" dirty="0" smtClean="0">
                <a:solidFill>
                  <a:srgbClr val="FF0000"/>
                </a:solidFill>
                <a:latin typeface="Bookman Old Style" pitchFamily="18" charset="0"/>
              </a:rPr>
              <a:t>Подведение итогов</a:t>
            </a:r>
          </a:p>
          <a:p>
            <a:r>
              <a:rPr lang="ru-RU" sz="3600" b="1" i="1" dirty="0" smtClean="0">
                <a:latin typeface="Bookman Old Style" pitchFamily="18" charset="0"/>
              </a:rPr>
              <a:t>1) Можно ли сделать вывод, что сегодня на уроке вы пополнили свои знания?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2357430"/>
            <a:ext cx="9144000" cy="1754326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Bookman Old Style" pitchFamily="18" charset="0"/>
              </a:rPr>
              <a:t>2) Что вас заинтересовало на уроке и что ещё захотелось узнать?</a:t>
            </a:r>
            <a:endParaRPr lang="ru-RU" sz="3600" b="1" i="1" dirty="0">
              <a:latin typeface="Bookman Old Style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857628"/>
            <a:ext cx="9144000" cy="1754326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Bookman Old Style" pitchFamily="18" charset="0"/>
              </a:rPr>
              <a:t>3) Чем задачи сегодня отличались от задач, которые решали раньше?</a:t>
            </a:r>
            <a:endParaRPr lang="ru-RU" sz="36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786842" cy="350046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b="1" i="1" dirty="0" smtClean="0">
                <a:solidFill>
                  <a:srgbClr val="FF0000"/>
                </a:solidFill>
                <a:latin typeface="Bookman Old Style" pitchFamily="18" charset="0"/>
              </a:rPr>
              <a:t>   </a:t>
            </a:r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Домашнее задание</a:t>
            </a:r>
          </a:p>
          <a:p>
            <a:pPr>
              <a:buFont typeface="Wingdings" pitchFamily="2" charset="2"/>
              <a:buChar char="v"/>
            </a:pPr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№837, 838, 843.</a:t>
            </a:r>
          </a:p>
          <a:p>
            <a:pPr>
              <a:buFont typeface="Wingdings" pitchFamily="2" charset="2"/>
              <a:buChar char="v"/>
            </a:pPr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Рассчитать, используя таблицу процентов, выгодный контракт.</a:t>
            </a:r>
          </a:p>
          <a:p>
            <a:pPr>
              <a:buFont typeface="Wingdings" pitchFamily="2" charset="2"/>
              <a:buChar char="v"/>
            </a:pPr>
            <a:endParaRPr lang="ru-RU" sz="48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grpSp>
        <p:nvGrpSpPr>
          <p:cNvPr id="2" name="Group 8"/>
          <p:cNvGrpSpPr>
            <a:grpSpLocks noChangeAspect="1"/>
          </p:cNvGrpSpPr>
          <p:nvPr/>
        </p:nvGrpSpPr>
        <p:grpSpPr bwMode="auto">
          <a:xfrm>
            <a:off x="0" y="4786322"/>
            <a:ext cx="3000396" cy="1500174"/>
            <a:chOff x="249" y="119"/>
            <a:chExt cx="1098" cy="713"/>
          </a:xfrm>
        </p:grpSpPr>
        <p:sp>
          <p:nvSpPr>
            <p:cNvPr id="5" name="AutoShape 9"/>
            <p:cNvSpPr>
              <a:spLocks noChangeAspect="1" noChangeArrowheads="1" noTextEdit="1"/>
            </p:cNvSpPr>
            <p:nvPr/>
          </p:nvSpPr>
          <p:spPr bwMode="auto">
            <a:xfrm>
              <a:off x="249" y="119"/>
              <a:ext cx="1098" cy="713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10"/>
            <p:cNvSpPr>
              <a:spLocks/>
            </p:cNvSpPr>
            <p:nvPr/>
          </p:nvSpPr>
          <p:spPr bwMode="auto">
            <a:xfrm>
              <a:off x="681" y="667"/>
              <a:ext cx="502" cy="150"/>
            </a:xfrm>
            <a:custGeom>
              <a:avLst/>
              <a:gdLst>
                <a:gd name="T0" fmla="*/ 3 w 1005"/>
                <a:gd name="T1" fmla="*/ 1 h 448"/>
                <a:gd name="T2" fmla="*/ 10 w 1005"/>
                <a:gd name="T3" fmla="*/ 3 h 448"/>
                <a:gd name="T4" fmla="*/ 16 w 1005"/>
                <a:gd name="T5" fmla="*/ 4 h 448"/>
                <a:gd name="T6" fmla="*/ 23 w 1005"/>
                <a:gd name="T7" fmla="*/ 6 h 448"/>
                <a:gd name="T8" fmla="*/ 30 w 1005"/>
                <a:gd name="T9" fmla="*/ 7 h 448"/>
                <a:gd name="T10" fmla="*/ 36 w 1005"/>
                <a:gd name="T11" fmla="*/ 9 h 448"/>
                <a:gd name="T12" fmla="*/ 42 w 1005"/>
                <a:gd name="T13" fmla="*/ 10 h 448"/>
                <a:gd name="T14" fmla="*/ 49 w 1005"/>
                <a:gd name="T15" fmla="*/ 12 h 448"/>
                <a:gd name="T16" fmla="*/ 55 w 1005"/>
                <a:gd name="T17" fmla="*/ 13 h 448"/>
                <a:gd name="T18" fmla="*/ 62 w 1005"/>
                <a:gd name="T19" fmla="*/ 14 h 448"/>
                <a:gd name="T20" fmla="*/ 68 w 1005"/>
                <a:gd name="T21" fmla="*/ 15 h 448"/>
                <a:gd name="T22" fmla="*/ 75 w 1005"/>
                <a:gd name="T23" fmla="*/ 16 h 448"/>
                <a:gd name="T24" fmla="*/ 81 w 1005"/>
                <a:gd name="T25" fmla="*/ 16 h 448"/>
                <a:gd name="T26" fmla="*/ 88 w 1005"/>
                <a:gd name="T27" fmla="*/ 17 h 448"/>
                <a:gd name="T28" fmla="*/ 95 w 1005"/>
                <a:gd name="T29" fmla="*/ 17 h 448"/>
                <a:gd name="T30" fmla="*/ 101 w 1005"/>
                <a:gd name="T31" fmla="*/ 17 h 448"/>
                <a:gd name="T32" fmla="*/ 110 w 1005"/>
                <a:gd name="T33" fmla="*/ 16 h 448"/>
                <a:gd name="T34" fmla="*/ 118 w 1005"/>
                <a:gd name="T35" fmla="*/ 15 h 448"/>
                <a:gd name="T36" fmla="*/ 123 w 1005"/>
                <a:gd name="T37" fmla="*/ 13 h 448"/>
                <a:gd name="T38" fmla="*/ 125 w 1005"/>
                <a:gd name="T39" fmla="*/ 10 h 448"/>
                <a:gd name="T40" fmla="*/ 125 w 1005"/>
                <a:gd name="T41" fmla="*/ 8 h 448"/>
                <a:gd name="T42" fmla="*/ 123 w 1005"/>
                <a:gd name="T43" fmla="*/ 5 h 448"/>
                <a:gd name="T44" fmla="*/ 120 w 1005"/>
                <a:gd name="T45" fmla="*/ 3 h 448"/>
                <a:gd name="T46" fmla="*/ 115 w 1005"/>
                <a:gd name="T47" fmla="*/ 2 h 448"/>
                <a:gd name="T48" fmla="*/ 111 w 1005"/>
                <a:gd name="T49" fmla="*/ 1 h 448"/>
                <a:gd name="T50" fmla="*/ 106 w 1005"/>
                <a:gd name="T51" fmla="*/ 0 h 448"/>
                <a:gd name="T52" fmla="*/ 100 w 1005"/>
                <a:gd name="T53" fmla="*/ 0 h 448"/>
                <a:gd name="T54" fmla="*/ 95 w 1005"/>
                <a:gd name="T55" fmla="*/ 0 h 448"/>
                <a:gd name="T56" fmla="*/ 90 w 1005"/>
                <a:gd name="T57" fmla="*/ 0 h 448"/>
                <a:gd name="T58" fmla="*/ 86 w 1005"/>
                <a:gd name="T59" fmla="*/ 1 h 448"/>
                <a:gd name="T60" fmla="*/ 83 w 1005"/>
                <a:gd name="T61" fmla="*/ 1 h 448"/>
                <a:gd name="T62" fmla="*/ 82 w 1005"/>
                <a:gd name="T63" fmla="*/ 2 h 448"/>
                <a:gd name="T64" fmla="*/ 83 w 1005"/>
                <a:gd name="T65" fmla="*/ 3 h 448"/>
                <a:gd name="T66" fmla="*/ 85 w 1005"/>
                <a:gd name="T67" fmla="*/ 3 h 448"/>
                <a:gd name="T68" fmla="*/ 88 w 1005"/>
                <a:gd name="T69" fmla="*/ 2 h 448"/>
                <a:gd name="T70" fmla="*/ 92 w 1005"/>
                <a:gd name="T71" fmla="*/ 1 h 448"/>
                <a:gd name="T72" fmla="*/ 97 w 1005"/>
                <a:gd name="T73" fmla="*/ 1 h 448"/>
                <a:gd name="T74" fmla="*/ 101 w 1005"/>
                <a:gd name="T75" fmla="*/ 1 h 448"/>
                <a:gd name="T76" fmla="*/ 105 w 1005"/>
                <a:gd name="T77" fmla="*/ 1 h 448"/>
                <a:gd name="T78" fmla="*/ 110 w 1005"/>
                <a:gd name="T79" fmla="*/ 2 h 448"/>
                <a:gd name="T80" fmla="*/ 115 w 1005"/>
                <a:gd name="T81" fmla="*/ 2 h 448"/>
                <a:gd name="T82" fmla="*/ 119 w 1005"/>
                <a:gd name="T83" fmla="*/ 3 h 448"/>
                <a:gd name="T84" fmla="*/ 121 w 1005"/>
                <a:gd name="T85" fmla="*/ 5 h 448"/>
                <a:gd name="T86" fmla="*/ 122 w 1005"/>
                <a:gd name="T87" fmla="*/ 7 h 448"/>
                <a:gd name="T88" fmla="*/ 121 w 1005"/>
                <a:gd name="T89" fmla="*/ 10 h 448"/>
                <a:gd name="T90" fmla="*/ 117 w 1005"/>
                <a:gd name="T91" fmla="*/ 12 h 448"/>
                <a:gd name="T92" fmla="*/ 112 w 1005"/>
                <a:gd name="T93" fmla="*/ 14 h 448"/>
                <a:gd name="T94" fmla="*/ 106 w 1005"/>
                <a:gd name="T95" fmla="*/ 15 h 448"/>
                <a:gd name="T96" fmla="*/ 99 w 1005"/>
                <a:gd name="T97" fmla="*/ 16 h 448"/>
                <a:gd name="T98" fmla="*/ 91 w 1005"/>
                <a:gd name="T99" fmla="*/ 16 h 448"/>
                <a:gd name="T100" fmla="*/ 83 w 1005"/>
                <a:gd name="T101" fmla="*/ 15 h 448"/>
                <a:gd name="T102" fmla="*/ 75 w 1005"/>
                <a:gd name="T103" fmla="*/ 15 h 448"/>
                <a:gd name="T104" fmla="*/ 66 w 1005"/>
                <a:gd name="T105" fmla="*/ 14 h 448"/>
                <a:gd name="T106" fmla="*/ 57 w 1005"/>
                <a:gd name="T107" fmla="*/ 12 h 448"/>
                <a:gd name="T108" fmla="*/ 48 w 1005"/>
                <a:gd name="T109" fmla="*/ 10 h 448"/>
                <a:gd name="T110" fmla="*/ 39 w 1005"/>
                <a:gd name="T111" fmla="*/ 8 h 448"/>
                <a:gd name="T112" fmla="*/ 31 w 1005"/>
                <a:gd name="T113" fmla="*/ 6 h 448"/>
                <a:gd name="T114" fmla="*/ 22 w 1005"/>
                <a:gd name="T115" fmla="*/ 5 h 448"/>
                <a:gd name="T116" fmla="*/ 14 w 1005"/>
                <a:gd name="T117" fmla="*/ 3 h 448"/>
                <a:gd name="T118" fmla="*/ 5 w 1005"/>
                <a:gd name="T119" fmla="*/ 1 h 448"/>
                <a:gd name="T120" fmla="*/ 0 w 1005"/>
                <a:gd name="T121" fmla="*/ 1 h 44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05"/>
                <a:gd name="T184" fmla="*/ 0 h 448"/>
                <a:gd name="T185" fmla="*/ 1005 w 1005"/>
                <a:gd name="T186" fmla="*/ 448 h 44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05" h="448">
                  <a:moveTo>
                    <a:pt x="0" y="15"/>
                  </a:moveTo>
                  <a:lnTo>
                    <a:pt x="27" y="35"/>
                  </a:lnTo>
                  <a:lnTo>
                    <a:pt x="54" y="56"/>
                  </a:lnTo>
                  <a:lnTo>
                    <a:pt x="81" y="76"/>
                  </a:lnTo>
                  <a:lnTo>
                    <a:pt x="108" y="98"/>
                  </a:lnTo>
                  <a:lnTo>
                    <a:pt x="135" y="119"/>
                  </a:lnTo>
                  <a:lnTo>
                    <a:pt x="161" y="139"/>
                  </a:lnTo>
                  <a:lnTo>
                    <a:pt x="188" y="160"/>
                  </a:lnTo>
                  <a:lnTo>
                    <a:pt x="214" y="180"/>
                  </a:lnTo>
                  <a:lnTo>
                    <a:pt x="240" y="201"/>
                  </a:lnTo>
                  <a:lnTo>
                    <a:pt x="266" y="221"/>
                  </a:lnTo>
                  <a:lnTo>
                    <a:pt x="292" y="240"/>
                  </a:lnTo>
                  <a:lnTo>
                    <a:pt x="317" y="259"/>
                  </a:lnTo>
                  <a:lnTo>
                    <a:pt x="343" y="277"/>
                  </a:lnTo>
                  <a:lnTo>
                    <a:pt x="369" y="296"/>
                  </a:lnTo>
                  <a:lnTo>
                    <a:pt x="395" y="312"/>
                  </a:lnTo>
                  <a:lnTo>
                    <a:pt x="421" y="329"/>
                  </a:lnTo>
                  <a:lnTo>
                    <a:pt x="447" y="345"/>
                  </a:lnTo>
                  <a:lnTo>
                    <a:pt x="473" y="360"/>
                  </a:lnTo>
                  <a:lnTo>
                    <a:pt x="499" y="374"/>
                  </a:lnTo>
                  <a:lnTo>
                    <a:pt x="524" y="386"/>
                  </a:lnTo>
                  <a:lnTo>
                    <a:pt x="550" y="398"/>
                  </a:lnTo>
                  <a:lnTo>
                    <a:pt x="576" y="409"/>
                  </a:lnTo>
                  <a:lnTo>
                    <a:pt x="603" y="419"/>
                  </a:lnTo>
                  <a:lnTo>
                    <a:pt x="629" y="427"/>
                  </a:lnTo>
                  <a:lnTo>
                    <a:pt x="655" y="434"/>
                  </a:lnTo>
                  <a:lnTo>
                    <a:pt x="681" y="439"/>
                  </a:lnTo>
                  <a:lnTo>
                    <a:pt x="707" y="443"/>
                  </a:lnTo>
                  <a:lnTo>
                    <a:pt x="733" y="446"/>
                  </a:lnTo>
                  <a:lnTo>
                    <a:pt x="760" y="448"/>
                  </a:lnTo>
                  <a:lnTo>
                    <a:pt x="787" y="448"/>
                  </a:lnTo>
                  <a:lnTo>
                    <a:pt x="814" y="445"/>
                  </a:lnTo>
                  <a:lnTo>
                    <a:pt x="841" y="441"/>
                  </a:lnTo>
                  <a:lnTo>
                    <a:pt x="883" y="430"/>
                  </a:lnTo>
                  <a:lnTo>
                    <a:pt x="917" y="412"/>
                  </a:lnTo>
                  <a:lnTo>
                    <a:pt x="946" y="390"/>
                  </a:lnTo>
                  <a:lnTo>
                    <a:pt x="968" y="366"/>
                  </a:lnTo>
                  <a:lnTo>
                    <a:pt x="984" y="336"/>
                  </a:lnTo>
                  <a:lnTo>
                    <a:pt x="996" y="304"/>
                  </a:lnTo>
                  <a:lnTo>
                    <a:pt x="1003" y="272"/>
                  </a:lnTo>
                  <a:lnTo>
                    <a:pt x="1005" y="237"/>
                  </a:lnTo>
                  <a:lnTo>
                    <a:pt x="1003" y="203"/>
                  </a:lnTo>
                  <a:lnTo>
                    <a:pt x="998" y="169"/>
                  </a:lnTo>
                  <a:lnTo>
                    <a:pt x="989" y="138"/>
                  </a:lnTo>
                  <a:lnTo>
                    <a:pt x="977" y="108"/>
                  </a:lnTo>
                  <a:lnTo>
                    <a:pt x="963" y="82"/>
                  </a:lnTo>
                  <a:lnTo>
                    <a:pt x="946" y="59"/>
                  </a:lnTo>
                  <a:lnTo>
                    <a:pt x="927" y="41"/>
                  </a:lnTo>
                  <a:lnTo>
                    <a:pt x="908" y="29"/>
                  </a:lnTo>
                  <a:lnTo>
                    <a:pt x="889" y="22"/>
                  </a:lnTo>
                  <a:lnTo>
                    <a:pt x="869" y="15"/>
                  </a:lnTo>
                  <a:lnTo>
                    <a:pt x="849" y="11"/>
                  </a:lnTo>
                  <a:lnTo>
                    <a:pt x="827" y="7"/>
                  </a:lnTo>
                  <a:lnTo>
                    <a:pt x="805" y="5"/>
                  </a:lnTo>
                  <a:lnTo>
                    <a:pt x="783" y="5"/>
                  </a:lnTo>
                  <a:lnTo>
                    <a:pt x="762" y="7"/>
                  </a:lnTo>
                  <a:lnTo>
                    <a:pt x="743" y="8"/>
                  </a:lnTo>
                  <a:lnTo>
                    <a:pt x="723" y="12"/>
                  </a:lnTo>
                  <a:lnTo>
                    <a:pt x="706" y="18"/>
                  </a:lnTo>
                  <a:lnTo>
                    <a:pt x="691" y="23"/>
                  </a:lnTo>
                  <a:lnTo>
                    <a:pt x="678" y="31"/>
                  </a:lnTo>
                  <a:lnTo>
                    <a:pt x="669" y="39"/>
                  </a:lnTo>
                  <a:lnTo>
                    <a:pt x="663" y="50"/>
                  </a:lnTo>
                  <a:lnTo>
                    <a:pt x="661" y="61"/>
                  </a:lnTo>
                  <a:lnTo>
                    <a:pt x="662" y="74"/>
                  </a:lnTo>
                  <a:lnTo>
                    <a:pt x="665" y="76"/>
                  </a:lnTo>
                  <a:lnTo>
                    <a:pt x="671" y="74"/>
                  </a:lnTo>
                  <a:lnTo>
                    <a:pt x="681" y="68"/>
                  </a:lnTo>
                  <a:lnTo>
                    <a:pt x="692" y="60"/>
                  </a:lnTo>
                  <a:lnTo>
                    <a:pt x="706" y="50"/>
                  </a:lnTo>
                  <a:lnTo>
                    <a:pt x="724" y="41"/>
                  </a:lnTo>
                  <a:lnTo>
                    <a:pt x="743" y="34"/>
                  </a:lnTo>
                  <a:lnTo>
                    <a:pt x="765" y="30"/>
                  </a:lnTo>
                  <a:lnTo>
                    <a:pt x="777" y="29"/>
                  </a:lnTo>
                  <a:lnTo>
                    <a:pt x="793" y="29"/>
                  </a:lnTo>
                  <a:lnTo>
                    <a:pt x="809" y="29"/>
                  </a:lnTo>
                  <a:lnTo>
                    <a:pt x="828" y="30"/>
                  </a:lnTo>
                  <a:lnTo>
                    <a:pt x="846" y="31"/>
                  </a:lnTo>
                  <a:lnTo>
                    <a:pt x="866" y="35"/>
                  </a:lnTo>
                  <a:lnTo>
                    <a:pt x="886" y="41"/>
                  </a:lnTo>
                  <a:lnTo>
                    <a:pt x="905" y="48"/>
                  </a:lnTo>
                  <a:lnTo>
                    <a:pt x="922" y="59"/>
                  </a:lnTo>
                  <a:lnTo>
                    <a:pt x="939" y="71"/>
                  </a:lnTo>
                  <a:lnTo>
                    <a:pt x="952" y="86"/>
                  </a:lnTo>
                  <a:lnTo>
                    <a:pt x="965" y="105"/>
                  </a:lnTo>
                  <a:lnTo>
                    <a:pt x="973" y="128"/>
                  </a:lnTo>
                  <a:lnTo>
                    <a:pt x="978" y="154"/>
                  </a:lnTo>
                  <a:lnTo>
                    <a:pt x="979" y="186"/>
                  </a:lnTo>
                  <a:lnTo>
                    <a:pt x="976" y="221"/>
                  </a:lnTo>
                  <a:lnTo>
                    <a:pt x="968" y="258"/>
                  </a:lnTo>
                  <a:lnTo>
                    <a:pt x="956" y="289"/>
                  </a:lnTo>
                  <a:lnTo>
                    <a:pt x="942" y="318"/>
                  </a:lnTo>
                  <a:lnTo>
                    <a:pt x="923" y="344"/>
                  </a:lnTo>
                  <a:lnTo>
                    <a:pt x="903" y="364"/>
                  </a:lnTo>
                  <a:lnTo>
                    <a:pt x="879" y="382"/>
                  </a:lnTo>
                  <a:lnTo>
                    <a:pt x="853" y="397"/>
                  </a:lnTo>
                  <a:lnTo>
                    <a:pt x="825" y="408"/>
                  </a:lnTo>
                  <a:lnTo>
                    <a:pt x="796" y="415"/>
                  </a:lnTo>
                  <a:lnTo>
                    <a:pt x="765" y="419"/>
                  </a:lnTo>
                  <a:lnTo>
                    <a:pt x="733" y="420"/>
                  </a:lnTo>
                  <a:lnTo>
                    <a:pt x="701" y="419"/>
                  </a:lnTo>
                  <a:lnTo>
                    <a:pt x="668" y="413"/>
                  </a:lnTo>
                  <a:lnTo>
                    <a:pt x="635" y="405"/>
                  </a:lnTo>
                  <a:lnTo>
                    <a:pt x="603" y="393"/>
                  </a:lnTo>
                  <a:lnTo>
                    <a:pt x="571" y="379"/>
                  </a:lnTo>
                  <a:lnTo>
                    <a:pt x="533" y="360"/>
                  </a:lnTo>
                  <a:lnTo>
                    <a:pt x="496" y="340"/>
                  </a:lnTo>
                  <a:lnTo>
                    <a:pt x="460" y="318"/>
                  </a:lnTo>
                  <a:lnTo>
                    <a:pt x="423" y="296"/>
                  </a:lnTo>
                  <a:lnTo>
                    <a:pt x="388" y="273"/>
                  </a:lnTo>
                  <a:lnTo>
                    <a:pt x="353" y="248"/>
                  </a:lnTo>
                  <a:lnTo>
                    <a:pt x="317" y="224"/>
                  </a:lnTo>
                  <a:lnTo>
                    <a:pt x="283" y="199"/>
                  </a:lnTo>
                  <a:lnTo>
                    <a:pt x="249" y="173"/>
                  </a:lnTo>
                  <a:lnTo>
                    <a:pt x="215" y="149"/>
                  </a:lnTo>
                  <a:lnTo>
                    <a:pt x="181" y="123"/>
                  </a:lnTo>
                  <a:lnTo>
                    <a:pt x="146" y="98"/>
                  </a:lnTo>
                  <a:lnTo>
                    <a:pt x="113" y="72"/>
                  </a:lnTo>
                  <a:lnTo>
                    <a:pt x="79" y="48"/>
                  </a:lnTo>
                  <a:lnTo>
                    <a:pt x="46" y="23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1"/>
            <p:cNvSpPr>
              <a:spLocks/>
            </p:cNvSpPr>
            <p:nvPr/>
          </p:nvSpPr>
          <p:spPr bwMode="auto">
            <a:xfrm>
              <a:off x="255" y="544"/>
              <a:ext cx="771" cy="215"/>
            </a:xfrm>
            <a:custGeom>
              <a:avLst/>
              <a:gdLst>
                <a:gd name="T0" fmla="*/ 101 w 1542"/>
                <a:gd name="T1" fmla="*/ 13 h 645"/>
                <a:gd name="T2" fmla="*/ 93 w 1542"/>
                <a:gd name="T3" fmla="*/ 12 h 645"/>
                <a:gd name="T4" fmla="*/ 85 w 1542"/>
                <a:gd name="T5" fmla="*/ 10 h 645"/>
                <a:gd name="T6" fmla="*/ 76 w 1542"/>
                <a:gd name="T7" fmla="*/ 9 h 645"/>
                <a:gd name="T8" fmla="*/ 67 w 1542"/>
                <a:gd name="T9" fmla="*/ 8 h 645"/>
                <a:gd name="T10" fmla="*/ 57 w 1542"/>
                <a:gd name="T11" fmla="*/ 8 h 645"/>
                <a:gd name="T12" fmla="*/ 49 w 1542"/>
                <a:gd name="T13" fmla="*/ 7 h 645"/>
                <a:gd name="T14" fmla="*/ 41 w 1542"/>
                <a:gd name="T15" fmla="*/ 7 h 645"/>
                <a:gd name="T16" fmla="*/ 34 w 1542"/>
                <a:gd name="T17" fmla="*/ 8 h 645"/>
                <a:gd name="T18" fmla="*/ 26 w 1542"/>
                <a:gd name="T19" fmla="*/ 8 h 645"/>
                <a:gd name="T20" fmla="*/ 20 w 1542"/>
                <a:gd name="T21" fmla="*/ 9 h 645"/>
                <a:gd name="T22" fmla="*/ 12 w 1542"/>
                <a:gd name="T23" fmla="*/ 11 h 645"/>
                <a:gd name="T24" fmla="*/ 7 w 1542"/>
                <a:gd name="T25" fmla="*/ 14 h 645"/>
                <a:gd name="T26" fmla="*/ 6 w 1542"/>
                <a:gd name="T27" fmla="*/ 17 h 645"/>
                <a:gd name="T28" fmla="*/ 10 w 1542"/>
                <a:gd name="T29" fmla="*/ 19 h 645"/>
                <a:gd name="T30" fmla="*/ 19 w 1542"/>
                <a:gd name="T31" fmla="*/ 21 h 645"/>
                <a:gd name="T32" fmla="*/ 33 w 1542"/>
                <a:gd name="T33" fmla="*/ 22 h 645"/>
                <a:gd name="T34" fmla="*/ 49 w 1542"/>
                <a:gd name="T35" fmla="*/ 22 h 645"/>
                <a:gd name="T36" fmla="*/ 69 w 1542"/>
                <a:gd name="T37" fmla="*/ 21 h 645"/>
                <a:gd name="T38" fmla="*/ 80 w 1542"/>
                <a:gd name="T39" fmla="*/ 20 h 645"/>
                <a:gd name="T40" fmla="*/ 90 w 1542"/>
                <a:gd name="T41" fmla="*/ 18 h 645"/>
                <a:gd name="T42" fmla="*/ 100 w 1542"/>
                <a:gd name="T43" fmla="*/ 16 h 645"/>
                <a:gd name="T44" fmla="*/ 112 w 1542"/>
                <a:gd name="T45" fmla="*/ 13 h 645"/>
                <a:gd name="T46" fmla="*/ 123 w 1542"/>
                <a:gd name="T47" fmla="*/ 11 h 645"/>
                <a:gd name="T48" fmla="*/ 135 w 1542"/>
                <a:gd name="T49" fmla="*/ 8 h 645"/>
                <a:gd name="T50" fmla="*/ 147 w 1542"/>
                <a:gd name="T51" fmla="*/ 6 h 645"/>
                <a:gd name="T52" fmla="*/ 159 w 1542"/>
                <a:gd name="T53" fmla="*/ 4 h 645"/>
                <a:gd name="T54" fmla="*/ 171 w 1542"/>
                <a:gd name="T55" fmla="*/ 2 h 645"/>
                <a:gd name="T56" fmla="*/ 184 w 1542"/>
                <a:gd name="T57" fmla="*/ 1 h 645"/>
                <a:gd name="T58" fmla="*/ 193 w 1542"/>
                <a:gd name="T59" fmla="*/ 0 h 645"/>
                <a:gd name="T60" fmla="*/ 189 w 1542"/>
                <a:gd name="T61" fmla="*/ 1 h 645"/>
                <a:gd name="T62" fmla="*/ 185 w 1542"/>
                <a:gd name="T63" fmla="*/ 1 h 645"/>
                <a:gd name="T64" fmla="*/ 179 w 1542"/>
                <a:gd name="T65" fmla="*/ 2 h 645"/>
                <a:gd name="T66" fmla="*/ 167 w 1542"/>
                <a:gd name="T67" fmla="*/ 4 h 645"/>
                <a:gd name="T68" fmla="*/ 155 w 1542"/>
                <a:gd name="T69" fmla="*/ 6 h 645"/>
                <a:gd name="T70" fmla="*/ 143 w 1542"/>
                <a:gd name="T71" fmla="*/ 9 h 645"/>
                <a:gd name="T72" fmla="*/ 131 w 1542"/>
                <a:gd name="T73" fmla="*/ 12 h 645"/>
                <a:gd name="T74" fmla="*/ 117 w 1542"/>
                <a:gd name="T75" fmla="*/ 15 h 645"/>
                <a:gd name="T76" fmla="*/ 104 w 1542"/>
                <a:gd name="T77" fmla="*/ 18 h 645"/>
                <a:gd name="T78" fmla="*/ 92 w 1542"/>
                <a:gd name="T79" fmla="*/ 20 h 645"/>
                <a:gd name="T80" fmla="*/ 78 w 1542"/>
                <a:gd name="T81" fmla="*/ 22 h 645"/>
                <a:gd name="T82" fmla="*/ 63 w 1542"/>
                <a:gd name="T83" fmla="*/ 23 h 645"/>
                <a:gd name="T84" fmla="*/ 49 w 1542"/>
                <a:gd name="T85" fmla="*/ 24 h 645"/>
                <a:gd name="T86" fmla="*/ 37 w 1542"/>
                <a:gd name="T87" fmla="*/ 24 h 645"/>
                <a:gd name="T88" fmla="*/ 25 w 1542"/>
                <a:gd name="T89" fmla="*/ 23 h 645"/>
                <a:gd name="T90" fmla="*/ 15 w 1542"/>
                <a:gd name="T91" fmla="*/ 22 h 645"/>
                <a:gd name="T92" fmla="*/ 6 w 1542"/>
                <a:gd name="T93" fmla="*/ 20 h 645"/>
                <a:gd name="T94" fmla="*/ 2 w 1542"/>
                <a:gd name="T95" fmla="*/ 18 h 645"/>
                <a:gd name="T96" fmla="*/ 0 w 1542"/>
                <a:gd name="T97" fmla="*/ 15 h 645"/>
                <a:gd name="T98" fmla="*/ 3 w 1542"/>
                <a:gd name="T99" fmla="*/ 12 h 645"/>
                <a:gd name="T100" fmla="*/ 10 w 1542"/>
                <a:gd name="T101" fmla="*/ 9 h 645"/>
                <a:gd name="T102" fmla="*/ 22 w 1542"/>
                <a:gd name="T103" fmla="*/ 7 h 645"/>
                <a:gd name="T104" fmla="*/ 38 w 1542"/>
                <a:gd name="T105" fmla="*/ 6 h 645"/>
                <a:gd name="T106" fmla="*/ 58 w 1542"/>
                <a:gd name="T107" fmla="*/ 7 h 645"/>
                <a:gd name="T108" fmla="*/ 69 w 1542"/>
                <a:gd name="T109" fmla="*/ 8 h 645"/>
                <a:gd name="T110" fmla="*/ 78 w 1542"/>
                <a:gd name="T111" fmla="*/ 9 h 645"/>
                <a:gd name="T112" fmla="*/ 87 w 1542"/>
                <a:gd name="T113" fmla="*/ 10 h 645"/>
                <a:gd name="T114" fmla="*/ 96 w 1542"/>
                <a:gd name="T115" fmla="*/ 11 h 645"/>
                <a:gd name="T116" fmla="*/ 104 w 1542"/>
                <a:gd name="T117" fmla="*/ 13 h 64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542"/>
                <a:gd name="T178" fmla="*/ 0 h 645"/>
                <a:gd name="T179" fmla="*/ 1542 w 1542"/>
                <a:gd name="T180" fmla="*/ 645 h 64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542" h="645">
                  <a:moveTo>
                    <a:pt x="851" y="386"/>
                  </a:moveTo>
                  <a:lnTo>
                    <a:pt x="830" y="371"/>
                  </a:lnTo>
                  <a:lnTo>
                    <a:pt x="809" y="356"/>
                  </a:lnTo>
                  <a:lnTo>
                    <a:pt x="787" y="342"/>
                  </a:lnTo>
                  <a:lnTo>
                    <a:pt x="764" y="329"/>
                  </a:lnTo>
                  <a:lnTo>
                    <a:pt x="742" y="315"/>
                  </a:lnTo>
                  <a:lnTo>
                    <a:pt x="719" y="303"/>
                  </a:lnTo>
                  <a:lnTo>
                    <a:pt x="695" y="290"/>
                  </a:lnTo>
                  <a:lnTo>
                    <a:pt x="673" y="279"/>
                  </a:lnTo>
                  <a:lnTo>
                    <a:pt x="649" y="268"/>
                  </a:lnTo>
                  <a:lnTo>
                    <a:pt x="626" y="259"/>
                  </a:lnTo>
                  <a:lnTo>
                    <a:pt x="602" y="249"/>
                  </a:lnTo>
                  <a:lnTo>
                    <a:pt x="578" y="241"/>
                  </a:lnTo>
                  <a:lnTo>
                    <a:pt x="554" y="233"/>
                  </a:lnTo>
                  <a:lnTo>
                    <a:pt x="532" y="226"/>
                  </a:lnTo>
                  <a:lnTo>
                    <a:pt x="508" y="219"/>
                  </a:lnTo>
                  <a:lnTo>
                    <a:pt x="484" y="214"/>
                  </a:lnTo>
                  <a:lnTo>
                    <a:pt x="461" y="210"/>
                  </a:lnTo>
                  <a:lnTo>
                    <a:pt x="438" y="206"/>
                  </a:lnTo>
                  <a:lnTo>
                    <a:pt x="415" y="202"/>
                  </a:lnTo>
                  <a:lnTo>
                    <a:pt x="393" y="200"/>
                  </a:lnTo>
                  <a:lnTo>
                    <a:pt x="371" y="199"/>
                  </a:lnTo>
                  <a:lnTo>
                    <a:pt x="348" y="198"/>
                  </a:lnTo>
                  <a:lnTo>
                    <a:pt x="327" y="198"/>
                  </a:lnTo>
                  <a:lnTo>
                    <a:pt x="306" y="199"/>
                  </a:lnTo>
                  <a:lnTo>
                    <a:pt x="286" y="202"/>
                  </a:lnTo>
                  <a:lnTo>
                    <a:pt x="266" y="204"/>
                  </a:lnTo>
                  <a:lnTo>
                    <a:pt x="246" y="208"/>
                  </a:lnTo>
                  <a:lnTo>
                    <a:pt x="228" y="214"/>
                  </a:lnTo>
                  <a:lnTo>
                    <a:pt x="209" y="219"/>
                  </a:lnTo>
                  <a:lnTo>
                    <a:pt x="192" y="226"/>
                  </a:lnTo>
                  <a:lnTo>
                    <a:pt x="175" y="234"/>
                  </a:lnTo>
                  <a:lnTo>
                    <a:pt x="159" y="244"/>
                  </a:lnTo>
                  <a:lnTo>
                    <a:pt x="136" y="260"/>
                  </a:lnTo>
                  <a:lnTo>
                    <a:pt x="117" y="278"/>
                  </a:lnTo>
                  <a:lnTo>
                    <a:pt x="98" y="299"/>
                  </a:lnTo>
                  <a:lnTo>
                    <a:pt x="82" y="322"/>
                  </a:lnTo>
                  <a:lnTo>
                    <a:pt x="68" y="348"/>
                  </a:lnTo>
                  <a:lnTo>
                    <a:pt x="56" y="376"/>
                  </a:lnTo>
                  <a:lnTo>
                    <a:pt x="48" y="408"/>
                  </a:lnTo>
                  <a:lnTo>
                    <a:pt x="42" y="442"/>
                  </a:lnTo>
                  <a:lnTo>
                    <a:pt x="42" y="464"/>
                  </a:lnTo>
                  <a:lnTo>
                    <a:pt x="48" y="484"/>
                  </a:lnTo>
                  <a:lnTo>
                    <a:pt x="59" y="505"/>
                  </a:lnTo>
                  <a:lnTo>
                    <a:pt x="74" y="525"/>
                  </a:lnTo>
                  <a:lnTo>
                    <a:pt x="95" y="543"/>
                  </a:lnTo>
                  <a:lnTo>
                    <a:pt x="120" y="561"/>
                  </a:lnTo>
                  <a:lnTo>
                    <a:pt x="149" y="576"/>
                  </a:lnTo>
                  <a:lnTo>
                    <a:pt x="182" y="588"/>
                  </a:lnTo>
                  <a:lnTo>
                    <a:pt x="218" y="597"/>
                  </a:lnTo>
                  <a:lnTo>
                    <a:pt x="259" y="606"/>
                  </a:lnTo>
                  <a:lnTo>
                    <a:pt x="301" y="608"/>
                  </a:lnTo>
                  <a:lnTo>
                    <a:pt x="347" y="610"/>
                  </a:lnTo>
                  <a:lnTo>
                    <a:pt x="396" y="606"/>
                  </a:lnTo>
                  <a:lnTo>
                    <a:pt x="445" y="599"/>
                  </a:lnTo>
                  <a:lnTo>
                    <a:pt x="498" y="587"/>
                  </a:lnTo>
                  <a:lnTo>
                    <a:pt x="552" y="569"/>
                  </a:lnTo>
                  <a:lnTo>
                    <a:pt x="580" y="558"/>
                  </a:lnTo>
                  <a:lnTo>
                    <a:pt x="607" y="546"/>
                  </a:lnTo>
                  <a:lnTo>
                    <a:pt x="635" y="532"/>
                  </a:lnTo>
                  <a:lnTo>
                    <a:pt x="663" y="517"/>
                  </a:lnTo>
                  <a:lnTo>
                    <a:pt x="692" y="501"/>
                  </a:lnTo>
                  <a:lnTo>
                    <a:pt x="720" y="483"/>
                  </a:lnTo>
                  <a:lnTo>
                    <a:pt x="749" y="464"/>
                  </a:lnTo>
                  <a:lnTo>
                    <a:pt x="778" y="445"/>
                  </a:lnTo>
                  <a:lnTo>
                    <a:pt x="807" y="424"/>
                  </a:lnTo>
                  <a:lnTo>
                    <a:pt x="837" y="402"/>
                  </a:lnTo>
                  <a:lnTo>
                    <a:pt x="867" y="380"/>
                  </a:lnTo>
                  <a:lnTo>
                    <a:pt x="897" y="359"/>
                  </a:lnTo>
                  <a:lnTo>
                    <a:pt x="926" y="335"/>
                  </a:lnTo>
                  <a:lnTo>
                    <a:pt x="957" y="312"/>
                  </a:lnTo>
                  <a:lnTo>
                    <a:pt x="987" y="290"/>
                  </a:lnTo>
                  <a:lnTo>
                    <a:pt x="1017" y="267"/>
                  </a:lnTo>
                  <a:lnTo>
                    <a:pt x="1048" y="244"/>
                  </a:lnTo>
                  <a:lnTo>
                    <a:pt x="1079" y="222"/>
                  </a:lnTo>
                  <a:lnTo>
                    <a:pt x="1110" y="199"/>
                  </a:lnTo>
                  <a:lnTo>
                    <a:pt x="1141" y="177"/>
                  </a:lnTo>
                  <a:lnTo>
                    <a:pt x="1174" y="157"/>
                  </a:lnTo>
                  <a:lnTo>
                    <a:pt x="1206" y="136"/>
                  </a:lnTo>
                  <a:lnTo>
                    <a:pt x="1237" y="117"/>
                  </a:lnTo>
                  <a:lnTo>
                    <a:pt x="1269" y="98"/>
                  </a:lnTo>
                  <a:lnTo>
                    <a:pt x="1302" y="80"/>
                  </a:lnTo>
                  <a:lnTo>
                    <a:pt x="1334" y="65"/>
                  </a:lnTo>
                  <a:lnTo>
                    <a:pt x="1368" y="50"/>
                  </a:lnTo>
                  <a:lnTo>
                    <a:pt x="1401" y="36"/>
                  </a:lnTo>
                  <a:lnTo>
                    <a:pt x="1434" y="24"/>
                  </a:lnTo>
                  <a:lnTo>
                    <a:pt x="1467" y="15"/>
                  </a:lnTo>
                  <a:lnTo>
                    <a:pt x="1500" y="6"/>
                  </a:lnTo>
                  <a:lnTo>
                    <a:pt x="1535" y="0"/>
                  </a:lnTo>
                  <a:lnTo>
                    <a:pt x="1542" y="13"/>
                  </a:lnTo>
                  <a:lnTo>
                    <a:pt x="1532" y="15"/>
                  </a:lnTo>
                  <a:lnTo>
                    <a:pt x="1520" y="17"/>
                  </a:lnTo>
                  <a:lnTo>
                    <a:pt x="1510" y="19"/>
                  </a:lnTo>
                  <a:lnTo>
                    <a:pt x="1499" y="21"/>
                  </a:lnTo>
                  <a:lnTo>
                    <a:pt x="1488" y="24"/>
                  </a:lnTo>
                  <a:lnTo>
                    <a:pt x="1479" y="28"/>
                  </a:lnTo>
                  <a:lnTo>
                    <a:pt x="1468" y="31"/>
                  </a:lnTo>
                  <a:lnTo>
                    <a:pt x="1459" y="35"/>
                  </a:lnTo>
                  <a:lnTo>
                    <a:pt x="1428" y="50"/>
                  </a:lnTo>
                  <a:lnTo>
                    <a:pt x="1396" y="66"/>
                  </a:lnTo>
                  <a:lnTo>
                    <a:pt x="1363" y="84"/>
                  </a:lnTo>
                  <a:lnTo>
                    <a:pt x="1332" y="103"/>
                  </a:lnTo>
                  <a:lnTo>
                    <a:pt x="1300" y="124"/>
                  </a:lnTo>
                  <a:lnTo>
                    <a:pt x="1268" y="147"/>
                  </a:lnTo>
                  <a:lnTo>
                    <a:pt x="1236" y="170"/>
                  </a:lnTo>
                  <a:lnTo>
                    <a:pt x="1204" y="193"/>
                  </a:lnTo>
                  <a:lnTo>
                    <a:pt x="1172" y="218"/>
                  </a:lnTo>
                  <a:lnTo>
                    <a:pt x="1139" y="244"/>
                  </a:lnTo>
                  <a:lnTo>
                    <a:pt x="1106" y="270"/>
                  </a:lnTo>
                  <a:lnTo>
                    <a:pt x="1074" y="296"/>
                  </a:lnTo>
                  <a:lnTo>
                    <a:pt x="1041" y="322"/>
                  </a:lnTo>
                  <a:lnTo>
                    <a:pt x="1008" y="348"/>
                  </a:lnTo>
                  <a:lnTo>
                    <a:pt x="973" y="374"/>
                  </a:lnTo>
                  <a:lnTo>
                    <a:pt x="940" y="400"/>
                  </a:lnTo>
                  <a:lnTo>
                    <a:pt x="906" y="425"/>
                  </a:lnTo>
                  <a:lnTo>
                    <a:pt x="872" y="450"/>
                  </a:lnTo>
                  <a:lnTo>
                    <a:pt x="838" y="475"/>
                  </a:lnTo>
                  <a:lnTo>
                    <a:pt x="802" y="496"/>
                  </a:lnTo>
                  <a:lnTo>
                    <a:pt x="767" y="518"/>
                  </a:lnTo>
                  <a:lnTo>
                    <a:pt x="732" y="540"/>
                  </a:lnTo>
                  <a:lnTo>
                    <a:pt x="695" y="559"/>
                  </a:lnTo>
                  <a:lnTo>
                    <a:pt x="659" y="577"/>
                  </a:lnTo>
                  <a:lnTo>
                    <a:pt x="623" y="592"/>
                  </a:lnTo>
                  <a:lnTo>
                    <a:pt x="585" y="607"/>
                  </a:lnTo>
                  <a:lnTo>
                    <a:pt x="548" y="619"/>
                  </a:lnTo>
                  <a:lnTo>
                    <a:pt x="510" y="629"/>
                  </a:lnTo>
                  <a:lnTo>
                    <a:pt x="471" y="637"/>
                  </a:lnTo>
                  <a:lnTo>
                    <a:pt x="433" y="643"/>
                  </a:lnTo>
                  <a:lnTo>
                    <a:pt x="394" y="645"/>
                  </a:lnTo>
                  <a:lnTo>
                    <a:pt x="354" y="645"/>
                  </a:lnTo>
                  <a:lnTo>
                    <a:pt x="323" y="644"/>
                  </a:lnTo>
                  <a:lnTo>
                    <a:pt x="292" y="640"/>
                  </a:lnTo>
                  <a:lnTo>
                    <a:pt x="262" y="634"/>
                  </a:lnTo>
                  <a:lnTo>
                    <a:pt x="232" y="629"/>
                  </a:lnTo>
                  <a:lnTo>
                    <a:pt x="202" y="621"/>
                  </a:lnTo>
                  <a:lnTo>
                    <a:pt x="174" y="611"/>
                  </a:lnTo>
                  <a:lnTo>
                    <a:pt x="147" y="600"/>
                  </a:lnTo>
                  <a:lnTo>
                    <a:pt x="121" y="588"/>
                  </a:lnTo>
                  <a:lnTo>
                    <a:pt x="97" y="573"/>
                  </a:lnTo>
                  <a:lnTo>
                    <a:pt x="75" y="558"/>
                  </a:lnTo>
                  <a:lnTo>
                    <a:pt x="55" y="540"/>
                  </a:lnTo>
                  <a:lnTo>
                    <a:pt x="38" y="522"/>
                  </a:lnTo>
                  <a:lnTo>
                    <a:pt x="23" y="502"/>
                  </a:lnTo>
                  <a:lnTo>
                    <a:pt x="13" y="480"/>
                  </a:lnTo>
                  <a:lnTo>
                    <a:pt x="5" y="457"/>
                  </a:lnTo>
                  <a:lnTo>
                    <a:pt x="0" y="432"/>
                  </a:lnTo>
                  <a:lnTo>
                    <a:pt x="0" y="406"/>
                  </a:lnTo>
                  <a:lnTo>
                    <a:pt x="4" y="380"/>
                  </a:lnTo>
                  <a:lnTo>
                    <a:pt x="11" y="353"/>
                  </a:lnTo>
                  <a:lnTo>
                    <a:pt x="21" y="327"/>
                  </a:lnTo>
                  <a:lnTo>
                    <a:pt x="37" y="303"/>
                  </a:lnTo>
                  <a:lnTo>
                    <a:pt x="55" y="278"/>
                  </a:lnTo>
                  <a:lnTo>
                    <a:pt x="78" y="255"/>
                  </a:lnTo>
                  <a:lnTo>
                    <a:pt x="105" y="234"/>
                  </a:lnTo>
                  <a:lnTo>
                    <a:pt x="135" y="215"/>
                  </a:lnTo>
                  <a:lnTo>
                    <a:pt x="171" y="199"/>
                  </a:lnTo>
                  <a:lnTo>
                    <a:pt x="210" y="187"/>
                  </a:lnTo>
                  <a:lnTo>
                    <a:pt x="253" y="177"/>
                  </a:lnTo>
                  <a:lnTo>
                    <a:pt x="300" y="172"/>
                  </a:lnTo>
                  <a:lnTo>
                    <a:pt x="352" y="172"/>
                  </a:lnTo>
                  <a:lnTo>
                    <a:pt x="408" y="174"/>
                  </a:lnTo>
                  <a:lnTo>
                    <a:pt x="468" y="184"/>
                  </a:lnTo>
                  <a:lnTo>
                    <a:pt x="494" y="189"/>
                  </a:lnTo>
                  <a:lnTo>
                    <a:pt x="519" y="196"/>
                  </a:lnTo>
                  <a:lnTo>
                    <a:pt x="545" y="204"/>
                  </a:lnTo>
                  <a:lnTo>
                    <a:pt x="570" y="213"/>
                  </a:lnTo>
                  <a:lnTo>
                    <a:pt x="595" y="222"/>
                  </a:lnTo>
                  <a:lnTo>
                    <a:pt x="620" y="232"/>
                  </a:lnTo>
                  <a:lnTo>
                    <a:pt x="645" y="243"/>
                  </a:lnTo>
                  <a:lnTo>
                    <a:pt x="670" y="255"/>
                  </a:lnTo>
                  <a:lnTo>
                    <a:pt x="693" y="267"/>
                  </a:lnTo>
                  <a:lnTo>
                    <a:pt x="718" y="281"/>
                  </a:lnTo>
                  <a:lnTo>
                    <a:pt x="742" y="294"/>
                  </a:lnTo>
                  <a:lnTo>
                    <a:pt x="766" y="308"/>
                  </a:lnTo>
                  <a:lnTo>
                    <a:pt x="791" y="323"/>
                  </a:lnTo>
                  <a:lnTo>
                    <a:pt x="815" y="339"/>
                  </a:lnTo>
                  <a:lnTo>
                    <a:pt x="839" y="354"/>
                  </a:lnTo>
                  <a:lnTo>
                    <a:pt x="862" y="371"/>
                  </a:lnTo>
                  <a:lnTo>
                    <a:pt x="851" y="386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>
              <a:off x="762" y="230"/>
              <a:ext cx="389" cy="353"/>
            </a:xfrm>
            <a:custGeom>
              <a:avLst/>
              <a:gdLst>
                <a:gd name="T0" fmla="*/ 68 w 778"/>
                <a:gd name="T1" fmla="*/ 35 h 1058"/>
                <a:gd name="T2" fmla="*/ 74 w 778"/>
                <a:gd name="T3" fmla="*/ 34 h 1058"/>
                <a:gd name="T4" fmla="*/ 79 w 778"/>
                <a:gd name="T5" fmla="*/ 34 h 1058"/>
                <a:gd name="T6" fmla="*/ 84 w 778"/>
                <a:gd name="T7" fmla="*/ 34 h 1058"/>
                <a:gd name="T8" fmla="*/ 88 w 778"/>
                <a:gd name="T9" fmla="*/ 34 h 1058"/>
                <a:gd name="T10" fmla="*/ 91 w 778"/>
                <a:gd name="T11" fmla="*/ 35 h 1058"/>
                <a:gd name="T12" fmla="*/ 94 w 778"/>
                <a:gd name="T13" fmla="*/ 35 h 1058"/>
                <a:gd name="T14" fmla="*/ 96 w 778"/>
                <a:gd name="T15" fmla="*/ 36 h 1058"/>
                <a:gd name="T16" fmla="*/ 97 w 778"/>
                <a:gd name="T17" fmla="*/ 38 h 1058"/>
                <a:gd name="T18" fmla="*/ 97 w 778"/>
                <a:gd name="T19" fmla="*/ 38 h 1058"/>
                <a:gd name="T20" fmla="*/ 94 w 778"/>
                <a:gd name="T21" fmla="*/ 39 h 1058"/>
                <a:gd name="T22" fmla="*/ 89 w 778"/>
                <a:gd name="T23" fmla="*/ 39 h 1058"/>
                <a:gd name="T24" fmla="*/ 83 w 778"/>
                <a:gd name="T25" fmla="*/ 39 h 1058"/>
                <a:gd name="T26" fmla="*/ 75 w 778"/>
                <a:gd name="T27" fmla="*/ 38 h 1058"/>
                <a:gd name="T28" fmla="*/ 67 w 778"/>
                <a:gd name="T29" fmla="*/ 37 h 1058"/>
                <a:gd name="T30" fmla="*/ 58 w 778"/>
                <a:gd name="T31" fmla="*/ 36 h 1058"/>
                <a:gd name="T32" fmla="*/ 49 w 778"/>
                <a:gd name="T33" fmla="*/ 33 h 1058"/>
                <a:gd name="T34" fmla="*/ 42 w 778"/>
                <a:gd name="T35" fmla="*/ 30 h 1058"/>
                <a:gd name="T36" fmla="*/ 33 w 778"/>
                <a:gd name="T37" fmla="*/ 26 h 1058"/>
                <a:gd name="T38" fmla="*/ 25 w 778"/>
                <a:gd name="T39" fmla="*/ 22 h 1058"/>
                <a:gd name="T40" fmla="*/ 19 w 778"/>
                <a:gd name="T41" fmla="*/ 17 h 1058"/>
                <a:gd name="T42" fmla="*/ 12 w 778"/>
                <a:gd name="T43" fmla="*/ 12 h 1058"/>
                <a:gd name="T44" fmla="*/ 6 w 778"/>
                <a:gd name="T45" fmla="*/ 8 h 1058"/>
                <a:gd name="T46" fmla="*/ 2 w 778"/>
                <a:gd name="T47" fmla="*/ 3 h 1058"/>
                <a:gd name="T48" fmla="*/ 2 w 778"/>
                <a:gd name="T49" fmla="*/ 0 h 1058"/>
                <a:gd name="T50" fmla="*/ 6 w 778"/>
                <a:gd name="T51" fmla="*/ 6 h 1058"/>
                <a:gd name="T52" fmla="*/ 12 w 778"/>
                <a:gd name="T53" fmla="*/ 11 h 1058"/>
                <a:gd name="T54" fmla="*/ 19 w 778"/>
                <a:gd name="T55" fmla="*/ 16 h 1058"/>
                <a:gd name="T56" fmla="*/ 26 w 778"/>
                <a:gd name="T57" fmla="*/ 21 h 1058"/>
                <a:gd name="T58" fmla="*/ 34 w 778"/>
                <a:gd name="T59" fmla="*/ 25 h 1058"/>
                <a:gd name="T60" fmla="*/ 42 w 778"/>
                <a:gd name="T61" fmla="*/ 28 h 1058"/>
                <a:gd name="T62" fmla="*/ 49 w 778"/>
                <a:gd name="T63" fmla="*/ 31 h 1058"/>
                <a:gd name="T64" fmla="*/ 55 w 778"/>
                <a:gd name="T65" fmla="*/ 33 h 1058"/>
                <a:gd name="T66" fmla="*/ 61 w 778"/>
                <a:gd name="T67" fmla="*/ 35 h 1058"/>
                <a:gd name="T68" fmla="*/ 69 w 778"/>
                <a:gd name="T69" fmla="*/ 37 h 1058"/>
                <a:gd name="T70" fmla="*/ 75 w 778"/>
                <a:gd name="T71" fmla="*/ 37 h 1058"/>
                <a:gd name="T72" fmla="*/ 81 w 778"/>
                <a:gd name="T73" fmla="*/ 38 h 1058"/>
                <a:gd name="T74" fmla="*/ 86 w 778"/>
                <a:gd name="T75" fmla="*/ 38 h 1058"/>
                <a:gd name="T76" fmla="*/ 90 w 778"/>
                <a:gd name="T77" fmla="*/ 38 h 1058"/>
                <a:gd name="T78" fmla="*/ 93 w 778"/>
                <a:gd name="T79" fmla="*/ 37 h 1058"/>
                <a:gd name="T80" fmla="*/ 93 w 778"/>
                <a:gd name="T81" fmla="*/ 37 h 1058"/>
                <a:gd name="T82" fmla="*/ 93 w 778"/>
                <a:gd name="T83" fmla="*/ 36 h 1058"/>
                <a:gd name="T84" fmla="*/ 91 w 778"/>
                <a:gd name="T85" fmla="*/ 36 h 1058"/>
                <a:gd name="T86" fmla="*/ 88 w 778"/>
                <a:gd name="T87" fmla="*/ 36 h 1058"/>
                <a:gd name="T88" fmla="*/ 84 w 778"/>
                <a:gd name="T89" fmla="*/ 35 h 1058"/>
                <a:gd name="T90" fmla="*/ 80 w 778"/>
                <a:gd name="T91" fmla="*/ 35 h 1058"/>
                <a:gd name="T92" fmla="*/ 76 w 778"/>
                <a:gd name="T93" fmla="*/ 35 h 1058"/>
                <a:gd name="T94" fmla="*/ 71 w 778"/>
                <a:gd name="T95" fmla="*/ 35 h 1058"/>
                <a:gd name="T96" fmla="*/ 66 w 778"/>
                <a:gd name="T97" fmla="*/ 35 h 105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78"/>
                <a:gd name="T148" fmla="*/ 0 h 1058"/>
                <a:gd name="T149" fmla="*/ 778 w 778"/>
                <a:gd name="T150" fmla="*/ 1058 h 105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78" h="1058">
                  <a:moveTo>
                    <a:pt x="520" y="941"/>
                  </a:moveTo>
                  <a:lnTo>
                    <a:pt x="543" y="936"/>
                  </a:lnTo>
                  <a:lnTo>
                    <a:pt x="567" y="932"/>
                  </a:lnTo>
                  <a:lnTo>
                    <a:pt x="589" y="930"/>
                  </a:lnTo>
                  <a:lnTo>
                    <a:pt x="610" y="926"/>
                  </a:lnTo>
                  <a:lnTo>
                    <a:pt x="630" y="924"/>
                  </a:lnTo>
                  <a:lnTo>
                    <a:pt x="649" y="923"/>
                  </a:lnTo>
                  <a:lnTo>
                    <a:pt x="667" y="923"/>
                  </a:lnTo>
                  <a:lnTo>
                    <a:pt x="684" y="923"/>
                  </a:lnTo>
                  <a:lnTo>
                    <a:pt x="699" y="926"/>
                  </a:lnTo>
                  <a:lnTo>
                    <a:pt x="714" y="930"/>
                  </a:lnTo>
                  <a:lnTo>
                    <a:pt x="726" y="935"/>
                  </a:lnTo>
                  <a:lnTo>
                    <a:pt x="739" y="943"/>
                  </a:lnTo>
                  <a:lnTo>
                    <a:pt x="750" y="953"/>
                  </a:lnTo>
                  <a:lnTo>
                    <a:pt x="759" y="965"/>
                  </a:lnTo>
                  <a:lnTo>
                    <a:pt x="768" y="980"/>
                  </a:lnTo>
                  <a:lnTo>
                    <a:pt x="775" y="998"/>
                  </a:lnTo>
                  <a:lnTo>
                    <a:pt x="778" y="1013"/>
                  </a:lnTo>
                  <a:lnTo>
                    <a:pt x="776" y="1025"/>
                  </a:lnTo>
                  <a:lnTo>
                    <a:pt x="770" y="1036"/>
                  </a:lnTo>
                  <a:lnTo>
                    <a:pt x="759" y="1046"/>
                  </a:lnTo>
                  <a:lnTo>
                    <a:pt x="745" y="1053"/>
                  </a:lnTo>
                  <a:lnTo>
                    <a:pt x="727" y="1057"/>
                  </a:lnTo>
                  <a:lnTo>
                    <a:pt x="706" y="1058"/>
                  </a:lnTo>
                  <a:lnTo>
                    <a:pt x="682" y="1058"/>
                  </a:lnTo>
                  <a:lnTo>
                    <a:pt x="657" y="1054"/>
                  </a:lnTo>
                  <a:lnTo>
                    <a:pt x="629" y="1047"/>
                  </a:lnTo>
                  <a:lnTo>
                    <a:pt x="598" y="1037"/>
                  </a:lnTo>
                  <a:lnTo>
                    <a:pt x="566" y="1024"/>
                  </a:lnTo>
                  <a:lnTo>
                    <a:pt x="533" y="1007"/>
                  </a:lnTo>
                  <a:lnTo>
                    <a:pt x="500" y="987"/>
                  </a:lnTo>
                  <a:lnTo>
                    <a:pt x="466" y="961"/>
                  </a:lnTo>
                  <a:lnTo>
                    <a:pt x="430" y="932"/>
                  </a:lnTo>
                  <a:lnTo>
                    <a:pt x="396" y="898"/>
                  </a:lnTo>
                  <a:lnTo>
                    <a:pt x="363" y="857"/>
                  </a:lnTo>
                  <a:lnTo>
                    <a:pt x="329" y="812"/>
                  </a:lnTo>
                  <a:lnTo>
                    <a:pt x="297" y="762"/>
                  </a:lnTo>
                  <a:lnTo>
                    <a:pt x="263" y="706"/>
                  </a:lnTo>
                  <a:lnTo>
                    <a:pt x="232" y="648"/>
                  </a:lnTo>
                  <a:lnTo>
                    <a:pt x="202" y="587"/>
                  </a:lnTo>
                  <a:lnTo>
                    <a:pt x="173" y="524"/>
                  </a:lnTo>
                  <a:lnTo>
                    <a:pt x="145" y="460"/>
                  </a:lnTo>
                  <a:lnTo>
                    <a:pt x="118" y="395"/>
                  </a:lnTo>
                  <a:lnTo>
                    <a:pt x="93" y="330"/>
                  </a:lnTo>
                  <a:lnTo>
                    <a:pt x="70" y="266"/>
                  </a:lnTo>
                  <a:lnTo>
                    <a:pt x="50" y="205"/>
                  </a:lnTo>
                  <a:lnTo>
                    <a:pt x="31" y="145"/>
                  </a:lnTo>
                  <a:lnTo>
                    <a:pt x="14" y="87"/>
                  </a:lnTo>
                  <a:lnTo>
                    <a:pt x="0" y="34"/>
                  </a:lnTo>
                  <a:lnTo>
                    <a:pt x="16" y="0"/>
                  </a:lnTo>
                  <a:lnTo>
                    <a:pt x="32" y="77"/>
                  </a:lnTo>
                  <a:lnTo>
                    <a:pt x="52" y="150"/>
                  </a:lnTo>
                  <a:lnTo>
                    <a:pt x="74" y="224"/>
                  </a:lnTo>
                  <a:lnTo>
                    <a:pt x="98" y="295"/>
                  </a:lnTo>
                  <a:lnTo>
                    <a:pt x="124" y="363"/>
                  </a:lnTo>
                  <a:lnTo>
                    <a:pt x="152" y="429"/>
                  </a:lnTo>
                  <a:lnTo>
                    <a:pt x="181" y="493"/>
                  </a:lnTo>
                  <a:lnTo>
                    <a:pt x="212" y="553"/>
                  </a:lnTo>
                  <a:lnTo>
                    <a:pt x="242" y="610"/>
                  </a:lnTo>
                  <a:lnTo>
                    <a:pt x="272" y="663"/>
                  </a:lnTo>
                  <a:lnTo>
                    <a:pt x="303" y="714"/>
                  </a:lnTo>
                  <a:lnTo>
                    <a:pt x="332" y="760"/>
                  </a:lnTo>
                  <a:lnTo>
                    <a:pt x="362" y="803"/>
                  </a:lnTo>
                  <a:lnTo>
                    <a:pt x="390" y="840"/>
                  </a:lnTo>
                  <a:lnTo>
                    <a:pt x="416" y="872"/>
                  </a:lnTo>
                  <a:lnTo>
                    <a:pt x="441" y="901"/>
                  </a:lnTo>
                  <a:lnTo>
                    <a:pt x="467" y="927"/>
                  </a:lnTo>
                  <a:lnTo>
                    <a:pt x="494" y="950"/>
                  </a:lnTo>
                  <a:lnTo>
                    <a:pt x="521" y="969"/>
                  </a:lnTo>
                  <a:lnTo>
                    <a:pt x="547" y="986"/>
                  </a:lnTo>
                  <a:lnTo>
                    <a:pt x="573" y="999"/>
                  </a:lnTo>
                  <a:lnTo>
                    <a:pt x="598" y="1009"/>
                  </a:lnTo>
                  <a:lnTo>
                    <a:pt x="622" y="1016"/>
                  </a:lnTo>
                  <a:lnTo>
                    <a:pt x="645" y="1021"/>
                  </a:lnTo>
                  <a:lnTo>
                    <a:pt x="667" y="1024"/>
                  </a:lnTo>
                  <a:lnTo>
                    <a:pt x="686" y="1024"/>
                  </a:lnTo>
                  <a:lnTo>
                    <a:pt x="703" y="1024"/>
                  </a:lnTo>
                  <a:lnTo>
                    <a:pt x="718" y="1020"/>
                  </a:lnTo>
                  <a:lnTo>
                    <a:pt x="729" y="1016"/>
                  </a:lnTo>
                  <a:lnTo>
                    <a:pt x="737" y="1010"/>
                  </a:lnTo>
                  <a:lnTo>
                    <a:pt x="743" y="1003"/>
                  </a:lnTo>
                  <a:lnTo>
                    <a:pt x="744" y="995"/>
                  </a:lnTo>
                  <a:lnTo>
                    <a:pt x="742" y="988"/>
                  </a:lnTo>
                  <a:lnTo>
                    <a:pt x="737" y="983"/>
                  </a:lnTo>
                  <a:lnTo>
                    <a:pt x="731" y="977"/>
                  </a:lnTo>
                  <a:lnTo>
                    <a:pt x="723" y="972"/>
                  </a:lnTo>
                  <a:lnTo>
                    <a:pt x="713" y="968"/>
                  </a:lnTo>
                  <a:lnTo>
                    <a:pt x="700" y="964"/>
                  </a:lnTo>
                  <a:lnTo>
                    <a:pt x="687" y="960"/>
                  </a:lnTo>
                  <a:lnTo>
                    <a:pt x="672" y="957"/>
                  </a:lnTo>
                  <a:lnTo>
                    <a:pt x="657" y="954"/>
                  </a:lnTo>
                  <a:lnTo>
                    <a:pt x="639" y="953"/>
                  </a:lnTo>
                  <a:lnTo>
                    <a:pt x="621" y="950"/>
                  </a:lnTo>
                  <a:lnTo>
                    <a:pt x="604" y="950"/>
                  </a:lnTo>
                  <a:lnTo>
                    <a:pt x="584" y="950"/>
                  </a:lnTo>
                  <a:lnTo>
                    <a:pt x="565" y="950"/>
                  </a:lnTo>
                  <a:lnTo>
                    <a:pt x="546" y="951"/>
                  </a:lnTo>
                  <a:lnTo>
                    <a:pt x="527" y="954"/>
                  </a:lnTo>
                  <a:lnTo>
                    <a:pt x="520" y="941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3"/>
            <p:cNvSpPr>
              <a:spLocks/>
            </p:cNvSpPr>
            <p:nvPr/>
          </p:nvSpPr>
          <p:spPr bwMode="auto">
            <a:xfrm>
              <a:off x="509" y="128"/>
              <a:ext cx="298" cy="429"/>
            </a:xfrm>
            <a:custGeom>
              <a:avLst/>
              <a:gdLst>
                <a:gd name="T0" fmla="*/ 62 w 594"/>
                <a:gd name="T1" fmla="*/ 11 h 1289"/>
                <a:gd name="T2" fmla="*/ 60 w 594"/>
                <a:gd name="T3" fmla="*/ 8 h 1289"/>
                <a:gd name="T4" fmla="*/ 60 w 594"/>
                <a:gd name="T5" fmla="*/ 5 h 1289"/>
                <a:gd name="T6" fmla="*/ 61 w 594"/>
                <a:gd name="T7" fmla="*/ 2 h 1289"/>
                <a:gd name="T8" fmla="*/ 63 w 594"/>
                <a:gd name="T9" fmla="*/ 1 h 1289"/>
                <a:gd name="T10" fmla="*/ 66 w 594"/>
                <a:gd name="T11" fmla="*/ 0 h 1289"/>
                <a:gd name="T12" fmla="*/ 68 w 594"/>
                <a:gd name="T13" fmla="*/ 0 h 1289"/>
                <a:gd name="T14" fmla="*/ 71 w 594"/>
                <a:gd name="T15" fmla="*/ 1 h 1289"/>
                <a:gd name="T16" fmla="*/ 73 w 594"/>
                <a:gd name="T17" fmla="*/ 2 h 1289"/>
                <a:gd name="T18" fmla="*/ 75 w 594"/>
                <a:gd name="T19" fmla="*/ 4 h 1289"/>
                <a:gd name="T20" fmla="*/ 74 w 594"/>
                <a:gd name="T21" fmla="*/ 8 h 1289"/>
                <a:gd name="T22" fmla="*/ 71 w 594"/>
                <a:gd name="T23" fmla="*/ 13 h 1289"/>
                <a:gd name="T24" fmla="*/ 65 w 594"/>
                <a:gd name="T25" fmla="*/ 20 h 1289"/>
                <a:gd name="T26" fmla="*/ 57 w 594"/>
                <a:gd name="T27" fmla="*/ 26 h 1289"/>
                <a:gd name="T28" fmla="*/ 47 w 594"/>
                <a:gd name="T29" fmla="*/ 31 h 1289"/>
                <a:gd name="T30" fmla="*/ 37 w 594"/>
                <a:gd name="T31" fmla="*/ 36 h 1289"/>
                <a:gd name="T32" fmla="*/ 28 w 594"/>
                <a:gd name="T33" fmla="*/ 41 h 1289"/>
                <a:gd name="T34" fmla="*/ 19 w 594"/>
                <a:gd name="T35" fmla="*/ 44 h 1289"/>
                <a:gd name="T36" fmla="*/ 13 w 594"/>
                <a:gd name="T37" fmla="*/ 46 h 1289"/>
                <a:gd name="T38" fmla="*/ 10 w 594"/>
                <a:gd name="T39" fmla="*/ 46 h 1289"/>
                <a:gd name="T40" fmla="*/ 7 w 594"/>
                <a:gd name="T41" fmla="*/ 47 h 1289"/>
                <a:gd name="T42" fmla="*/ 5 w 594"/>
                <a:gd name="T43" fmla="*/ 47 h 1289"/>
                <a:gd name="T44" fmla="*/ 0 w 594"/>
                <a:gd name="T45" fmla="*/ 47 h 1289"/>
                <a:gd name="T46" fmla="*/ 7 w 594"/>
                <a:gd name="T47" fmla="*/ 46 h 1289"/>
                <a:gd name="T48" fmla="*/ 13 w 594"/>
                <a:gd name="T49" fmla="*/ 44 h 1289"/>
                <a:gd name="T50" fmla="*/ 18 w 594"/>
                <a:gd name="T51" fmla="*/ 42 h 1289"/>
                <a:gd name="T52" fmla="*/ 23 w 594"/>
                <a:gd name="T53" fmla="*/ 39 h 1289"/>
                <a:gd name="T54" fmla="*/ 28 w 594"/>
                <a:gd name="T55" fmla="*/ 37 h 1289"/>
                <a:gd name="T56" fmla="*/ 33 w 594"/>
                <a:gd name="T57" fmla="*/ 35 h 1289"/>
                <a:gd name="T58" fmla="*/ 38 w 594"/>
                <a:gd name="T59" fmla="*/ 32 h 1289"/>
                <a:gd name="T60" fmla="*/ 43 w 594"/>
                <a:gd name="T61" fmla="*/ 29 h 1289"/>
                <a:gd name="T62" fmla="*/ 49 w 594"/>
                <a:gd name="T63" fmla="*/ 26 h 1289"/>
                <a:gd name="T64" fmla="*/ 55 w 594"/>
                <a:gd name="T65" fmla="*/ 22 h 1289"/>
                <a:gd name="T66" fmla="*/ 60 w 594"/>
                <a:gd name="T67" fmla="*/ 19 h 1289"/>
                <a:gd name="T68" fmla="*/ 63 w 594"/>
                <a:gd name="T69" fmla="*/ 15 h 1289"/>
                <a:gd name="T70" fmla="*/ 67 w 594"/>
                <a:gd name="T71" fmla="*/ 12 h 1289"/>
                <a:gd name="T72" fmla="*/ 69 w 594"/>
                <a:gd name="T73" fmla="*/ 10 h 1289"/>
                <a:gd name="T74" fmla="*/ 71 w 594"/>
                <a:gd name="T75" fmla="*/ 7 h 1289"/>
                <a:gd name="T76" fmla="*/ 72 w 594"/>
                <a:gd name="T77" fmla="*/ 6 h 1289"/>
                <a:gd name="T78" fmla="*/ 71 w 594"/>
                <a:gd name="T79" fmla="*/ 3 h 1289"/>
                <a:gd name="T80" fmla="*/ 67 w 594"/>
                <a:gd name="T81" fmla="*/ 2 h 1289"/>
                <a:gd name="T82" fmla="*/ 63 w 594"/>
                <a:gd name="T83" fmla="*/ 3 h 1289"/>
                <a:gd name="T84" fmla="*/ 63 w 594"/>
                <a:gd name="T85" fmla="*/ 7 h 1289"/>
                <a:gd name="T86" fmla="*/ 64 w 594"/>
                <a:gd name="T87" fmla="*/ 9 h 1289"/>
                <a:gd name="T88" fmla="*/ 66 w 594"/>
                <a:gd name="T89" fmla="*/ 11 h 128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94"/>
                <a:gd name="T136" fmla="*/ 0 h 1289"/>
                <a:gd name="T137" fmla="*/ 594 w 594"/>
                <a:gd name="T138" fmla="*/ 1289 h 128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94" h="1289">
                  <a:moveTo>
                    <a:pt x="506" y="341"/>
                  </a:moveTo>
                  <a:lnTo>
                    <a:pt x="493" y="289"/>
                  </a:lnTo>
                  <a:lnTo>
                    <a:pt x="485" y="243"/>
                  </a:lnTo>
                  <a:lnTo>
                    <a:pt x="479" y="203"/>
                  </a:lnTo>
                  <a:lnTo>
                    <a:pt x="477" y="172"/>
                  </a:lnTo>
                  <a:lnTo>
                    <a:pt x="478" y="128"/>
                  </a:lnTo>
                  <a:lnTo>
                    <a:pt x="481" y="91"/>
                  </a:lnTo>
                  <a:lnTo>
                    <a:pt x="487" y="63"/>
                  </a:lnTo>
                  <a:lnTo>
                    <a:pt x="495" y="38"/>
                  </a:lnTo>
                  <a:lnTo>
                    <a:pt x="503" y="22"/>
                  </a:lnTo>
                  <a:lnTo>
                    <a:pt x="512" y="9"/>
                  </a:lnTo>
                  <a:lnTo>
                    <a:pt x="522" y="3"/>
                  </a:lnTo>
                  <a:lnTo>
                    <a:pt x="531" y="0"/>
                  </a:lnTo>
                  <a:lnTo>
                    <a:pt x="540" y="3"/>
                  </a:lnTo>
                  <a:lnTo>
                    <a:pt x="551" y="8"/>
                  </a:lnTo>
                  <a:lnTo>
                    <a:pt x="561" y="19"/>
                  </a:lnTo>
                  <a:lnTo>
                    <a:pt x="571" y="33"/>
                  </a:lnTo>
                  <a:lnTo>
                    <a:pt x="581" y="52"/>
                  </a:lnTo>
                  <a:lnTo>
                    <a:pt x="588" y="74"/>
                  </a:lnTo>
                  <a:lnTo>
                    <a:pt x="593" y="101"/>
                  </a:lnTo>
                  <a:lnTo>
                    <a:pt x="594" y="131"/>
                  </a:lnTo>
                  <a:lnTo>
                    <a:pt x="590" y="206"/>
                  </a:lnTo>
                  <a:lnTo>
                    <a:pt x="579" y="284"/>
                  </a:lnTo>
                  <a:lnTo>
                    <a:pt x="562" y="364"/>
                  </a:lnTo>
                  <a:lnTo>
                    <a:pt x="540" y="446"/>
                  </a:lnTo>
                  <a:lnTo>
                    <a:pt x="513" y="528"/>
                  </a:lnTo>
                  <a:lnTo>
                    <a:pt x="483" y="610"/>
                  </a:lnTo>
                  <a:lnTo>
                    <a:pt x="449" y="691"/>
                  </a:lnTo>
                  <a:lnTo>
                    <a:pt x="414" y="770"/>
                  </a:lnTo>
                  <a:lnTo>
                    <a:pt x="375" y="846"/>
                  </a:lnTo>
                  <a:lnTo>
                    <a:pt x="336" y="919"/>
                  </a:lnTo>
                  <a:lnTo>
                    <a:pt x="296" y="985"/>
                  </a:lnTo>
                  <a:lnTo>
                    <a:pt x="256" y="1048"/>
                  </a:lnTo>
                  <a:lnTo>
                    <a:pt x="218" y="1104"/>
                  </a:lnTo>
                  <a:lnTo>
                    <a:pt x="180" y="1153"/>
                  </a:lnTo>
                  <a:lnTo>
                    <a:pt x="145" y="1194"/>
                  </a:lnTo>
                  <a:lnTo>
                    <a:pt x="112" y="1226"/>
                  </a:lnTo>
                  <a:lnTo>
                    <a:pt x="100" y="1235"/>
                  </a:lnTo>
                  <a:lnTo>
                    <a:pt x="90" y="1245"/>
                  </a:lnTo>
                  <a:lnTo>
                    <a:pt x="79" y="1253"/>
                  </a:lnTo>
                  <a:lnTo>
                    <a:pt x="67" y="1261"/>
                  </a:lnTo>
                  <a:lnTo>
                    <a:pt x="56" y="1268"/>
                  </a:lnTo>
                  <a:lnTo>
                    <a:pt x="44" y="1275"/>
                  </a:lnTo>
                  <a:lnTo>
                    <a:pt x="33" y="1282"/>
                  </a:lnTo>
                  <a:lnTo>
                    <a:pt x="22" y="1289"/>
                  </a:lnTo>
                  <a:lnTo>
                    <a:pt x="0" y="1271"/>
                  </a:lnTo>
                  <a:lnTo>
                    <a:pt x="26" y="1254"/>
                  </a:lnTo>
                  <a:lnTo>
                    <a:pt x="52" y="1234"/>
                  </a:lnTo>
                  <a:lnTo>
                    <a:pt x="75" y="1212"/>
                  </a:lnTo>
                  <a:lnTo>
                    <a:pt x="98" y="1188"/>
                  </a:lnTo>
                  <a:lnTo>
                    <a:pt x="121" y="1160"/>
                  </a:lnTo>
                  <a:lnTo>
                    <a:pt x="142" y="1132"/>
                  </a:lnTo>
                  <a:lnTo>
                    <a:pt x="164" y="1102"/>
                  </a:lnTo>
                  <a:lnTo>
                    <a:pt x="183" y="1070"/>
                  </a:lnTo>
                  <a:lnTo>
                    <a:pt x="204" y="1037"/>
                  </a:lnTo>
                  <a:lnTo>
                    <a:pt x="224" y="1003"/>
                  </a:lnTo>
                  <a:lnTo>
                    <a:pt x="242" y="969"/>
                  </a:lnTo>
                  <a:lnTo>
                    <a:pt x="262" y="934"/>
                  </a:lnTo>
                  <a:lnTo>
                    <a:pt x="281" y="898"/>
                  </a:lnTo>
                  <a:lnTo>
                    <a:pt x="301" y="863"/>
                  </a:lnTo>
                  <a:lnTo>
                    <a:pt x="319" y="829"/>
                  </a:lnTo>
                  <a:lnTo>
                    <a:pt x="339" y="793"/>
                  </a:lnTo>
                  <a:lnTo>
                    <a:pt x="365" y="745"/>
                  </a:lnTo>
                  <a:lnTo>
                    <a:pt x="390" y="696"/>
                  </a:lnTo>
                  <a:lnTo>
                    <a:pt x="413" y="647"/>
                  </a:lnTo>
                  <a:lnTo>
                    <a:pt x="433" y="599"/>
                  </a:lnTo>
                  <a:lnTo>
                    <a:pt x="453" y="551"/>
                  </a:lnTo>
                  <a:lnTo>
                    <a:pt x="472" y="504"/>
                  </a:lnTo>
                  <a:lnTo>
                    <a:pt x="488" y="459"/>
                  </a:lnTo>
                  <a:lnTo>
                    <a:pt x="503" y="414"/>
                  </a:lnTo>
                  <a:lnTo>
                    <a:pt x="516" y="371"/>
                  </a:lnTo>
                  <a:lnTo>
                    <a:pt x="529" y="332"/>
                  </a:lnTo>
                  <a:lnTo>
                    <a:pt x="539" y="293"/>
                  </a:lnTo>
                  <a:lnTo>
                    <a:pt x="547" y="258"/>
                  </a:lnTo>
                  <a:lnTo>
                    <a:pt x="556" y="225"/>
                  </a:lnTo>
                  <a:lnTo>
                    <a:pt x="562" y="196"/>
                  </a:lnTo>
                  <a:lnTo>
                    <a:pt x="567" y="171"/>
                  </a:lnTo>
                  <a:lnTo>
                    <a:pt x="570" y="149"/>
                  </a:lnTo>
                  <a:lnTo>
                    <a:pt x="570" y="112"/>
                  </a:lnTo>
                  <a:lnTo>
                    <a:pt x="562" y="80"/>
                  </a:lnTo>
                  <a:lnTo>
                    <a:pt x="548" y="59"/>
                  </a:lnTo>
                  <a:lnTo>
                    <a:pt x="532" y="48"/>
                  </a:lnTo>
                  <a:lnTo>
                    <a:pt x="515" y="52"/>
                  </a:lnTo>
                  <a:lnTo>
                    <a:pt x="503" y="74"/>
                  </a:lnTo>
                  <a:lnTo>
                    <a:pt x="497" y="115"/>
                  </a:lnTo>
                  <a:lnTo>
                    <a:pt x="500" y="179"/>
                  </a:lnTo>
                  <a:lnTo>
                    <a:pt x="505" y="210"/>
                  </a:lnTo>
                  <a:lnTo>
                    <a:pt x="509" y="243"/>
                  </a:lnTo>
                  <a:lnTo>
                    <a:pt x="515" y="276"/>
                  </a:lnTo>
                  <a:lnTo>
                    <a:pt x="522" y="307"/>
                  </a:lnTo>
                  <a:lnTo>
                    <a:pt x="506" y="341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4"/>
            <p:cNvSpPr>
              <a:spLocks/>
            </p:cNvSpPr>
            <p:nvPr/>
          </p:nvSpPr>
          <p:spPr bwMode="auto">
            <a:xfrm>
              <a:off x="380" y="530"/>
              <a:ext cx="485" cy="165"/>
            </a:xfrm>
            <a:custGeom>
              <a:avLst/>
              <a:gdLst>
                <a:gd name="T0" fmla="*/ 31 w 970"/>
                <a:gd name="T1" fmla="*/ 4 h 494"/>
                <a:gd name="T2" fmla="*/ 26 w 970"/>
                <a:gd name="T3" fmla="*/ 4 h 494"/>
                <a:gd name="T4" fmla="*/ 19 w 970"/>
                <a:gd name="T5" fmla="*/ 5 h 494"/>
                <a:gd name="T6" fmla="*/ 14 w 970"/>
                <a:gd name="T7" fmla="*/ 5 h 494"/>
                <a:gd name="T8" fmla="*/ 9 w 970"/>
                <a:gd name="T9" fmla="*/ 5 h 494"/>
                <a:gd name="T10" fmla="*/ 5 w 970"/>
                <a:gd name="T11" fmla="*/ 5 h 494"/>
                <a:gd name="T12" fmla="*/ 2 w 970"/>
                <a:gd name="T13" fmla="*/ 4 h 494"/>
                <a:gd name="T14" fmla="*/ 1 w 970"/>
                <a:gd name="T15" fmla="*/ 4 h 494"/>
                <a:gd name="T16" fmla="*/ 1 w 970"/>
                <a:gd name="T17" fmla="*/ 3 h 494"/>
                <a:gd name="T18" fmla="*/ 2 w 970"/>
                <a:gd name="T19" fmla="*/ 2 h 494"/>
                <a:gd name="T20" fmla="*/ 4 w 970"/>
                <a:gd name="T21" fmla="*/ 1 h 494"/>
                <a:gd name="T22" fmla="*/ 7 w 970"/>
                <a:gd name="T23" fmla="*/ 0 h 494"/>
                <a:gd name="T24" fmla="*/ 12 w 970"/>
                <a:gd name="T25" fmla="*/ 0 h 494"/>
                <a:gd name="T26" fmla="*/ 19 w 970"/>
                <a:gd name="T27" fmla="*/ 0 h 494"/>
                <a:gd name="T28" fmla="*/ 27 w 970"/>
                <a:gd name="T29" fmla="*/ 1 h 494"/>
                <a:gd name="T30" fmla="*/ 38 w 970"/>
                <a:gd name="T31" fmla="*/ 1 h 494"/>
                <a:gd name="T32" fmla="*/ 49 w 970"/>
                <a:gd name="T33" fmla="*/ 3 h 494"/>
                <a:gd name="T34" fmla="*/ 58 w 970"/>
                <a:gd name="T35" fmla="*/ 4 h 494"/>
                <a:gd name="T36" fmla="*/ 67 w 970"/>
                <a:gd name="T37" fmla="*/ 6 h 494"/>
                <a:gd name="T38" fmla="*/ 76 w 970"/>
                <a:gd name="T39" fmla="*/ 8 h 494"/>
                <a:gd name="T40" fmla="*/ 86 w 970"/>
                <a:gd name="T41" fmla="*/ 10 h 494"/>
                <a:gd name="T42" fmla="*/ 96 w 970"/>
                <a:gd name="T43" fmla="*/ 12 h 494"/>
                <a:gd name="T44" fmla="*/ 106 w 970"/>
                <a:gd name="T45" fmla="*/ 14 h 494"/>
                <a:gd name="T46" fmla="*/ 116 w 970"/>
                <a:gd name="T47" fmla="*/ 17 h 494"/>
                <a:gd name="T48" fmla="*/ 120 w 970"/>
                <a:gd name="T49" fmla="*/ 18 h 494"/>
                <a:gd name="T50" fmla="*/ 112 w 970"/>
                <a:gd name="T51" fmla="*/ 17 h 494"/>
                <a:gd name="T52" fmla="*/ 105 w 970"/>
                <a:gd name="T53" fmla="*/ 15 h 494"/>
                <a:gd name="T54" fmla="*/ 97 w 970"/>
                <a:gd name="T55" fmla="*/ 14 h 494"/>
                <a:gd name="T56" fmla="*/ 90 w 970"/>
                <a:gd name="T57" fmla="*/ 12 h 494"/>
                <a:gd name="T58" fmla="*/ 83 w 970"/>
                <a:gd name="T59" fmla="*/ 11 h 494"/>
                <a:gd name="T60" fmla="*/ 77 w 970"/>
                <a:gd name="T61" fmla="*/ 9 h 494"/>
                <a:gd name="T62" fmla="*/ 70 w 970"/>
                <a:gd name="T63" fmla="*/ 8 h 494"/>
                <a:gd name="T64" fmla="*/ 65 w 970"/>
                <a:gd name="T65" fmla="*/ 7 h 494"/>
                <a:gd name="T66" fmla="*/ 55 w 970"/>
                <a:gd name="T67" fmla="*/ 5 h 494"/>
                <a:gd name="T68" fmla="*/ 47 w 970"/>
                <a:gd name="T69" fmla="*/ 3 h 494"/>
                <a:gd name="T70" fmla="*/ 39 w 970"/>
                <a:gd name="T71" fmla="*/ 2 h 494"/>
                <a:gd name="T72" fmla="*/ 31 w 970"/>
                <a:gd name="T73" fmla="*/ 2 h 494"/>
                <a:gd name="T74" fmla="*/ 26 w 970"/>
                <a:gd name="T75" fmla="*/ 1 h 494"/>
                <a:gd name="T76" fmla="*/ 20 w 970"/>
                <a:gd name="T77" fmla="*/ 1 h 494"/>
                <a:gd name="T78" fmla="*/ 15 w 970"/>
                <a:gd name="T79" fmla="*/ 1 h 494"/>
                <a:gd name="T80" fmla="*/ 12 w 970"/>
                <a:gd name="T81" fmla="*/ 1 h 494"/>
                <a:gd name="T82" fmla="*/ 8 w 970"/>
                <a:gd name="T83" fmla="*/ 2 h 494"/>
                <a:gd name="T84" fmla="*/ 5 w 970"/>
                <a:gd name="T85" fmla="*/ 2 h 494"/>
                <a:gd name="T86" fmla="*/ 5 w 970"/>
                <a:gd name="T87" fmla="*/ 3 h 494"/>
                <a:gd name="T88" fmla="*/ 9 w 970"/>
                <a:gd name="T89" fmla="*/ 3 h 494"/>
                <a:gd name="T90" fmla="*/ 13 w 970"/>
                <a:gd name="T91" fmla="*/ 4 h 494"/>
                <a:gd name="T92" fmla="*/ 15 w 970"/>
                <a:gd name="T93" fmla="*/ 4 h 494"/>
                <a:gd name="T94" fmla="*/ 19 w 970"/>
                <a:gd name="T95" fmla="*/ 4 h 494"/>
                <a:gd name="T96" fmla="*/ 22 w 970"/>
                <a:gd name="T97" fmla="*/ 3 h 494"/>
                <a:gd name="T98" fmla="*/ 25 w 970"/>
                <a:gd name="T99" fmla="*/ 3 h 494"/>
                <a:gd name="T100" fmla="*/ 28 w 970"/>
                <a:gd name="T101" fmla="*/ 3 h 494"/>
                <a:gd name="T102" fmla="*/ 30 w 970"/>
                <a:gd name="T103" fmla="*/ 3 h 494"/>
                <a:gd name="T104" fmla="*/ 33 w 970"/>
                <a:gd name="T105" fmla="*/ 2 h 49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970"/>
                <a:gd name="T160" fmla="*/ 0 h 494"/>
                <a:gd name="T161" fmla="*/ 970 w 970"/>
                <a:gd name="T162" fmla="*/ 494 h 49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970" h="494">
                  <a:moveTo>
                    <a:pt x="282" y="82"/>
                  </a:moveTo>
                  <a:lnTo>
                    <a:pt x="255" y="95"/>
                  </a:lnTo>
                  <a:lnTo>
                    <a:pt x="229" y="106"/>
                  </a:lnTo>
                  <a:lnTo>
                    <a:pt x="202" y="116"/>
                  </a:lnTo>
                  <a:lnTo>
                    <a:pt x="177" y="122"/>
                  </a:lnTo>
                  <a:lnTo>
                    <a:pt x="152" y="128"/>
                  </a:lnTo>
                  <a:lnTo>
                    <a:pt x="129" y="131"/>
                  </a:lnTo>
                  <a:lnTo>
                    <a:pt x="106" y="133"/>
                  </a:lnTo>
                  <a:lnTo>
                    <a:pt x="85" y="133"/>
                  </a:lnTo>
                  <a:lnTo>
                    <a:pt x="67" y="132"/>
                  </a:lnTo>
                  <a:lnTo>
                    <a:pt x="50" y="129"/>
                  </a:lnTo>
                  <a:lnTo>
                    <a:pt x="35" y="125"/>
                  </a:lnTo>
                  <a:lnTo>
                    <a:pt x="22" y="120"/>
                  </a:lnTo>
                  <a:lnTo>
                    <a:pt x="13" y="113"/>
                  </a:lnTo>
                  <a:lnTo>
                    <a:pt x="6" y="106"/>
                  </a:lnTo>
                  <a:lnTo>
                    <a:pt x="1" y="98"/>
                  </a:lnTo>
                  <a:lnTo>
                    <a:pt x="0" y="88"/>
                  </a:lnTo>
                  <a:lnTo>
                    <a:pt x="2" y="72"/>
                  </a:lnTo>
                  <a:lnTo>
                    <a:pt x="6" y="57"/>
                  </a:lnTo>
                  <a:lnTo>
                    <a:pt x="11" y="43"/>
                  </a:lnTo>
                  <a:lnTo>
                    <a:pt x="18" y="31"/>
                  </a:lnTo>
                  <a:lnTo>
                    <a:pt x="27" y="21"/>
                  </a:lnTo>
                  <a:lnTo>
                    <a:pt x="40" y="13"/>
                  </a:lnTo>
                  <a:lnTo>
                    <a:pt x="54" y="6"/>
                  </a:lnTo>
                  <a:lnTo>
                    <a:pt x="72" y="2"/>
                  </a:lnTo>
                  <a:lnTo>
                    <a:pt x="93" y="0"/>
                  </a:lnTo>
                  <a:lnTo>
                    <a:pt x="118" y="0"/>
                  </a:lnTo>
                  <a:lnTo>
                    <a:pt x="146" y="2"/>
                  </a:lnTo>
                  <a:lnTo>
                    <a:pt x="178" y="8"/>
                  </a:lnTo>
                  <a:lnTo>
                    <a:pt x="215" y="15"/>
                  </a:lnTo>
                  <a:lnTo>
                    <a:pt x="256" y="26"/>
                  </a:lnTo>
                  <a:lnTo>
                    <a:pt x="302" y="39"/>
                  </a:lnTo>
                  <a:lnTo>
                    <a:pt x="353" y="56"/>
                  </a:lnTo>
                  <a:lnTo>
                    <a:pt x="389" y="69"/>
                  </a:lnTo>
                  <a:lnTo>
                    <a:pt x="426" y="86"/>
                  </a:lnTo>
                  <a:lnTo>
                    <a:pt x="461" y="105"/>
                  </a:lnTo>
                  <a:lnTo>
                    <a:pt x="497" y="127"/>
                  </a:lnTo>
                  <a:lnTo>
                    <a:pt x="534" y="150"/>
                  </a:lnTo>
                  <a:lnTo>
                    <a:pt x="571" y="176"/>
                  </a:lnTo>
                  <a:lnTo>
                    <a:pt x="607" y="203"/>
                  </a:lnTo>
                  <a:lnTo>
                    <a:pt x="645" y="230"/>
                  </a:lnTo>
                  <a:lnTo>
                    <a:pt x="683" y="260"/>
                  </a:lnTo>
                  <a:lnTo>
                    <a:pt x="721" y="290"/>
                  </a:lnTo>
                  <a:lnTo>
                    <a:pt x="761" y="322"/>
                  </a:lnTo>
                  <a:lnTo>
                    <a:pt x="801" y="353"/>
                  </a:lnTo>
                  <a:lnTo>
                    <a:pt x="842" y="385"/>
                  </a:lnTo>
                  <a:lnTo>
                    <a:pt x="883" y="416"/>
                  </a:lnTo>
                  <a:lnTo>
                    <a:pt x="927" y="446"/>
                  </a:lnTo>
                  <a:lnTo>
                    <a:pt x="970" y="476"/>
                  </a:lnTo>
                  <a:lnTo>
                    <a:pt x="955" y="494"/>
                  </a:lnTo>
                  <a:lnTo>
                    <a:pt x="925" y="475"/>
                  </a:lnTo>
                  <a:lnTo>
                    <a:pt x="895" y="454"/>
                  </a:lnTo>
                  <a:lnTo>
                    <a:pt x="866" y="435"/>
                  </a:lnTo>
                  <a:lnTo>
                    <a:pt x="835" y="415"/>
                  </a:lnTo>
                  <a:lnTo>
                    <a:pt x="805" y="394"/>
                  </a:lnTo>
                  <a:lnTo>
                    <a:pt x="776" y="372"/>
                  </a:lnTo>
                  <a:lnTo>
                    <a:pt x="747" y="352"/>
                  </a:lnTo>
                  <a:lnTo>
                    <a:pt x="719" y="331"/>
                  </a:lnTo>
                  <a:lnTo>
                    <a:pt x="690" y="311"/>
                  </a:lnTo>
                  <a:lnTo>
                    <a:pt x="663" y="292"/>
                  </a:lnTo>
                  <a:lnTo>
                    <a:pt x="636" y="271"/>
                  </a:lnTo>
                  <a:lnTo>
                    <a:pt x="610" y="252"/>
                  </a:lnTo>
                  <a:lnTo>
                    <a:pt x="584" y="233"/>
                  </a:lnTo>
                  <a:lnTo>
                    <a:pt x="560" y="215"/>
                  </a:lnTo>
                  <a:lnTo>
                    <a:pt x="537" y="198"/>
                  </a:lnTo>
                  <a:lnTo>
                    <a:pt x="514" y="181"/>
                  </a:lnTo>
                  <a:lnTo>
                    <a:pt x="477" y="154"/>
                  </a:lnTo>
                  <a:lnTo>
                    <a:pt x="440" y="131"/>
                  </a:lnTo>
                  <a:lnTo>
                    <a:pt x="405" y="110"/>
                  </a:lnTo>
                  <a:lnTo>
                    <a:pt x="371" y="92"/>
                  </a:lnTo>
                  <a:lnTo>
                    <a:pt x="339" y="77"/>
                  </a:lnTo>
                  <a:lnTo>
                    <a:pt x="308" y="64"/>
                  </a:lnTo>
                  <a:lnTo>
                    <a:pt x="279" y="53"/>
                  </a:lnTo>
                  <a:lnTo>
                    <a:pt x="251" y="45"/>
                  </a:lnTo>
                  <a:lnTo>
                    <a:pt x="226" y="39"/>
                  </a:lnTo>
                  <a:lnTo>
                    <a:pt x="201" y="34"/>
                  </a:lnTo>
                  <a:lnTo>
                    <a:pt x="179" y="31"/>
                  </a:lnTo>
                  <a:lnTo>
                    <a:pt x="157" y="30"/>
                  </a:lnTo>
                  <a:lnTo>
                    <a:pt x="138" y="28"/>
                  </a:lnTo>
                  <a:lnTo>
                    <a:pt x="121" y="30"/>
                  </a:lnTo>
                  <a:lnTo>
                    <a:pt x="105" y="31"/>
                  </a:lnTo>
                  <a:lnTo>
                    <a:pt x="92" y="34"/>
                  </a:lnTo>
                  <a:lnTo>
                    <a:pt x="73" y="38"/>
                  </a:lnTo>
                  <a:lnTo>
                    <a:pt x="57" y="45"/>
                  </a:lnTo>
                  <a:lnTo>
                    <a:pt x="44" y="53"/>
                  </a:lnTo>
                  <a:lnTo>
                    <a:pt x="36" y="61"/>
                  </a:lnTo>
                  <a:lnTo>
                    <a:pt x="34" y="71"/>
                  </a:lnTo>
                  <a:lnTo>
                    <a:pt x="38" y="79"/>
                  </a:lnTo>
                  <a:lnTo>
                    <a:pt x="49" y="87"/>
                  </a:lnTo>
                  <a:lnTo>
                    <a:pt x="71" y="92"/>
                  </a:lnTo>
                  <a:lnTo>
                    <a:pt x="84" y="95"/>
                  </a:lnTo>
                  <a:lnTo>
                    <a:pt x="98" y="97"/>
                  </a:lnTo>
                  <a:lnTo>
                    <a:pt x="110" y="98"/>
                  </a:lnTo>
                  <a:lnTo>
                    <a:pt x="124" y="98"/>
                  </a:lnTo>
                  <a:lnTo>
                    <a:pt x="136" y="98"/>
                  </a:lnTo>
                  <a:lnTo>
                    <a:pt x="149" y="98"/>
                  </a:lnTo>
                  <a:lnTo>
                    <a:pt x="160" y="97"/>
                  </a:lnTo>
                  <a:lnTo>
                    <a:pt x="173" y="94"/>
                  </a:lnTo>
                  <a:lnTo>
                    <a:pt x="184" y="92"/>
                  </a:lnTo>
                  <a:lnTo>
                    <a:pt x="195" y="90"/>
                  </a:lnTo>
                  <a:lnTo>
                    <a:pt x="207" y="87"/>
                  </a:lnTo>
                  <a:lnTo>
                    <a:pt x="217" y="83"/>
                  </a:lnTo>
                  <a:lnTo>
                    <a:pt x="229" y="79"/>
                  </a:lnTo>
                  <a:lnTo>
                    <a:pt x="239" y="75"/>
                  </a:lnTo>
                  <a:lnTo>
                    <a:pt x="249" y="69"/>
                  </a:lnTo>
                  <a:lnTo>
                    <a:pt x="260" y="64"/>
                  </a:lnTo>
                  <a:lnTo>
                    <a:pt x="282" y="82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auto">
            <a:xfrm>
              <a:off x="352" y="601"/>
              <a:ext cx="930" cy="214"/>
            </a:xfrm>
            <a:custGeom>
              <a:avLst/>
              <a:gdLst>
                <a:gd name="T0" fmla="*/ 138 w 1861"/>
                <a:gd name="T1" fmla="*/ 12 h 641"/>
                <a:gd name="T2" fmla="*/ 153 w 1861"/>
                <a:gd name="T3" fmla="*/ 14 h 641"/>
                <a:gd name="T4" fmla="*/ 168 w 1861"/>
                <a:gd name="T5" fmla="*/ 16 h 641"/>
                <a:gd name="T6" fmla="*/ 185 w 1861"/>
                <a:gd name="T7" fmla="*/ 17 h 641"/>
                <a:gd name="T8" fmla="*/ 211 w 1861"/>
                <a:gd name="T9" fmla="*/ 17 h 641"/>
                <a:gd name="T10" fmla="*/ 227 w 1861"/>
                <a:gd name="T11" fmla="*/ 13 h 641"/>
                <a:gd name="T12" fmla="*/ 227 w 1861"/>
                <a:gd name="T13" fmla="*/ 7 h 641"/>
                <a:gd name="T14" fmla="*/ 205 w 1861"/>
                <a:gd name="T15" fmla="*/ 3 h 641"/>
                <a:gd name="T16" fmla="*/ 183 w 1861"/>
                <a:gd name="T17" fmla="*/ 1 h 641"/>
                <a:gd name="T18" fmla="*/ 166 w 1861"/>
                <a:gd name="T19" fmla="*/ 2 h 641"/>
                <a:gd name="T20" fmla="*/ 150 w 1861"/>
                <a:gd name="T21" fmla="*/ 4 h 641"/>
                <a:gd name="T22" fmla="*/ 133 w 1861"/>
                <a:gd name="T23" fmla="*/ 8 h 641"/>
                <a:gd name="T24" fmla="*/ 116 w 1861"/>
                <a:gd name="T25" fmla="*/ 11 h 641"/>
                <a:gd name="T26" fmla="*/ 98 w 1861"/>
                <a:gd name="T27" fmla="*/ 15 h 641"/>
                <a:gd name="T28" fmla="*/ 80 w 1861"/>
                <a:gd name="T29" fmla="*/ 19 h 641"/>
                <a:gd name="T30" fmla="*/ 60 w 1861"/>
                <a:gd name="T31" fmla="*/ 22 h 641"/>
                <a:gd name="T32" fmla="*/ 42 w 1861"/>
                <a:gd name="T33" fmla="*/ 24 h 641"/>
                <a:gd name="T34" fmla="*/ 24 w 1861"/>
                <a:gd name="T35" fmla="*/ 23 h 641"/>
                <a:gd name="T36" fmla="*/ 9 w 1861"/>
                <a:gd name="T37" fmla="*/ 21 h 641"/>
                <a:gd name="T38" fmla="*/ 0 w 1861"/>
                <a:gd name="T39" fmla="*/ 17 h 641"/>
                <a:gd name="T40" fmla="*/ 0 w 1861"/>
                <a:gd name="T41" fmla="*/ 13 h 641"/>
                <a:gd name="T42" fmla="*/ 6 w 1861"/>
                <a:gd name="T43" fmla="*/ 10 h 641"/>
                <a:gd name="T44" fmla="*/ 16 w 1861"/>
                <a:gd name="T45" fmla="*/ 8 h 641"/>
                <a:gd name="T46" fmla="*/ 32 w 1861"/>
                <a:gd name="T47" fmla="*/ 8 h 641"/>
                <a:gd name="T48" fmla="*/ 39 w 1861"/>
                <a:gd name="T49" fmla="*/ 10 h 641"/>
                <a:gd name="T50" fmla="*/ 35 w 1861"/>
                <a:gd name="T51" fmla="*/ 10 h 641"/>
                <a:gd name="T52" fmla="*/ 23 w 1861"/>
                <a:gd name="T53" fmla="*/ 9 h 641"/>
                <a:gd name="T54" fmla="*/ 13 w 1861"/>
                <a:gd name="T55" fmla="*/ 9 h 641"/>
                <a:gd name="T56" fmla="*/ 6 w 1861"/>
                <a:gd name="T57" fmla="*/ 11 h 641"/>
                <a:gd name="T58" fmla="*/ 3 w 1861"/>
                <a:gd name="T59" fmla="*/ 14 h 641"/>
                <a:gd name="T60" fmla="*/ 3 w 1861"/>
                <a:gd name="T61" fmla="*/ 17 h 641"/>
                <a:gd name="T62" fmla="*/ 11 w 1861"/>
                <a:gd name="T63" fmla="*/ 20 h 641"/>
                <a:gd name="T64" fmla="*/ 26 w 1861"/>
                <a:gd name="T65" fmla="*/ 22 h 641"/>
                <a:gd name="T66" fmla="*/ 45 w 1861"/>
                <a:gd name="T67" fmla="*/ 22 h 641"/>
                <a:gd name="T68" fmla="*/ 60 w 1861"/>
                <a:gd name="T69" fmla="*/ 20 h 641"/>
                <a:gd name="T70" fmla="*/ 72 w 1861"/>
                <a:gd name="T71" fmla="*/ 17 h 641"/>
                <a:gd name="T72" fmla="*/ 86 w 1861"/>
                <a:gd name="T73" fmla="*/ 15 h 641"/>
                <a:gd name="T74" fmla="*/ 101 w 1861"/>
                <a:gd name="T75" fmla="*/ 11 h 641"/>
                <a:gd name="T76" fmla="*/ 116 w 1861"/>
                <a:gd name="T77" fmla="*/ 8 h 641"/>
                <a:gd name="T78" fmla="*/ 131 w 1861"/>
                <a:gd name="T79" fmla="*/ 6 h 641"/>
                <a:gd name="T80" fmla="*/ 145 w 1861"/>
                <a:gd name="T81" fmla="*/ 3 h 641"/>
                <a:gd name="T82" fmla="*/ 158 w 1861"/>
                <a:gd name="T83" fmla="*/ 1 h 641"/>
                <a:gd name="T84" fmla="*/ 174 w 1861"/>
                <a:gd name="T85" fmla="*/ 0 h 641"/>
                <a:gd name="T86" fmla="*/ 196 w 1861"/>
                <a:gd name="T87" fmla="*/ 0 h 641"/>
                <a:gd name="T88" fmla="*/ 218 w 1861"/>
                <a:gd name="T89" fmla="*/ 3 h 641"/>
                <a:gd name="T90" fmla="*/ 231 w 1861"/>
                <a:gd name="T91" fmla="*/ 8 h 641"/>
                <a:gd name="T92" fmla="*/ 229 w 1861"/>
                <a:gd name="T93" fmla="*/ 14 h 641"/>
                <a:gd name="T94" fmla="*/ 216 w 1861"/>
                <a:gd name="T95" fmla="*/ 17 h 641"/>
                <a:gd name="T96" fmla="*/ 196 w 1861"/>
                <a:gd name="T97" fmla="*/ 18 h 641"/>
                <a:gd name="T98" fmla="*/ 174 w 1861"/>
                <a:gd name="T99" fmla="*/ 17 h 641"/>
                <a:gd name="T100" fmla="*/ 162 w 1861"/>
                <a:gd name="T101" fmla="*/ 16 h 641"/>
                <a:gd name="T102" fmla="*/ 152 w 1861"/>
                <a:gd name="T103" fmla="*/ 15 h 641"/>
                <a:gd name="T104" fmla="*/ 141 w 1861"/>
                <a:gd name="T105" fmla="*/ 13 h 641"/>
                <a:gd name="T106" fmla="*/ 129 w 1861"/>
                <a:gd name="T107" fmla="*/ 11 h 64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861"/>
                <a:gd name="T163" fmla="*/ 0 h 641"/>
                <a:gd name="T164" fmla="*/ 1861 w 1861"/>
                <a:gd name="T165" fmla="*/ 641 h 64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861" h="641">
                  <a:moveTo>
                    <a:pt x="1026" y="263"/>
                  </a:moveTo>
                  <a:lnTo>
                    <a:pt x="1053" y="281"/>
                  </a:lnTo>
                  <a:lnTo>
                    <a:pt x="1080" y="297"/>
                  </a:lnTo>
                  <a:lnTo>
                    <a:pt x="1108" y="314"/>
                  </a:lnTo>
                  <a:lnTo>
                    <a:pt x="1136" y="330"/>
                  </a:lnTo>
                  <a:lnTo>
                    <a:pt x="1165" y="345"/>
                  </a:lnTo>
                  <a:lnTo>
                    <a:pt x="1195" y="360"/>
                  </a:lnTo>
                  <a:lnTo>
                    <a:pt x="1225" y="374"/>
                  </a:lnTo>
                  <a:lnTo>
                    <a:pt x="1256" y="387"/>
                  </a:lnTo>
                  <a:lnTo>
                    <a:pt x="1287" y="400"/>
                  </a:lnTo>
                  <a:lnTo>
                    <a:pt x="1319" y="412"/>
                  </a:lnTo>
                  <a:lnTo>
                    <a:pt x="1351" y="423"/>
                  </a:lnTo>
                  <a:lnTo>
                    <a:pt x="1384" y="432"/>
                  </a:lnTo>
                  <a:lnTo>
                    <a:pt x="1417" y="440"/>
                  </a:lnTo>
                  <a:lnTo>
                    <a:pt x="1453" y="447"/>
                  </a:lnTo>
                  <a:lnTo>
                    <a:pt x="1487" y="454"/>
                  </a:lnTo>
                  <a:lnTo>
                    <a:pt x="1523" y="460"/>
                  </a:lnTo>
                  <a:lnTo>
                    <a:pt x="1584" y="462"/>
                  </a:lnTo>
                  <a:lnTo>
                    <a:pt x="1640" y="458"/>
                  </a:lnTo>
                  <a:lnTo>
                    <a:pt x="1690" y="446"/>
                  </a:lnTo>
                  <a:lnTo>
                    <a:pt x="1734" y="427"/>
                  </a:lnTo>
                  <a:lnTo>
                    <a:pt x="1770" y="402"/>
                  </a:lnTo>
                  <a:lnTo>
                    <a:pt x="1799" y="374"/>
                  </a:lnTo>
                  <a:lnTo>
                    <a:pt x="1820" y="341"/>
                  </a:lnTo>
                  <a:lnTo>
                    <a:pt x="1833" y="305"/>
                  </a:lnTo>
                  <a:lnTo>
                    <a:pt x="1836" y="268"/>
                  </a:lnTo>
                  <a:lnTo>
                    <a:pt x="1831" y="232"/>
                  </a:lnTo>
                  <a:lnTo>
                    <a:pt x="1816" y="195"/>
                  </a:lnTo>
                  <a:lnTo>
                    <a:pt x="1791" y="158"/>
                  </a:lnTo>
                  <a:lnTo>
                    <a:pt x="1753" y="125"/>
                  </a:lnTo>
                  <a:lnTo>
                    <a:pt x="1706" y="95"/>
                  </a:lnTo>
                  <a:lnTo>
                    <a:pt x="1647" y="68"/>
                  </a:lnTo>
                  <a:lnTo>
                    <a:pt x="1575" y="47"/>
                  </a:lnTo>
                  <a:lnTo>
                    <a:pt x="1540" y="41"/>
                  </a:lnTo>
                  <a:lnTo>
                    <a:pt x="1504" y="36"/>
                  </a:lnTo>
                  <a:lnTo>
                    <a:pt x="1469" y="36"/>
                  </a:lnTo>
                  <a:lnTo>
                    <a:pt x="1435" y="38"/>
                  </a:lnTo>
                  <a:lnTo>
                    <a:pt x="1401" y="43"/>
                  </a:lnTo>
                  <a:lnTo>
                    <a:pt x="1367" y="50"/>
                  </a:lnTo>
                  <a:lnTo>
                    <a:pt x="1333" y="60"/>
                  </a:lnTo>
                  <a:lnTo>
                    <a:pt x="1300" y="72"/>
                  </a:lnTo>
                  <a:lnTo>
                    <a:pt x="1267" y="86"/>
                  </a:lnTo>
                  <a:lnTo>
                    <a:pt x="1234" y="102"/>
                  </a:lnTo>
                  <a:lnTo>
                    <a:pt x="1201" y="118"/>
                  </a:lnTo>
                  <a:lnTo>
                    <a:pt x="1167" y="137"/>
                  </a:lnTo>
                  <a:lnTo>
                    <a:pt x="1134" y="159"/>
                  </a:lnTo>
                  <a:lnTo>
                    <a:pt x="1101" y="181"/>
                  </a:lnTo>
                  <a:lnTo>
                    <a:pt x="1067" y="203"/>
                  </a:lnTo>
                  <a:lnTo>
                    <a:pt x="1034" y="228"/>
                  </a:lnTo>
                  <a:lnTo>
                    <a:pt x="1000" y="252"/>
                  </a:lnTo>
                  <a:lnTo>
                    <a:pt x="966" y="278"/>
                  </a:lnTo>
                  <a:lnTo>
                    <a:pt x="932" y="304"/>
                  </a:lnTo>
                  <a:lnTo>
                    <a:pt x="897" y="330"/>
                  </a:lnTo>
                  <a:lnTo>
                    <a:pt x="862" y="356"/>
                  </a:lnTo>
                  <a:lnTo>
                    <a:pt x="827" y="383"/>
                  </a:lnTo>
                  <a:lnTo>
                    <a:pt x="791" y="409"/>
                  </a:lnTo>
                  <a:lnTo>
                    <a:pt x="755" y="435"/>
                  </a:lnTo>
                  <a:lnTo>
                    <a:pt x="717" y="461"/>
                  </a:lnTo>
                  <a:lnTo>
                    <a:pt x="680" y="486"/>
                  </a:lnTo>
                  <a:lnTo>
                    <a:pt x="641" y="510"/>
                  </a:lnTo>
                  <a:lnTo>
                    <a:pt x="603" y="533"/>
                  </a:lnTo>
                  <a:lnTo>
                    <a:pt x="564" y="555"/>
                  </a:lnTo>
                  <a:lnTo>
                    <a:pt x="523" y="577"/>
                  </a:lnTo>
                  <a:lnTo>
                    <a:pt x="482" y="597"/>
                  </a:lnTo>
                  <a:lnTo>
                    <a:pt x="440" y="615"/>
                  </a:lnTo>
                  <a:lnTo>
                    <a:pt x="407" y="626"/>
                  </a:lnTo>
                  <a:lnTo>
                    <a:pt x="373" y="634"/>
                  </a:lnTo>
                  <a:lnTo>
                    <a:pt x="336" y="640"/>
                  </a:lnTo>
                  <a:lnTo>
                    <a:pt x="301" y="641"/>
                  </a:lnTo>
                  <a:lnTo>
                    <a:pt x="265" y="640"/>
                  </a:lnTo>
                  <a:lnTo>
                    <a:pt x="229" y="634"/>
                  </a:lnTo>
                  <a:lnTo>
                    <a:pt x="194" y="626"/>
                  </a:lnTo>
                  <a:lnTo>
                    <a:pt x="161" y="617"/>
                  </a:lnTo>
                  <a:lnTo>
                    <a:pt x="129" y="603"/>
                  </a:lnTo>
                  <a:lnTo>
                    <a:pt x="100" y="587"/>
                  </a:lnTo>
                  <a:lnTo>
                    <a:pt x="74" y="567"/>
                  </a:lnTo>
                  <a:lnTo>
                    <a:pt x="51" y="547"/>
                  </a:lnTo>
                  <a:lnTo>
                    <a:pt x="32" y="522"/>
                  </a:lnTo>
                  <a:lnTo>
                    <a:pt x="17" y="496"/>
                  </a:lnTo>
                  <a:lnTo>
                    <a:pt x="7" y="468"/>
                  </a:lnTo>
                  <a:lnTo>
                    <a:pt x="1" y="438"/>
                  </a:lnTo>
                  <a:lnTo>
                    <a:pt x="0" y="408"/>
                  </a:lnTo>
                  <a:lnTo>
                    <a:pt x="2" y="378"/>
                  </a:lnTo>
                  <a:lnTo>
                    <a:pt x="7" y="350"/>
                  </a:lnTo>
                  <a:lnTo>
                    <a:pt x="13" y="326"/>
                  </a:lnTo>
                  <a:lnTo>
                    <a:pt x="22" y="303"/>
                  </a:lnTo>
                  <a:lnTo>
                    <a:pt x="34" y="281"/>
                  </a:lnTo>
                  <a:lnTo>
                    <a:pt x="48" y="263"/>
                  </a:lnTo>
                  <a:lnTo>
                    <a:pt x="65" y="247"/>
                  </a:lnTo>
                  <a:lnTo>
                    <a:pt x="84" y="233"/>
                  </a:lnTo>
                  <a:lnTo>
                    <a:pt x="106" y="223"/>
                  </a:lnTo>
                  <a:lnTo>
                    <a:pt x="131" y="217"/>
                  </a:lnTo>
                  <a:lnTo>
                    <a:pt x="158" y="214"/>
                  </a:lnTo>
                  <a:lnTo>
                    <a:pt x="188" y="214"/>
                  </a:lnTo>
                  <a:lnTo>
                    <a:pt x="220" y="219"/>
                  </a:lnTo>
                  <a:lnTo>
                    <a:pt x="256" y="228"/>
                  </a:lnTo>
                  <a:lnTo>
                    <a:pt x="294" y="240"/>
                  </a:lnTo>
                  <a:lnTo>
                    <a:pt x="305" y="251"/>
                  </a:lnTo>
                  <a:lnTo>
                    <a:pt x="312" y="260"/>
                  </a:lnTo>
                  <a:lnTo>
                    <a:pt x="313" y="270"/>
                  </a:lnTo>
                  <a:lnTo>
                    <a:pt x="311" y="277"/>
                  </a:lnTo>
                  <a:lnTo>
                    <a:pt x="304" y="279"/>
                  </a:lnTo>
                  <a:lnTo>
                    <a:pt x="295" y="279"/>
                  </a:lnTo>
                  <a:lnTo>
                    <a:pt x="284" y="275"/>
                  </a:lnTo>
                  <a:lnTo>
                    <a:pt x="270" y="264"/>
                  </a:lnTo>
                  <a:lnTo>
                    <a:pt x="241" y="253"/>
                  </a:lnTo>
                  <a:lnTo>
                    <a:pt x="214" y="247"/>
                  </a:lnTo>
                  <a:lnTo>
                    <a:pt x="190" y="241"/>
                  </a:lnTo>
                  <a:lnTo>
                    <a:pt x="166" y="237"/>
                  </a:lnTo>
                  <a:lnTo>
                    <a:pt x="146" y="237"/>
                  </a:lnTo>
                  <a:lnTo>
                    <a:pt x="127" y="238"/>
                  </a:lnTo>
                  <a:lnTo>
                    <a:pt x="109" y="243"/>
                  </a:lnTo>
                  <a:lnTo>
                    <a:pt x="93" y="249"/>
                  </a:lnTo>
                  <a:lnTo>
                    <a:pt x="79" y="259"/>
                  </a:lnTo>
                  <a:lnTo>
                    <a:pt x="67" y="270"/>
                  </a:lnTo>
                  <a:lnTo>
                    <a:pt x="55" y="285"/>
                  </a:lnTo>
                  <a:lnTo>
                    <a:pt x="46" y="301"/>
                  </a:lnTo>
                  <a:lnTo>
                    <a:pt x="38" y="319"/>
                  </a:lnTo>
                  <a:lnTo>
                    <a:pt x="30" y="341"/>
                  </a:lnTo>
                  <a:lnTo>
                    <a:pt x="25" y="365"/>
                  </a:lnTo>
                  <a:lnTo>
                    <a:pt x="21" y="391"/>
                  </a:lnTo>
                  <a:lnTo>
                    <a:pt x="19" y="415"/>
                  </a:lnTo>
                  <a:lnTo>
                    <a:pt x="22" y="439"/>
                  </a:lnTo>
                  <a:lnTo>
                    <a:pt x="28" y="464"/>
                  </a:lnTo>
                  <a:lnTo>
                    <a:pt x="39" y="487"/>
                  </a:lnTo>
                  <a:lnTo>
                    <a:pt x="53" y="510"/>
                  </a:lnTo>
                  <a:lnTo>
                    <a:pt x="71" y="531"/>
                  </a:lnTo>
                  <a:lnTo>
                    <a:pt x="93" y="550"/>
                  </a:lnTo>
                  <a:lnTo>
                    <a:pt x="118" y="567"/>
                  </a:lnTo>
                  <a:lnTo>
                    <a:pt x="145" y="581"/>
                  </a:lnTo>
                  <a:lnTo>
                    <a:pt x="176" y="592"/>
                  </a:lnTo>
                  <a:lnTo>
                    <a:pt x="209" y="600"/>
                  </a:lnTo>
                  <a:lnTo>
                    <a:pt x="244" y="603"/>
                  </a:lnTo>
                  <a:lnTo>
                    <a:pt x="283" y="602"/>
                  </a:lnTo>
                  <a:lnTo>
                    <a:pt x="322" y="596"/>
                  </a:lnTo>
                  <a:lnTo>
                    <a:pt x="364" y="584"/>
                  </a:lnTo>
                  <a:lnTo>
                    <a:pt x="408" y="566"/>
                  </a:lnTo>
                  <a:lnTo>
                    <a:pt x="431" y="555"/>
                  </a:lnTo>
                  <a:lnTo>
                    <a:pt x="455" y="543"/>
                  </a:lnTo>
                  <a:lnTo>
                    <a:pt x="480" y="529"/>
                  </a:lnTo>
                  <a:lnTo>
                    <a:pt x="505" y="514"/>
                  </a:lnTo>
                  <a:lnTo>
                    <a:pt x="530" y="499"/>
                  </a:lnTo>
                  <a:lnTo>
                    <a:pt x="556" y="483"/>
                  </a:lnTo>
                  <a:lnTo>
                    <a:pt x="583" y="465"/>
                  </a:lnTo>
                  <a:lnTo>
                    <a:pt x="610" y="447"/>
                  </a:lnTo>
                  <a:lnTo>
                    <a:pt x="638" y="430"/>
                  </a:lnTo>
                  <a:lnTo>
                    <a:pt x="666" y="410"/>
                  </a:lnTo>
                  <a:lnTo>
                    <a:pt x="695" y="391"/>
                  </a:lnTo>
                  <a:lnTo>
                    <a:pt x="724" y="371"/>
                  </a:lnTo>
                  <a:lnTo>
                    <a:pt x="753" y="350"/>
                  </a:lnTo>
                  <a:lnTo>
                    <a:pt x="783" y="330"/>
                  </a:lnTo>
                  <a:lnTo>
                    <a:pt x="813" y="309"/>
                  </a:lnTo>
                  <a:lnTo>
                    <a:pt x="842" y="289"/>
                  </a:lnTo>
                  <a:lnTo>
                    <a:pt x="872" y="268"/>
                  </a:lnTo>
                  <a:lnTo>
                    <a:pt x="902" y="248"/>
                  </a:lnTo>
                  <a:lnTo>
                    <a:pt x="932" y="228"/>
                  </a:lnTo>
                  <a:lnTo>
                    <a:pt x="961" y="207"/>
                  </a:lnTo>
                  <a:lnTo>
                    <a:pt x="991" y="188"/>
                  </a:lnTo>
                  <a:lnTo>
                    <a:pt x="1020" y="169"/>
                  </a:lnTo>
                  <a:lnTo>
                    <a:pt x="1049" y="150"/>
                  </a:lnTo>
                  <a:lnTo>
                    <a:pt x="1078" y="132"/>
                  </a:lnTo>
                  <a:lnTo>
                    <a:pt x="1107" y="114"/>
                  </a:lnTo>
                  <a:lnTo>
                    <a:pt x="1136" y="98"/>
                  </a:lnTo>
                  <a:lnTo>
                    <a:pt x="1164" y="81"/>
                  </a:lnTo>
                  <a:lnTo>
                    <a:pt x="1191" y="66"/>
                  </a:lnTo>
                  <a:lnTo>
                    <a:pt x="1219" y="53"/>
                  </a:lnTo>
                  <a:lnTo>
                    <a:pt x="1245" y="39"/>
                  </a:lnTo>
                  <a:lnTo>
                    <a:pt x="1271" y="28"/>
                  </a:lnTo>
                  <a:lnTo>
                    <a:pt x="1297" y="17"/>
                  </a:lnTo>
                  <a:lnTo>
                    <a:pt x="1323" y="9"/>
                  </a:lnTo>
                  <a:lnTo>
                    <a:pt x="1355" y="4"/>
                  </a:lnTo>
                  <a:lnTo>
                    <a:pt x="1392" y="0"/>
                  </a:lnTo>
                  <a:lnTo>
                    <a:pt x="1434" y="0"/>
                  </a:lnTo>
                  <a:lnTo>
                    <a:pt x="1479" y="1"/>
                  </a:lnTo>
                  <a:lnTo>
                    <a:pt x="1525" y="5"/>
                  </a:lnTo>
                  <a:lnTo>
                    <a:pt x="1573" y="13"/>
                  </a:lnTo>
                  <a:lnTo>
                    <a:pt x="1620" y="24"/>
                  </a:lnTo>
                  <a:lnTo>
                    <a:pt x="1666" y="39"/>
                  </a:lnTo>
                  <a:lnTo>
                    <a:pt x="1710" y="58"/>
                  </a:lnTo>
                  <a:lnTo>
                    <a:pt x="1750" y="81"/>
                  </a:lnTo>
                  <a:lnTo>
                    <a:pt x="1786" y="109"/>
                  </a:lnTo>
                  <a:lnTo>
                    <a:pt x="1816" y="140"/>
                  </a:lnTo>
                  <a:lnTo>
                    <a:pt x="1839" y="177"/>
                  </a:lnTo>
                  <a:lnTo>
                    <a:pt x="1855" y="218"/>
                  </a:lnTo>
                  <a:lnTo>
                    <a:pt x="1861" y="266"/>
                  </a:lnTo>
                  <a:lnTo>
                    <a:pt x="1859" y="311"/>
                  </a:lnTo>
                  <a:lnTo>
                    <a:pt x="1851" y="349"/>
                  </a:lnTo>
                  <a:lnTo>
                    <a:pt x="1836" y="382"/>
                  </a:lnTo>
                  <a:lnTo>
                    <a:pt x="1816" y="410"/>
                  </a:lnTo>
                  <a:lnTo>
                    <a:pt x="1791" y="435"/>
                  </a:lnTo>
                  <a:lnTo>
                    <a:pt x="1761" y="453"/>
                  </a:lnTo>
                  <a:lnTo>
                    <a:pt x="1728" y="468"/>
                  </a:lnTo>
                  <a:lnTo>
                    <a:pt x="1691" y="479"/>
                  </a:lnTo>
                  <a:lnTo>
                    <a:pt x="1652" y="486"/>
                  </a:lnTo>
                  <a:lnTo>
                    <a:pt x="1611" y="490"/>
                  </a:lnTo>
                  <a:lnTo>
                    <a:pt x="1569" y="491"/>
                  </a:lnTo>
                  <a:lnTo>
                    <a:pt x="1525" y="488"/>
                  </a:lnTo>
                  <a:lnTo>
                    <a:pt x="1482" y="484"/>
                  </a:lnTo>
                  <a:lnTo>
                    <a:pt x="1439" y="476"/>
                  </a:lnTo>
                  <a:lnTo>
                    <a:pt x="1397" y="468"/>
                  </a:lnTo>
                  <a:lnTo>
                    <a:pt x="1356" y="457"/>
                  </a:lnTo>
                  <a:lnTo>
                    <a:pt x="1339" y="451"/>
                  </a:lnTo>
                  <a:lnTo>
                    <a:pt x="1320" y="445"/>
                  </a:lnTo>
                  <a:lnTo>
                    <a:pt x="1300" y="438"/>
                  </a:lnTo>
                  <a:lnTo>
                    <a:pt x="1280" y="430"/>
                  </a:lnTo>
                  <a:lnTo>
                    <a:pt x="1261" y="421"/>
                  </a:lnTo>
                  <a:lnTo>
                    <a:pt x="1240" y="410"/>
                  </a:lnTo>
                  <a:lnTo>
                    <a:pt x="1218" y="401"/>
                  </a:lnTo>
                  <a:lnTo>
                    <a:pt x="1196" y="389"/>
                  </a:lnTo>
                  <a:lnTo>
                    <a:pt x="1174" y="378"/>
                  </a:lnTo>
                  <a:lnTo>
                    <a:pt x="1152" y="365"/>
                  </a:lnTo>
                  <a:lnTo>
                    <a:pt x="1129" y="352"/>
                  </a:lnTo>
                  <a:lnTo>
                    <a:pt x="1105" y="338"/>
                  </a:lnTo>
                  <a:lnTo>
                    <a:pt x="1082" y="324"/>
                  </a:lnTo>
                  <a:lnTo>
                    <a:pt x="1058" y="311"/>
                  </a:lnTo>
                  <a:lnTo>
                    <a:pt x="1035" y="296"/>
                  </a:lnTo>
                  <a:lnTo>
                    <a:pt x="1011" y="281"/>
                  </a:lnTo>
                  <a:lnTo>
                    <a:pt x="1026" y="263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2" name="Рисунок 11" descr="учитель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0"/>
            <a:ext cx="2857520" cy="2143116"/>
          </a:xfrm>
          <a:prstGeom prst="rect">
            <a:avLst/>
          </a:prstGeom>
        </p:spPr>
      </p:pic>
      <p:pic>
        <p:nvPicPr>
          <p:cNvPr id="21" name="Рисунок 20" descr="думаю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4500570"/>
            <a:ext cx="2357454" cy="2143116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22" name="Выноска-облако 21"/>
          <p:cNvSpPr/>
          <p:nvPr/>
        </p:nvSpPr>
        <p:spPr>
          <a:xfrm>
            <a:off x="3714744" y="3643314"/>
            <a:ext cx="3357586" cy="2500330"/>
          </a:xfrm>
          <a:prstGeom prst="cloudCallout">
            <a:avLst>
              <a:gd name="adj1" fmla="val -81391"/>
              <a:gd name="adj2" fmla="val 17903"/>
            </a:avLst>
          </a:prstGeom>
          <a:solidFill>
            <a:srgbClr val="66FFFF">
              <a:alpha val="46667"/>
            </a:srgb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000628" y="4000504"/>
            <a:ext cx="571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?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00496" y="4286256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Буду думать!!!</a:t>
            </a:r>
            <a:endParaRPr lang="ru-RU" sz="36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3" grpId="1"/>
      <p:bldP spid="23" grpId="2"/>
      <p:bldP spid="23" grpId="3"/>
      <p:bldP spid="23" grpId="4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9" descr="красивое перо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r="29399"/>
          <a:stretch>
            <a:fillRect/>
          </a:stretch>
        </p:blipFill>
        <p:spPr bwMode="auto">
          <a:xfrm>
            <a:off x="357158" y="3929066"/>
            <a:ext cx="2592388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458200" cy="6215106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«</a:t>
            </a:r>
            <a:r>
              <a:rPr lang="ru-RU" sz="4800" b="1" i="1" dirty="0" smtClean="0">
                <a:solidFill>
                  <a:srgbClr val="FF0000"/>
                </a:solidFill>
                <a:latin typeface="Bookman Old Style" pitchFamily="18" charset="0"/>
              </a:rPr>
              <a:t>Считай несчастным тот день или то час, в который ты не усвоил ничего нового и ничего не прибавил к своему образованию»</a:t>
            </a:r>
            <a:br>
              <a:rPr lang="ru-RU" sz="4800" b="1" i="1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4800" b="1" i="1" dirty="0" smtClean="0">
                <a:solidFill>
                  <a:srgbClr val="FF0000"/>
                </a:solidFill>
                <a:latin typeface="Bookman Old Style" pitchFamily="18" charset="0"/>
              </a:rPr>
              <a:t>                              </a:t>
            </a:r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Я.А.Каменский</a:t>
            </a:r>
            <a:endParaRPr lang="ru-RU" sz="44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учитель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3000348"/>
            <a:ext cx="3786214" cy="3857652"/>
          </a:xfrm>
          <a:prstGeom prst="rect">
            <a:avLst/>
          </a:prstGeom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500042"/>
            <a:ext cx="8229600" cy="3214688"/>
          </a:xfrm>
          <a:prstGeom prst="wedgeRectCallout">
            <a:avLst>
              <a:gd name="adj1" fmla="val 30520"/>
              <a:gd name="adj2" fmla="val 78475"/>
            </a:avLst>
          </a:prstGeom>
          <a:gradFill>
            <a:gsLst>
              <a:gs pos="0">
                <a:srgbClr val="5E9EFF">
                  <a:alpha val="38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isometricOffAxis1Righ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  <a:latin typeface="Bookman Old Style" pitchFamily="18" charset="0"/>
              </a:rPr>
              <a:t>Спасибо за урок!</a:t>
            </a:r>
            <a:endParaRPr lang="ru-RU" sz="60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642910" y="4786322"/>
            <a:ext cx="3000396" cy="1500174"/>
            <a:chOff x="249" y="119"/>
            <a:chExt cx="1098" cy="713"/>
          </a:xfrm>
        </p:grpSpPr>
        <p:sp>
          <p:nvSpPr>
            <p:cNvPr id="7" name="AutoShape 9"/>
            <p:cNvSpPr>
              <a:spLocks noChangeAspect="1" noChangeArrowheads="1" noTextEdit="1"/>
            </p:cNvSpPr>
            <p:nvPr/>
          </p:nvSpPr>
          <p:spPr bwMode="auto">
            <a:xfrm>
              <a:off x="249" y="119"/>
              <a:ext cx="1098" cy="713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681" y="667"/>
              <a:ext cx="502" cy="150"/>
            </a:xfrm>
            <a:custGeom>
              <a:avLst/>
              <a:gdLst>
                <a:gd name="T0" fmla="*/ 3 w 1005"/>
                <a:gd name="T1" fmla="*/ 1 h 448"/>
                <a:gd name="T2" fmla="*/ 10 w 1005"/>
                <a:gd name="T3" fmla="*/ 3 h 448"/>
                <a:gd name="T4" fmla="*/ 16 w 1005"/>
                <a:gd name="T5" fmla="*/ 4 h 448"/>
                <a:gd name="T6" fmla="*/ 23 w 1005"/>
                <a:gd name="T7" fmla="*/ 6 h 448"/>
                <a:gd name="T8" fmla="*/ 30 w 1005"/>
                <a:gd name="T9" fmla="*/ 7 h 448"/>
                <a:gd name="T10" fmla="*/ 36 w 1005"/>
                <a:gd name="T11" fmla="*/ 9 h 448"/>
                <a:gd name="T12" fmla="*/ 42 w 1005"/>
                <a:gd name="T13" fmla="*/ 10 h 448"/>
                <a:gd name="T14" fmla="*/ 49 w 1005"/>
                <a:gd name="T15" fmla="*/ 12 h 448"/>
                <a:gd name="T16" fmla="*/ 55 w 1005"/>
                <a:gd name="T17" fmla="*/ 13 h 448"/>
                <a:gd name="T18" fmla="*/ 62 w 1005"/>
                <a:gd name="T19" fmla="*/ 14 h 448"/>
                <a:gd name="T20" fmla="*/ 68 w 1005"/>
                <a:gd name="T21" fmla="*/ 15 h 448"/>
                <a:gd name="T22" fmla="*/ 75 w 1005"/>
                <a:gd name="T23" fmla="*/ 16 h 448"/>
                <a:gd name="T24" fmla="*/ 81 w 1005"/>
                <a:gd name="T25" fmla="*/ 16 h 448"/>
                <a:gd name="T26" fmla="*/ 88 w 1005"/>
                <a:gd name="T27" fmla="*/ 17 h 448"/>
                <a:gd name="T28" fmla="*/ 95 w 1005"/>
                <a:gd name="T29" fmla="*/ 17 h 448"/>
                <a:gd name="T30" fmla="*/ 101 w 1005"/>
                <a:gd name="T31" fmla="*/ 17 h 448"/>
                <a:gd name="T32" fmla="*/ 110 w 1005"/>
                <a:gd name="T33" fmla="*/ 16 h 448"/>
                <a:gd name="T34" fmla="*/ 118 w 1005"/>
                <a:gd name="T35" fmla="*/ 15 h 448"/>
                <a:gd name="T36" fmla="*/ 123 w 1005"/>
                <a:gd name="T37" fmla="*/ 13 h 448"/>
                <a:gd name="T38" fmla="*/ 125 w 1005"/>
                <a:gd name="T39" fmla="*/ 10 h 448"/>
                <a:gd name="T40" fmla="*/ 125 w 1005"/>
                <a:gd name="T41" fmla="*/ 8 h 448"/>
                <a:gd name="T42" fmla="*/ 123 w 1005"/>
                <a:gd name="T43" fmla="*/ 5 h 448"/>
                <a:gd name="T44" fmla="*/ 120 w 1005"/>
                <a:gd name="T45" fmla="*/ 3 h 448"/>
                <a:gd name="T46" fmla="*/ 115 w 1005"/>
                <a:gd name="T47" fmla="*/ 2 h 448"/>
                <a:gd name="T48" fmla="*/ 111 w 1005"/>
                <a:gd name="T49" fmla="*/ 1 h 448"/>
                <a:gd name="T50" fmla="*/ 106 w 1005"/>
                <a:gd name="T51" fmla="*/ 0 h 448"/>
                <a:gd name="T52" fmla="*/ 100 w 1005"/>
                <a:gd name="T53" fmla="*/ 0 h 448"/>
                <a:gd name="T54" fmla="*/ 95 w 1005"/>
                <a:gd name="T55" fmla="*/ 0 h 448"/>
                <a:gd name="T56" fmla="*/ 90 w 1005"/>
                <a:gd name="T57" fmla="*/ 0 h 448"/>
                <a:gd name="T58" fmla="*/ 86 w 1005"/>
                <a:gd name="T59" fmla="*/ 1 h 448"/>
                <a:gd name="T60" fmla="*/ 83 w 1005"/>
                <a:gd name="T61" fmla="*/ 1 h 448"/>
                <a:gd name="T62" fmla="*/ 82 w 1005"/>
                <a:gd name="T63" fmla="*/ 2 h 448"/>
                <a:gd name="T64" fmla="*/ 83 w 1005"/>
                <a:gd name="T65" fmla="*/ 3 h 448"/>
                <a:gd name="T66" fmla="*/ 85 w 1005"/>
                <a:gd name="T67" fmla="*/ 3 h 448"/>
                <a:gd name="T68" fmla="*/ 88 w 1005"/>
                <a:gd name="T69" fmla="*/ 2 h 448"/>
                <a:gd name="T70" fmla="*/ 92 w 1005"/>
                <a:gd name="T71" fmla="*/ 1 h 448"/>
                <a:gd name="T72" fmla="*/ 97 w 1005"/>
                <a:gd name="T73" fmla="*/ 1 h 448"/>
                <a:gd name="T74" fmla="*/ 101 w 1005"/>
                <a:gd name="T75" fmla="*/ 1 h 448"/>
                <a:gd name="T76" fmla="*/ 105 w 1005"/>
                <a:gd name="T77" fmla="*/ 1 h 448"/>
                <a:gd name="T78" fmla="*/ 110 w 1005"/>
                <a:gd name="T79" fmla="*/ 2 h 448"/>
                <a:gd name="T80" fmla="*/ 115 w 1005"/>
                <a:gd name="T81" fmla="*/ 2 h 448"/>
                <a:gd name="T82" fmla="*/ 119 w 1005"/>
                <a:gd name="T83" fmla="*/ 3 h 448"/>
                <a:gd name="T84" fmla="*/ 121 w 1005"/>
                <a:gd name="T85" fmla="*/ 5 h 448"/>
                <a:gd name="T86" fmla="*/ 122 w 1005"/>
                <a:gd name="T87" fmla="*/ 7 h 448"/>
                <a:gd name="T88" fmla="*/ 121 w 1005"/>
                <a:gd name="T89" fmla="*/ 10 h 448"/>
                <a:gd name="T90" fmla="*/ 117 w 1005"/>
                <a:gd name="T91" fmla="*/ 12 h 448"/>
                <a:gd name="T92" fmla="*/ 112 w 1005"/>
                <a:gd name="T93" fmla="*/ 14 h 448"/>
                <a:gd name="T94" fmla="*/ 106 w 1005"/>
                <a:gd name="T95" fmla="*/ 15 h 448"/>
                <a:gd name="T96" fmla="*/ 99 w 1005"/>
                <a:gd name="T97" fmla="*/ 16 h 448"/>
                <a:gd name="T98" fmla="*/ 91 w 1005"/>
                <a:gd name="T99" fmla="*/ 16 h 448"/>
                <a:gd name="T100" fmla="*/ 83 w 1005"/>
                <a:gd name="T101" fmla="*/ 15 h 448"/>
                <a:gd name="T102" fmla="*/ 75 w 1005"/>
                <a:gd name="T103" fmla="*/ 15 h 448"/>
                <a:gd name="T104" fmla="*/ 66 w 1005"/>
                <a:gd name="T105" fmla="*/ 14 h 448"/>
                <a:gd name="T106" fmla="*/ 57 w 1005"/>
                <a:gd name="T107" fmla="*/ 12 h 448"/>
                <a:gd name="T108" fmla="*/ 48 w 1005"/>
                <a:gd name="T109" fmla="*/ 10 h 448"/>
                <a:gd name="T110" fmla="*/ 39 w 1005"/>
                <a:gd name="T111" fmla="*/ 8 h 448"/>
                <a:gd name="T112" fmla="*/ 31 w 1005"/>
                <a:gd name="T113" fmla="*/ 6 h 448"/>
                <a:gd name="T114" fmla="*/ 22 w 1005"/>
                <a:gd name="T115" fmla="*/ 5 h 448"/>
                <a:gd name="T116" fmla="*/ 14 w 1005"/>
                <a:gd name="T117" fmla="*/ 3 h 448"/>
                <a:gd name="T118" fmla="*/ 5 w 1005"/>
                <a:gd name="T119" fmla="*/ 1 h 448"/>
                <a:gd name="T120" fmla="*/ 0 w 1005"/>
                <a:gd name="T121" fmla="*/ 1 h 44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05"/>
                <a:gd name="T184" fmla="*/ 0 h 448"/>
                <a:gd name="T185" fmla="*/ 1005 w 1005"/>
                <a:gd name="T186" fmla="*/ 448 h 44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05" h="448">
                  <a:moveTo>
                    <a:pt x="0" y="15"/>
                  </a:moveTo>
                  <a:lnTo>
                    <a:pt x="27" y="35"/>
                  </a:lnTo>
                  <a:lnTo>
                    <a:pt x="54" y="56"/>
                  </a:lnTo>
                  <a:lnTo>
                    <a:pt x="81" y="76"/>
                  </a:lnTo>
                  <a:lnTo>
                    <a:pt x="108" y="98"/>
                  </a:lnTo>
                  <a:lnTo>
                    <a:pt x="135" y="119"/>
                  </a:lnTo>
                  <a:lnTo>
                    <a:pt x="161" y="139"/>
                  </a:lnTo>
                  <a:lnTo>
                    <a:pt x="188" y="160"/>
                  </a:lnTo>
                  <a:lnTo>
                    <a:pt x="214" y="180"/>
                  </a:lnTo>
                  <a:lnTo>
                    <a:pt x="240" y="201"/>
                  </a:lnTo>
                  <a:lnTo>
                    <a:pt x="266" y="221"/>
                  </a:lnTo>
                  <a:lnTo>
                    <a:pt x="292" y="240"/>
                  </a:lnTo>
                  <a:lnTo>
                    <a:pt x="317" y="259"/>
                  </a:lnTo>
                  <a:lnTo>
                    <a:pt x="343" y="277"/>
                  </a:lnTo>
                  <a:lnTo>
                    <a:pt x="369" y="296"/>
                  </a:lnTo>
                  <a:lnTo>
                    <a:pt x="395" y="312"/>
                  </a:lnTo>
                  <a:lnTo>
                    <a:pt x="421" y="329"/>
                  </a:lnTo>
                  <a:lnTo>
                    <a:pt x="447" y="345"/>
                  </a:lnTo>
                  <a:lnTo>
                    <a:pt x="473" y="360"/>
                  </a:lnTo>
                  <a:lnTo>
                    <a:pt x="499" y="374"/>
                  </a:lnTo>
                  <a:lnTo>
                    <a:pt x="524" y="386"/>
                  </a:lnTo>
                  <a:lnTo>
                    <a:pt x="550" y="398"/>
                  </a:lnTo>
                  <a:lnTo>
                    <a:pt x="576" y="409"/>
                  </a:lnTo>
                  <a:lnTo>
                    <a:pt x="603" y="419"/>
                  </a:lnTo>
                  <a:lnTo>
                    <a:pt x="629" y="427"/>
                  </a:lnTo>
                  <a:lnTo>
                    <a:pt x="655" y="434"/>
                  </a:lnTo>
                  <a:lnTo>
                    <a:pt x="681" y="439"/>
                  </a:lnTo>
                  <a:lnTo>
                    <a:pt x="707" y="443"/>
                  </a:lnTo>
                  <a:lnTo>
                    <a:pt x="733" y="446"/>
                  </a:lnTo>
                  <a:lnTo>
                    <a:pt x="760" y="448"/>
                  </a:lnTo>
                  <a:lnTo>
                    <a:pt x="787" y="448"/>
                  </a:lnTo>
                  <a:lnTo>
                    <a:pt x="814" y="445"/>
                  </a:lnTo>
                  <a:lnTo>
                    <a:pt x="841" y="441"/>
                  </a:lnTo>
                  <a:lnTo>
                    <a:pt x="883" y="430"/>
                  </a:lnTo>
                  <a:lnTo>
                    <a:pt x="917" y="412"/>
                  </a:lnTo>
                  <a:lnTo>
                    <a:pt x="946" y="390"/>
                  </a:lnTo>
                  <a:lnTo>
                    <a:pt x="968" y="366"/>
                  </a:lnTo>
                  <a:lnTo>
                    <a:pt x="984" y="336"/>
                  </a:lnTo>
                  <a:lnTo>
                    <a:pt x="996" y="304"/>
                  </a:lnTo>
                  <a:lnTo>
                    <a:pt x="1003" y="272"/>
                  </a:lnTo>
                  <a:lnTo>
                    <a:pt x="1005" y="237"/>
                  </a:lnTo>
                  <a:lnTo>
                    <a:pt x="1003" y="203"/>
                  </a:lnTo>
                  <a:lnTo>
                    <a:pt x="998" y="169"/>
                  </a:lnTo>
                  <a:lnTo>
                    <a:pt x="989" y="138"/>
                  </a:lnTo>
                  <a:lnTo>
                    <a:pt x="977" y="108"/>
                  </a:lnTo>
                  <a:lnTo>
                    <a:pt x="963" y="82"/>
                  </a:lnTo>
                  <a:lnTo>
                    <a:pt x="946" y="59"/>
                  </a:lnTo>
                  <a:lnTo>
                    <a:pt x="927" y="41"/>
                  </a:lnTo>
                  <a:lnTo>
                    <a:pt x="908" y="29"/>
                  </a:lnTo>
                  <a:lnTo>
                    <a:pt x="889" y="22"/>
                  </a:lnTo>
                  <a:lnTo>
                    <a:pt x="869" y="15"/>
                  </a:lnTo>
                  <a:lnTo>
                    <a:pt x="849" y="11"/>
                  </a:lnTo>
                  <a:lnTo>
                    <a:pt x="827" y="7"/>
                  </a:lnTo>
                  <a:lnTo>
                    <a:pt x="805" y="5"/>
                  </a:lnTo>
                  <a:lnTo>
                    <a:pt x="783" y="5"/>
                  </a:lnTo>
                  <a:lnTo>
                    <a:pt x="762" y="7"/>
                  </a:lnTo>
                  <a:lnTo>
                    <a:pt x="743" y="8"/>
                  </a:lnTo>
                  <a:lnTo>
                    <a:pt x="723" y="12"/>
                  </a:lnTo>
                  <a:lnTo>
                    <a:pt x="706" y="18"/>
                  </a:lnTo>
                  <a:lnTo>
                    <a:pt x="691" y="23"/>
                  </a:lnTo>
                  <a:lnTo>
                    <a:pt x="678" y="31"/>
                  </a:lnTo>
                  <a:lnTo>
                    <a:pt x="669" y="39"/>
                  </a:lnTo>
                  <a:lnTo>
                    <a:pt x="663" y="50"/>
                  </a:lnTo>
                  <a:lnTo>
                    <a:pt x="661" y="61"/>
                  </a:lnTo>
                  <a:lnTo>
                    <a:pt x="662" y="74"/>
                  </a:lnTo>
                  <a:lnTo>
                    <a:pt x="665" y="76"/>
                  </a:lnTo>
                  <a:lnTo>
                    <a:pt x="671" y="74"/>
                  </a:lnTo>
                  <a:lnTo>
                    <a:pt x="681" y="68"/>
                  </a:lnTo>
                  <a:lnTo>
                    <a:pt x="692" y="60"/>
                  </a:lnTo>
                  <a:lnTo>
                    <a:pt x="706" y="50"/>
                  </a:lnTo>
                  <a:lnTo>
                    <a:pt x="724" y="41"/>
                  </a:lnTo>
                  <a:lnTo>
                    <a:pt x="743" y="34"/>
                  </a:lnTo>
                  <a:lnTo>
                    <a:pt x="765" y="30"/>
                  </a:lnTo>
                  <a:lnTo>
                    <a:pt x="777" y="29"/>
                  </a:lnTo>
                  <a:lnTo>
                    <a:pt x="793" y="29"/>
                  </a:lnTo>
                  <a:lnTo>
                    <a:pt x="809" y="29"/>
                  </a:lnTo>
                  <a:lnTo>
                    <a:pt x="828" y="30"/>
                  </a:lnTo>
                  <a:lnTo>
                    <a:pt x="846" y="31"/>
                  </a:lnTo>
                  <a:lnTo>
                    <a:pt x="866" y="35"/>
                  </a:lnTo>
                  <a:lnTo>
                    <a:pt x="886" y="41"/>
                  </a:lnTo>
                  <a:lnTo>
                    <a:pt x="905" y="48"/>
                  </a:lnTo>
                  <a:lnTo>
                    <a:pt x="922" y="59"/>
                  </a:lnTo>
                  <a:lnTo>
                    <a:pt x="939" y="71"/>
                  </a:lnTo>
                  <a:lnTo>
                    <a:pt x="952" y="86"/>
                  </a:lnTo>
                  <a:lnTo>
                    <a:pt x="965" y="105"/>
                  </a:lnTo>
                  <a:lnTo>
                    <a:pt x="973" y="128"/>
                  </a:lnTo>
                  <a:lnTo>
                    <a:pt x="978" y="154"/>
                  </a:lnTo>
                  <a:lnTo>
                    <a:pt x="979" y="186"/>
                  </a:lnTo>
                  <a:lnTo>
                    <a:pt x="976" y="221"/>
                  </a:lnTo>
                  <a:lnTo>
                    <a:pt x="968" y="258"/>
                  </a:lnTo>
                  <a:lnTo>
                    <a:pt x="956" y="289"/>
                  </a:lnTo>
                  <a:lnTo>
                    <a:pt x="942" y="318"/>
                  </a:lnTo>
                  <a:lnTo>
                    <a:pt x="923" y="344"/>
                  </a:lnTo>
                  <a:lnTo>
                    <a:pt x="903" y="364"/>
                  </a:lnTo>
                  <a:lnTo>
                    <a:pt x="879" y="382"/>
                  </a:lnTo>
                  <a:lnTo>
                    <a:pt x="853" y="397"/>
                  </a:lnTo>
                  <a:lnTo>
                    <a:pt x="825" y="408"/>
                  </a:lnTo>
                  <a:lnTo>
                    <a:pt x="796" y="415"/>
                  </a:lnTo>
                  <a:lnTo>
                    <a:pt x="765" y="419"/>
                  </a:lnTo>
                  <a:lnTo>
                    <a:pt x="733" y="420"/>
                  </a:lnTo>
                  <a:lnTo>
                    <a:pt x="701" y="419"/>
                  </a:lnTo>
                  <a:lnTo>
                    <a:pt x="668" y="413"/>
                  </a:lnTo>
                  <a:lnTo>
                    <a:pt x="635" y="405"/>
                  </a:lnTo>
                  <a:lnTo>
                    <a:pt x="603" y="393"/>
                  </a:lnTo>
                  <a:lnTo>
                    <a:pt x="571" y="379"/>
                  </a:lnTo>
                  <a:lnTo>
                    <a:pt x="533" y="360"/>
                  </a:lnTo>
                  <a:lnTo>
                    <a:pt x="496" y="340"/>
                  </a:lnTo>
                  <a:lnTo>
                    <a:pt x="460" y="318"/>
                  </a:lnTo>
                  <a:lnTo>
                    <a:pt x="423" y="296"/>
                  </a:lnTo>
                  <a:lnTo>
                    <a:pt x="388" y="273"/>
                  </a:lnTo>
                  <a:lnTo>
                    <a:pt x="353" y="248"/>
                  </a:lnTo>
                  <a:lnTo>
                    <a:pt x="317" y="224"/>
                  </a:lnTo>
                  <a:lnTo>
                    <a:pt x="283" y="199"/>
                  </a:lnTo>
                  <a:lnTo>
                    <a:pt x="249" y="173"/>
                  </a:lnTo>
                  <a:lnTo>
                    <a:pt x="215" y="149"/>
                  </a:lnTo>
                  <a:lnTo>
                    <a:pt x="181" y="123"/>
                  </a:lnTo>
                  <a:lnTo>
                    <a:pt x="146" y="98"/>
                  </a:lnTo>
                  <a:lnTo>
                    <a:pt x="113" y="72"/>
                  </a:lnTo>
                  <a:lnTo>
                    <a:pt x="79" y="48"/>
                  </a:lnTo>
                  <a:lnTo>
                    <a:pt x="46" y="23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255" y="544"/>
              <a:ext cx="771" cy="215"/>
            </a:xfrm>
            <a:custGeom>
              <a:avLst/>
              <a:gdLst>
                <a:gd name="T0" fmla="*/ 101 w 1542"/>
                <a:gd name="T1" fmla="*/ 13 h 645"/>
                <a:gd name="T2" fmla="*/ 93 w 1542"/>
                <a:gd name="T3" fmla="*/ 12 h 645"/>
                <a:gd name="T4" fmla="*/ 85 w 1542"/>
                <a:gd name="T5" fmla="*/ 10 h 645"/>
                <a:gd name="T6" fmla="*/ 76 w 1542"/>
                <a:gd name="T7" fmla="*/ 9 h 645"/>
                <a:gd name="T8" fmla="*/ 67 w 1542"/>
                <a:gd name="T9" fmla="*/ 8 h 645"/>
                <a:gd name="T10" fmla="*/ 57 w 1542"/>
                <a:gd name="T11" fmla="*/ 8 h 645"/>
                <a:gd name="T12" fmla="*/ 49 w 1542"/>
                <a:gd name="T13" fmla="*/ 7 h 645"/>
                <a:gd name="T14" fmla="*/ 41 w 1542"/>
                <a:gd name="T15" fmla="*/ 7 h 645"/>
                <a:gd name="T16" fmla="*/ 34 w 1542"/>
                <a:gd name="T17" fmla="*/ 8 h 645"/>
                <a:gd name="T18" fmla="*/ 26 w 1542"/>
                <a:gd name="T19" fmla="*/ 8 h 645"/>
                <a:gd name="T20" fmla="*/ 20 w 1542"/>
                <a:gd name="T21" fmla="*/ 9 h 645"/>
                <a:gd name="T22" fmla="*/ 12 w 1542"/>
                <a:gd name="T23" fmla="*/ 11 h 645"/>
                <a:gd name="T24" fmla="*/ 7 w 1542"/>
                <a:gd name="T25" fmla="*/ 14 h 645"/>
                <a:gd name="T26" fmla="*/ 6 w 1542"/>
                <a:gd name="T27" fmla="*/ 17 h 645"/>
                <a:gd name="T28" fmla="*/ 10 w 1542"/>
                <a:gd name="T29" fmla="*/ 19 h 645"/>
                <a:gd name="T30" fmla="*/ 19 w 1542"/>
                <a:gd name="T31" fmla="*/ 21 h 645"/>
                <a:gd name="T32" fmla="*/ 33 w 1542"/>
                <a:gd name="T33" fmla="*/ 22 h 645"/>
                <a:gd name="T34" fmla="*/ 49 w 1542"/>
                <a:gd name="T35" fmla="*/ 22 h 645"/>
                <a:gd name="T36" fmla="*/ 69 w 1542"/>
                <a:gd name="T37" fmla="*/ 21 h 645"/>
                <a:gd name="T38" fmla="*/ 80 w 1542"/>
                <a:gd name="T39" fmla="*/ 20 h 645"/>
                <a:gd name="T40" fmla="*/ 90 w 1542"/>
                <a:gd name="T41" fmla="*/ 18 h 645"/>
                <a:gd name="T42" fmla="*/ 100 w 1542"/>
                <a:gd name="T43" fmla="*/ 16 h 645"/>
                <a:gd name="T44" fmla="*/ 112 w 1542"/>
                <a:gd name="T45" fmla="*/ 13 h 645"/>
                <a:gd name="T46" fmla="*/ 123 w 1542"/>
                <a:gd name="T47" fmla="*/ 11 h 645"/>
                <a:gd name="T48" fmla="*/ 135 w 1542"/>
                <a:gd name="T49" fmla="*/ 8 h 645"/>
                <a:gd name="T50" fmla="*/ 147 w 1542"/>
                <a:gd name="T51" fmla="*/ 6 h 645"/>
                <a:gd name="T52" fmla="*/ 159 w 1542"/>
                <a:gd name="T53" fmla="*/ 4 h 645"/>
                <a:gd name="T54" fmla="*/ 171 w 1542"/>
                <a:gd name="T55" fmla="*/ 2 h 645"/>
                <a:gd name="T56" fmla="*/ 184 w 1542"/>
                <a:gd name="T57" fmla="*/ 1 h 645"/>
                <a:gd name="T58" fmla="*/ 193 w 1542"/>
                <a:gd name="T59" fmla="*/ 0 h 645"/>
                <a:gd name="T60" fmla="*/ 189 w 1542"/>
                <a:gd name="T61" fmla="*/ 1 h 645"/>
                <a:gd name="T62" fmla="*/ 185 w 1542"/>
                <a:gd name="T63" fmla="*/ 1 h 645"/>
                <a:gd name="T64" fmla="*/ 179 w 1542"/>
                <a:gd name="T65" fmla="*/ 2 h 645"/>
                <a:gd name="T66" fmla="*/ 167 w 1542"/>
                <a:gd name="T67" fmla="*/ 4 h 645"/>
                <a:gd name="T68" fmla="*/ 155 w 1542"/>
                <a:gd name="T69" fmla="*/ 6 h 645"/>
                <a:gd name="T70" fmla="*/ 143 w 1542"/>
                <a:gd name="T71" fmla="*/ 9 h 645"/>
                <a:gd name="T72" fmla="*/ 131 w 1542"/>
                <a:gd name="T73" fmla="*/ 12 h 645"/>
                <a:gd name="T74" fmla="*/ 117 w 1542"/>
                <a:gd name="T75" fmla="*/ 15 h 645"/>
                <a:gd name="T76" fmla="*/ 104 w 1542"/>
                <a:gd name="T77" fmla="*/ 18 h 645"/>
                <a:gd name="T78" fmla="*/ 92 w 1542"/>
                <a:gd name="T79" fmla="*/ 20 h 645"/>
                <a:gd name="T80" fmla="*/ 78 w 1542"/>
                <a:gd name="T81" fmla="*/ 22 h 645"/>
                <a:gd name="T82" fmla="*/ 63 w 1542"/>
                <a:gd name="T83" fmla="*/ 23 h 645"/>
                <a:gd name="T84" fmla="*/ 49 w 1542"/>
                <a:gd name="T85" fmla="*/ 24 h 645"/>
                <a:gd name="T86" fmla="*/ 37 w 1542"/>
                <a:gd name="T87" fmla="*/ 24 h 645"/>
                <a:gd name="T88" fmla="*/ 25 w 1542"/>
                <a:gd name="T89" fmla="*/ 23 h 645"/>
                <a:gd name="T90" fmla="*/ 15 w 1542"/>
                <a:gd name="T91" fmla="*/ 22 h 645"/>
                <a:gd name="T92" fmla="*/ 6 w 1542"/>
                <a:gd name="T93" fmla="*/ 20 h 645"/>
                <a:gd name="T94" fmla="*/ 2 w 1542"/>
                <a:gd name="T95" fmla="*/ 18 h 645"/>
                <a:gd name="T96" fmla="*/ 0 w 1542"/>
                <a:gd name="T97" fmla="*/ 15 h 645"/>
                <a:gd name="T98" fmla="*/ 3 w 1542"/>
                <a:gd name="T99" fmla="*/ 12 h 645"/>
                <a:gd name="T100" fmla="*/ 10 w 1542"/>
                <a:gd name="T101" fmla="*/ 9 h 645"/>
                <a:gd name="T102" fmla="*/ 22 w 1542"/>
                <a:gd name="T103" fmla="*/ 7 h 645"/>
                <a:gd name="T104" fmla="*/ 38 w 1542"/>
                <a:gd name="T105" fmla="*/ 6 h 645"/>
                <a:gd name="T106" fmla="*/ 58 w 1542"/>
                <a:gd name="T107" fmla="*/ 7 h 645"/>
                <a:gd name="T108" fmla="*/ 69 w 1542"/>
                <a:gd name="T109" fmla="*/ 8 h 645"/>
                <a:gd name="T110" fmla="*/ 78 w 1542"/>
                <a:gd name="T111" fmla="*/ 9 h 645"/>
                <a:gd name="T112" fmla="*/ 87 w 1542"/>
                <a:gd name="T113" fmla="*/ 10 h 645"/>
                <a:gd name="T114" fmla="*/ 96 w 1542"/>
                <a:gd name="T115" fmla="*/ 11 h 645"/>
                <a:gd name="T116" fmla="*/ 104 w 1542"/>
                <a:gd name="T117" fmla="*/ 13 h 64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542"/>
                <a:gd name="T178" fmla="*/ 0 h 645"/>
                <a:gd name="T179" fmla="*/ 1542 w 1542"/>
                <a:gd name="T180" fmla="*/ 645 h 64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542" h="645">
                  <a:moveTo>
                    <a:pt x="851" y="386"/>
                  </a:moveTo>
                  <a:lnTo>
                    <a:pt x="830" y="371"/>
                  </a:lnTo>
                  <a:lnTo>
                    <a:pt x="809" y="356"/>
                  </a:lnTo>
                  <a:lnTo>
                    <a:pt x="787" y="342"/>
                  </a:lnTo>
                  <a:lnTo>
                    <a:pt x="764" y="329"/>
                  </a:lnTo>
                  <a:lnTo>
                    <a:pt x="742" y="315"/>
                  </a:lnTo>
                  <a:lnTo>
                    <a:pt x="719" y="303"/>
                  </a:lnTo>
                  <a:lnTo>
                    <a:pt x="695" y="290"/>
                  </a:lnTo>
                  <a:lnTo>
                    <a:pt x="673" y="279"/>
                  </a:lnTo>
                  <a:lnTo>
                    <a:pt x="649" y="268"/>
                  </a:lnTo>
                  <a:lnTo>
                    <a:pt x="626" y="259"/>
                  </a:lnTo>
                  <a:lnTo>
                    <a:pt x="602" y="249"/>
                  </a:lnTo>
                  <a:lnTo>
                    <a:pt x="578" y="241"/>
                  </a:lnTo>
                  <a:lnTo>
                    <a:pt x="554" y="233"/>
                  </a:lnTo>
                  <a:lnTo>
                    <a:pt x="532" y="226"/>
                  </a:lnTo>
                  <a:lnTo>
                    <a:pt x="508" y="219"/>
                  </a:lnTo>
                  <a:lnTo>
                    <a:pt x="484" y="214"/>
                  </a:lnTo>
                  <a:lnTo>
                    <a:pt x="461" y="210"/>
                  </a:lnTo>
                  <a:lnTo>
                    <a:pt x="438" y="206"/>
                  </a:lnTo>
                  <a:lnTo>
                    <a:pt x="415" y="202"/>
                  </a:lnTo>
                  <a:lnTo>
                    <a:pt x="393" y="200"/>
                  </a:lnTo>
                  <a:lnTo>
                    <a:pt x="371" y="199"/>
                  </a:lnTo>
                  <a:lnTo>
                    <a:pt x="348" y="198"/>
                  </a:lnTo>
                  <a:lnTo>
                    <a:pt x="327" y="198"/>
                  </a:lnTo>
                  <a:lnTo>
                    <a:pt x="306" y="199"/>
                  </a:lnTo>
                  <a:lnTo>
                    <a:pt x="286" y="202"/>
                  </a:lnTo>
                  <a:lnTo>
                    <a:pt x="266" y="204"/>
                  </a:lnTo>
                  <a:lnTo>
                    <a:pt x="246" y="208"/>
                  </a:lnTo>
                  <a:lnTo>
                    <a:pt x="228" y="214"/>
                  </a:lnTo>
                  <a:lnTo>
                    <a:pt x="209" y="219"/>
                  </a:lnTo>
                  <a:lnTo>
                    <a:pt x="192" y="226"/>
                  </a:lnTo>
                  <a:lnTo>
                    <a:pt x="175" y="234"/>
                  </a:lnTo>
                  <a:lnTo>
                    <a:pt x="159" y="244"/>
                  </a:lnTo>
                  <a:lnTo>
                    <a:pt x="136" y="260"/>
                  </a:lnTo>
                  <a:lnTo>
                    <a:pt x="117" y="278"/>
                  </a:lnTo>
                  <a:lnTo>
                    <a:pt x="98" y="299"/>
                  </a:lnTo>
                  <a:lnTo>
                    <a:pt x="82" y="322"/>
                  </a:lnTo>
                  <a:lnTo>
                    <a:pt x="68" y="348"/>
                  </a:lnTo>
                  <a:lnTo>
                    <a:pt x="56" y="376"/>
                  </a:lnTo>
                  <a:lnTo>
                    <a:pt x="48" y="408"/>
                  </a:lnTo>
                  <a:lnTo>
                    <a:pt x="42" y="442"/>
                  </a:lnTo>
                  <a:lnTo>
                    <a:pt x="42" y="464"/>
                  </a:lnTo>
                  <a:lnTo>
                    <a:pt x="48" y="484"/>
                  </a:lnTo>
                  <a:lnTo>
                    <a:pt x="59" y="505"/>
                  </a:lnTo>
                  <a:lnTo>
                    <a:pt x="74" y="525"/>
                  </a:lnTo>
                  <a:lnTo>
                    <a:pt x="95" y="543"/>
                  </a:lnTo>
                  <a:lnTo>
                    <a:pt x="120" y="561"/>
                  </a:lnTo>
                  <a:lnTo>
                    <a:pt x="149" y="576"/>
                  </a:lnTo>
                  <a:lnTo>
                    <a:pt x="182" y="588"/>
                  </a:lnTo>
                  <a:lnTo>
                    <a:pt x="218" y="597"/>
                  </a:lnTo>
                  <a:lnTo>
                    <a:pt x="259" y="606"/>
                  </a:lnTo>
                  <a:lnTo>
                    <a:pt x="301" y="608"/>
                  </a:lnTo>
                  <a:lnTo>
                    <a:pt x="347" y="610"/>
                  </a:lnTo>
                  <a:lnTo>
                    <a:pt x="396" y="606"/>
                  </a:lnTo>
                  <a:lnTo>
                    <a:pt x="445" y="599"/>
                  </a:lnTo>
                  <a:lnTo>
                    <a:pt x="498" y="587"/>
                  </a:lnTo>
                  <a:lnTo>
                    <a:pt x="552" y="569"/>
                  </a:lnTo>
                  <a:lnTo>
                    <a:pt x="580" y="558"/>
                  </a:lnTo>
                  <a:lnTo>
                    <a:pt x="607" y="546"/>
                  </a:lnTo>
                  <a:lnTo>
                    <a:pt x="635" y="532"/>
                  </a:lnTo>
                  <a:lnTo>
                    <a:pt x="663" y="517"/>
                  </a:lnTo>
                  <a:lnTo>
                    <a:pt x="692" y="501"/>
                  </a:lnTo>
                  <a:lnTo>
                    <a:pt x="720" y="483"/>
                  </a:lnTo>
                  <a:lnTo>
                    <a:pt x="749" y="464"/>
                  </a:lnTo>
                  <a:lnTo>
                    <a:pt x="778" y="445"/>
                  </a:lnTo>
                  <a:lnTo>
                    <a:pt x="807" y="424"/>
                  </a:lnTo>
                  <a:lnTo>
                    <a:pt x="837" y="402"/>
                  </a:lnTo>
                  <a:lnTo>
                    <a:pt x="867" y="380"/>
                  </a:lnTo>
                  <a:lnTo>
                    <a:pt x="897" y="359"/>
                  </a:lnTo>
                  <a:lnTo>
                    <a:pt x="926" y="335"/>
                  </a:lnTo>
                  <a:lnTo>
                    <a:pt x="957" y="312"/>
                  </a:lnTo>
                  <a:lnTo>
                    <a:pt x="987" y="290"/>
                  </a:lnTo>
                  <a:lnTo>
                    <a:pt x="1017" y="267"/>
                  </a:lnTo>
                  <a:lnTo>
                    <a:pt x="1048" y="244"/>
                  </a:lnTo>
                  <a:lnTo>
                    <a:pt x="1079" y="222"/>
                  </a:lnTo>
                  <a:lnTo>
                    <a:pt x="1110" y="199"/>
                  </a:lnTo>
                  <a:lnTo>
                    <a:pt x="1141" y="177"/>
                  </a:lnTo>
                  <a:lnTo>
                    <a:pt x="1174" y="157"/>
                  </a:lnTo>
                  <a:lnTo>
                    <a:pt x="1206" y="136"/>
                  </a:lnTo>
                  <a:lnTo>
                    <a:pt x="1237" y="117"/>
                  </a:lnTo>
                  <a:lnTo>
                    <a:pt x="1269" y="98"/>
                  </a:lnTo>
                  <a:lnTo>
                    <a:pt x="1302" y="80"/>
                  </a:lnTo>
                  <a:lnTo>
                    <a:pt x="1334" y="65"/>
                  </a:lnTo>
                  <a:lnTo>
                    <a:pt x="1368" y="50"/>
                  </a:lnTo>
                  <a:lnTo>
                    <a:pt x="1401" y="36"/>
                  </a:lnTo>
                  <a:lnTo>
                    <a:pt x="1434" y="24"/>
                  </a:lnTo>
                  <a:lnTo>
                    <a:pt x="1467" y="15"/>
                  </a:lnTo>
                  <a:lnTo>
                    <a:pt x="1500" y="6"/>
                  </a:lnTo>
                  <a:lnTo>
                    <a:pt x="1535" y="0"/>
                  </a:lnTo>
                  <a:lnTo>
                    <a:pt x="1542" y="13"/>
                  </a:lnTo>
                  <a:lnTo>
                    <a:pt x="1532" y="15"/>
                  </a:lnTo>
                  <a:lnTo>
                    <a:pt x="1520" y="17"/>
                  </a:lnTo>
                  <a:lnTo>
                    <a:pt x="1510" y="19"/>
                  </a:lnTo>
                  <a:lnTo>
                    <a:pt x="1499" y="21"/>
                  </a:lnTo>
                  <a:lnTo>
                    <a:pt x="1488" y="24"/>
                  </a:lnTo>
                  <a:lnTo>
                    <a:pt x="1479" y="28"/>
                  </a:lnTo>
                  <a:lnTo>
                    <a:pt x="1468" y="31"/>
                  </a:lnTo>
                  <a:lnTo>
                    <a:pt x="1459" y="35"/>
                  </a:lnTo>
                  <a:lnTo>
                    <a:pt x="1428" y="50"/>
                  </a:lnTo>
                  <a:lnTo>
                    <a:pt x="1396" y="66"/>
                  </a:lnTo>
                  <a:lnTo>
                    <a:pt x="1363" y="84"/>
                  </a:lnTo>
                  <a:lnTo>
                    <a:pt x="1332" y="103"/>
                  </a:lnTo>
                  <a:lnTo>
                    <a:pt x="1300" y="124"/>
                  </a:lnTo>
                  <a:lnTo>
                    <a:pt x="1268" y="147"/>
                  </a:lnTo>
                  <a:lnTo>
                    <a:pt x="1236" y="170"/>
                  </a:lnTo>
                  <a:lnTo>
                    <a:pt x="1204" y="193"/>
                  </a:lnTo>
                  <a:lnTo>
                    <a:pt x="1172" y="218"/>
                  </a:lnTo>
                  <a:lnTo>
                    <a:pt x="1139" y="244"/>
                  </a:lnTo>
                  <a:lnTo>
                    <a:pt x="1106" y="270"/>
                  </a:lnTo>
                  <a:lnTo>
                    <a:pt x="1074" y="296"/>
                  </a:lnTo>
                  <a:lnTo>
                    <a:pt x="1041" y="322"/>
                  </a:lnTo>
                  <a:lnTo>
                    <a:pt x="1008" y="348"/>
                  </a:lnTo>
                  <a:lnTo>
                    <a:pt x="973" y="374"/>
                  </a:lnTo>
                  <a:lnTo>
                    <a:pt x="940" y="400"/>
                  </a:lnTo>
                  <a:lnTo>
                    <a:pt x="906" y="425"/>
                  </a:lnTo>
                  <a:lnTo>
                    <a:pt x="872" y="450"/>
                  </a:lnTo>
                  <a:lnTo>
                    <a:pt x="838" y="475"/>
                  </a:lnTo>
                  <a:lnTo>
                    <a:pt x="802" y="496"/>
                  </a:lnTo>
                  <a:lnTo>
                    <a:pt x="767" y="518"/>
                  </a:lnTo>
                  <a:lnTo>
                    <a:pt x="732" y="540"/>
                  </a:lnTo>
                  <a:lnTo>
                    <a:pt x="695" y="559"/>
                  </a:lnTo>
                  <a:lnTo>
                    <a:pt x="659" y="577"/>
                  </a:lnTo>
                  <a:lnTo>
                    <a:pt x="623" y="592"/>
                  </a:lnTo>
                  <a:lnTo>
                    <a:pt x="585" y="607"/>
                  </a:lnTo>
                  <a:lnTo>
                    <a:pt x="548" y="619"/>
                  </a:lnTo>
                  <a:lnTo>
                    <a:pt x="510" y="629"/>
                  </a:lnTo>
                  <a:lnTo>
                    <a:pt x="471" y="637"/>
                  </a:lnTo>
                  <a:lnTo>
                    <a:pt x="433" y="643"/>
                  </a:lnTo>
                  <a:lnTo>
                    <a:pt x="394" y="645"/>
                  </a:lnTo>
                  <a:lnTo>
                    <a:pt x="354" y="645"/>
                  </a:lnTo>
                  <a:lnTo>
                    <a:pt x="323" y="644"/>
                  </a:lnTo>
                  <a:lnTo>
                    <a:pt x="292" y="640"/>
                  </a:lnTo>
                  <a:lnTo>
                    <a:pt x="262" y="634"/>
                  </a:lnTo>
                  <a:lnTo>
                    <a:pt x="232" y="629"/>
                  </a:lnTo>
                  <a:lnTo>
                    <a:pt x="202" y="621"/>
                  </a:lnTo>
                  <a:lnTo>
                    <a:pt x="174" y="611"/>
                  </a:lnTo>
                  <a:lnTo>
                    <a:pt x="147" y="600"/>
                  </a:lnTo>
                  <a:lnTo>
                    <a:pt x="121" y="588"/>
                  </a:lnTo>
                  <a:lnTo>
                    <a:pt x="97" y="573"/>
                  </a:lnTo>
                  <a:lnTo>
                    <a:pt x="75" y="558"/>
                  </a:lnTo>
                  <a:lnTo>
                    <a:pt x="55" y="540"/>
                  </a:lnTo>
                  <a:lnTo>
                    <a:pt x="38" y="522"/>
                  </a:lnTo>
                  <a:lnTo>
                    <a:pt x="23" y="502"/>
                  </a:lnTo>
                  <a:lnTo>
                    <a:pt x="13" y="480"/>
                  </a:lnTo>
                  <a:lnTo>
                    <a:pt x="5" y="457"/>
                  </a:lnTo>
                  <a:lnTo>
                    <a:pt x="0" y="432"/>
                  </a:lnTo>
                  <a:lnTo>
                    <a:pt x="0" y="406"/>
                  </a:lnTo>
                  <a:lnTo>
                    <a:pt x="4" y="380"/>
                  </a:lnTo>
                  <a:lnTo>
                    <a:pt x="11" y="353"/>
                  </a:lnTo>
                  <a:lnTo>
                    <a:pt x="21" y="327"/>
                  </a:lnTo>
                  <a:lnTo>
                    <a:pt x="37" y="303"/>
                  </a:lnTo>
                  <a:lnTo>
                    <a:pt x="55" y="278"/>
                  </a:lnTo>
                  <a:lnTo>
                    <a:pt x="78" y="255"/>
                  </a:lnTo>
                  <a:lnTo>
                    <a:pt x="105" y="234"/>
                  </a:lnTo>
                  <a:lnTo>
                    <a:pt x="135" y="215"/>
                  </a:lnTo>
                  <a:lnTo>
                    <a:pt x="171" y="199"/>
                  </a:lnTo>
                  <a:lnTo>
                    <a:pt x="210" y="187"/>
                  </a:lnTo>
                  <a:lnTo>
                    <a:pt x="253" y="177"/>
                  </a:lnTo>
                  <a:lnTo>
                    <a:pt x="300" y="172"/>
                  </a:lnTo>
                  <a:lnTo>
                    <a:pt x="352" y="172"/>
                  </a:lnTo>
                  <a:lnTo>
                    <a:pt x="408" y="174"/>
                  </a:lnTo>
                  <a:lnTo>
                    <a:pt x="468" y="184"/>
                  </a:lnTo>
                  <a:lnTo>
                    <a:pt x="494" y="189"/>
                  </a:lnTo>
                  <a:lnTo>
                    <a:pt x="519" y="196"/>
                  </a:lnTo>
                  <a:lnTo>
                    <a:pt x="545" y="204"/>
                  </a:lnTo>
                  <a:lnTo>
                    <a:pt x="570" y="213"/>
                  </a:lnTo>
                  <a:lnTo>
                    <a:pt x="595" y="222"/>
                  </a:lnTo>
                  <a:lnTo>
                    <a:pt x="620" y="232"/>
                  </a:lnTo>
                  <a:lnTo>
                    <a:pt x="645" y="243"/>
                  </a:lnTo>
                  <a:lnTo>
                    <a:pt x="670" y="255"/>
                  </a:lnTo>
                  <a:lnTo>
                    <a:pt x="693" y="267"/>
                  </a:lnTo>
                  <a:lnTo>
                    <a:pt x="718" y="281"/>
                  </a:lnTo>
                  <a:lnTo>
                    <a:pt x="742" y="294"/>
                  </a:lnTo>
                  <a:lnTo>
                    <a:pt x="766" y="308"/>
                  </a:lnTo>
                  <a:lnTo>
                    <a:pt x="791" y="323"/>
                  </a:lnTo>
                  <a:lnTo>
                    <a:pt x="815" y="339"/>
                  </a:lnTo>
                  <a:lnTo>
                    <a:pt x="839" y="354"/>
                  </a:lnTo>
                  <a:lnTo>
                    <a:pt x="862" y="371"/>
                  </a:lnTo>
                  <a:lnTo>
                    <a:pt x="851" y="386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auto">
            <a:xfrm>
              <a:off x="762" y="230"/>
              <a:ext cx="389" cy="353"/>
            </a:xfrm>
            <a:custGeom>
              <a:avLst/>
              <a:gdLst>
                <a:gd name="T0" fmla="*/ 68 w 778"/>
                <a:gd name="T1" fmla="*/ 35 h 1058"/>
                <a:gd name="T2" fmla="*/ 74 w 778"/>
                <a:gd name="T3" fmla="*/ 34 h 1058"/>
                <a:gd name="T4" fmla="*/ 79 w 778"/>
                <a:gd name="T5" fmla="*/ 34 h 1058"/>
                <a:gd name="T6" fmla="*/ 84 w 778"/>
                <a:gd name="T7" fmla="*/ 34 h 1058"/>
                <a:gd name="T8" fmla="*/ 88 w 778"/>
                <a:gd name="T9" fmla="*/ 34 h 1058"/>
                <a:gd name="T10" fmla="*/ 91 w 778"/>
                <a:gd name="T11" fmla="*/ 35 h 1058"/>
                <a:gd name="T12" fmla="*/ 94 w 778"/>
                <a:gd name="T13" fmla="*/ 35 h 1058"/>
                <a:gd name="T14" fmla="*/ 96 w 778"/>
                <a:gd name="T15" fmla="*/ 36 h 1058"/>
                <a:gd name="T16" fmla="*/ 97 w 778"/>
                <a:gd name="T17" fmla="*/ 38 h 1058"/>
                <a:gd name="T18" fmla="*/ 97 w 778"/>
                <a:gd name="T19" fmla="*/ 38 h 1058"/>
                <a:gd name="T20" fmla="*/ 94 w 778"/>
                <a:gd name="T21" fmla="*/ 39 h 1058"/>
                <a:gd name="T22" fmla="*/ 89 w 778"/>
                <a:gd name="T23" fmla="*/ 39 h 1058"/>
                <a:gd name="T24" fmla="*/ 83 w 778"/>
                <a:gd name="T25" fmla="*/ 39 h 1058"/>
                <a:gd name="T26" fmla="*/ 75 w 778"/>
                <a:gd name="T27" fmla="*/ 38 h 1058"/>
                <a:gd name="T28" fmla="*/ 67 w 778"/>
                <a:gd name="T29" fmla="*/ 37 h 1058"/>
                <a:gd name="T30" fmla="*/ 58 w 778"/>
                <a:gd name="T31" fmla="*/ 36 h 1058"/>
                <a:gd name="T32" fmla="*/ 49 w 778"/>
                <a:gd name="T33" fmla="*/ 33 h 1058"/>
                <a:gd name="T34" fmla="*/ 42 w 778"/>
                <a:gd name="T35" fmla="*/ 30 h 1058"/>
                <a:gd name="T36" fmla="*/ 33 w 778"/>
                <a:gd name="T37" fmla="*/ 26 h 1058"/>
                <a:gd name="T38" fmla="*/ 25 w 778"/>
                <a:gd name="T39" fmla="*/ 22 h 1058"/>
                <a:gd name="T40" fmla="*/ 19 w 778"/>
                <a:gd name="T41" fmla="*/ 17 h 1058"/>
                <a:gd name="T42" fmla="*/ 12 w 778"/>
                <a:gd name="T43" fmla="*/ 12 h 1058"/>
                <a:gd name="T44" fmla="*/ 6 w 778"/>
                <a:gd name="T45" fmla="*/ 8 h 1058"/>
                <a:gd name="T46" fmla="*/ 2 w 778"/>
                <a:gd name="T47" fmla="*/ 3 h 1058"/>
                <a:gd name="T48" fmla="*/ 2 w 778"/>
                <a:gd name="T49" fmla="*/ 0 h 1058"/>
                <a:gd name="T50" fmla="*/ 6 w 778"/>
                <a:gd name="T51" fmla="*/ 6 h 1058"/>
                <a:gd name="T52" fmla="*/ 12 w 778"/>
                <a:gd name="T53" fmla="*/ 11 h 1058"/>
                <a:gd name="T54" fmla="*/ 19 w 778"/>
                <a:gd name="T55" fmla="*/ 16 h 1058"/>
                <a:gd name="T56" fmla="*/ 26 w 778"/>
                <a:gd name="T57" fmla="*/ 21 h 1058"/>
                <a:gd name="T58" fmla="*/ 34 w 778"/>
                <a:gd name="T59" fmla="*/ 25 h 1058"/>
                <a:gd name="T60" fmla="*/ 42 w 778"/>
                <a:gd name="T61" fmla="*/ 28 h 1058"/>
                <a:gd name="T62" fmla="*/ 49 w 778"/>
                <a:gd name="T63" fmla="*/ 31 h 1058"/>
                <a:gd name="T64" fmla="*/ 55 w 778"/>
                <a:gd name="T65" fmla="*/ 33 h 1058"/>
                <a:gd name="T66" fmla="*/ 61 w 778"/>
                <a:gd name="T67" fmla="*/ 35 h 1058"/>
                <a:gd name="T68" fmla="*/ 69 w 778"/>
                <a:gd name="T69" fmla="*/ 37 h 1058"/>
                <a:gd name="T70" fmla="*/ 75 w 778"/>
                <a:gd name="T71" fmla="*/ 37 h 1058"/>
                <a:gd name="T72" fmla="*/ 81 w 778"/>
                <a:gd name="T73" fmla="*/ 38 h 1058"/>
                <a:gd name="T74" fmla="*/ 86 w 778"/>
                <a:gd name="T75" fmla="*/ 38 h 1058"/>
                <a:gd name="T76" fmla="*/ 90 w 778"/>
                <a:gd name="T77" fmla="*/ 38 h 1058"/>
                <a:gd name="T78" fmla="*/ 93 w 778"/>
                <a:gd name="T79" fmla="*/ 37 h 1058"/>
                <a:gd name="T80" fmla="*/ 93 w 778"/>
                <a:gd name="T81" fmla="*/ 37 h 1058"/>
                <a:gd name="T82" fmla="*/ 93 w 778"/>
                <a:gd name="T83" fmla="*/ 36 h 1058"/>
                <a:gd name="T84" fmla="*/ 91 w 778"/>
                <a:gd name="T85" fmla="*/ 36 h 1058"/>
                <a:gd name="T86" fmla="*/ 88 w 778"/>
                <a:gd name="T87" fmla="*/ 36 h 1058"/>
                <a:gd name="T88" fmla="*/ 84 w 778"/>
                <a:gd name="T89" fmla="*/ 35 h 1058"/>
                <a:gd name="T90" fmla="*/ 80 w 778"/>
                <a:gd name="T91" fmla="*/ 35 h 1058"/>
                <a:gd name="T92" fmla="*/ 76 w 778"/>
                <a:gd name="T93" fmla="*/ 35 h 1058"/>
                <a:gd name="T94" fmla="*/ 71 w 778"/>
                <a:gd name="T95" fmla="*/ 35 h 1058"/>
                <a:gd name="T96" fmla="*/ 66 w 778"/>
                <a:gd name="T97" fmla="*/ 35 h 105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78"/>
                <a:gd name="T148" fmla="*/ 0 h 1058"/>
                <a:gd name="T149" fmla="*/ 778 w 778"/>
                <a:gd name="T150" fmla="*/ 1058 h 105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78" h="1058">
                  <a:moveTo>
                    <a:pt x="520" y="941"/>
                  </a:moveTo>
                  <a:lnTo>
                    <a:pt x="543" y="936"/>
                  </a:lnTo>
                  <a:lnTo>
                    <a:pt x="567" y="932"/>
                  </a:lnTo>
                  <a:lnTo>
                    <a:pt x="589" y="930"/>
                  </a:lnTo>
                  <a:lnTo>
                    <a:pt x="610" y="926"/>
                  </a:lnTo>
                  <a:lnTo>
                    <a:pt x="630" y="924"/>
                  </a:lnTo>
                  <a:lnTo>
                    <a:pt x="649" y="923"/>
                  </a:lnTo>
                  <a:lnTo>
                    <a:pt x="667" y="923"/>
                  </a:lnTo>
                  <a:lnTo>
                    <a:pt x="684" y="923"/>
                  </a:lnTo>
                  <a:lnTo>
                    <a:pt x="699" y="926"/>
                  </a:lnTo>
                  <a:lnTo>
                    <a:pt x="714" y="930"/>
                  </a:lnTo>
                  <a:lnTo>
                    <a:pt x="726" y="935"/>
                  </a:lnTo>
                  <a:lnTo>
                    <a:pt x="739" y="943"/>
                  </a:lnTo>
                  <a:lnTo>
                    <a:pt x="750" y="953"/>
                  </a:lnTo>
                  <a:lnTo>
                    <a:pt x="759" y="965"/>
                  </a:lnTo>
                  <a:lnTo>
                    <a:pt x="768" y="980"/>
                  </a:lnTo>
                  <a:lnTo>
                    <a:pt x="775" y="998"/>
                  </a:lnTo>
                  <a:lnTo>
                    <a:pt x="778" y="1013"/>
                  </a:lnTo>
                  <a:lnTo>
                    <a:pt x="776" y="1025"/>
                  </a:lnTo>
                  <a:lnTo>
                    <a:pt x="770" y="1036"/>
                  </a:lnTo>
                  <a:lnTo>
                    <a:pt x="759" y="1046"/>
                  </a:lnTo>
                  <a:lnTo>
                    <a:pt x="745" y="1053"/>
                  </a:lnTo>
                  <a:lnTo>
                    <a:pt x="727" y="1057"/>
                  </a:lnTo>
                  <a:lnTo>
                    <a:pt x="706" y="1058"/>
                  </a:lnTo>
                  <a:lnTo>
                    <a:pt x="682" y="1058"/>
                  </a:lnTo>
                  <a:lnTo>
                    <a:pt x="657" y="1054"/>
                  </a:lnTo>
                  <a:lnTo>
                    <a:pt x="629" y="1047"/>
                  </a:lnTo>
                  <a:lnTo>
                    <a:pt x="598" y="1037"/>
                  </a:lnTo>
                  <a:lnTo>
                    <a:pt x="566" y="1024"/>
                  </a:lnTo>
                  <a:lnTo>
                    <a:pt x="533" y="1007"/>
                  </a:lnTo>
                  <a:lnTo>
                    <a:pt x="500" y="987"/>
                  </a:lnTo>
                  <a:lnTo>
                    <a:pt x="466" y="961"/>
                  </a:lnTo>
                  <a:lnTo>
                    <a:pt x="430" y="932"/>
                  </a:lnTo>
                  <a:lnTo>
                    <a:pt x="396" y="898"/>
                  </a:lnTo>
                  <a:lnTo>
                    <a:pt x="363" y="857"/>
                  </a:lnTo>
                  <a:lnTo>
                    <a:pt x="329" y="812"/>
                  </a:lnTo>
                  <a:lnTo>
                    <a:pt x="297" y="762"/>
                  </a:lnTo>
                  <a:lnTo>
                    <a:pt x="263" y="706"/>
                  </a:lnTo>
                  <a:lnTo>
                    <a:pt x="232" y="648"/>
                  </a:lnTo>
                  <a:lnTo>
                    <a:pt x="202" y="587"/>
                  </a:lnTo>
                  <a:lnTo>
                    <a:pt x="173" y="524"/>
                  </a:lnTo>
                  <a:lnTo>
                    <a:pt x="145" y="460"/>
                  </a:lnTo>
                  <a:lnTo>
                    <a:pt x="118" y="395"/>
                  </a:lnTo>
                  <a:lnTo>
                    <a:pt x="93" y="330"/>
                  </a:lnTo>
                  <a:lnTo>
                    <a:pt x="70" y="266"/>
                  </a:lnTo>
                  <a:lnTo>
                    <a:pt x="50" y="205"/>
                  </a:lnTo>
                  <a:lnTo>
                    <a:pt x="31" y="145"/>
                  </a:lnTo>
                  <a:lnTo>
                    <a:pt x="14" y="87"/>
                  </a:lnTo>
                  <a:lnTo>
                    <a:pt x="0" y="34"/>
                  </a:lnTo>
                  <a:lnTo>
                    <a:pt x="16" y="0"/>
                  </a:lnTo>
                  <a:lnTo>
                    <a:pt x="32" y="77"/>
                  </a:lnTo>
                  <a:lnTo>
                    <a:pt x="52" y="150"/>
                  </a:lnTo>
                  <a:lnTo>
                    <a:pt x="74" y="224"/>
                  </a:lnTo>
                  <a:lnTo>
                    <a:pt x="98" y="295"/>
                  </a:lnTo>
                  <a:lnTo>
                    <a:pt x="124" y="363"/>
                  </a:lnTo>
                  <a:lnTo>
                    <a:pt x="152" y="429"/>
                  </a:lnTo>
                  <a:lnTo>
                    <a:pt x="181" y="493"/>
                  </a:lnTo>
                  <a:lnTo>
                    <a:pt x="212" y="553"/>
                  </a:lnTo>
                  <a:lnTo>
                    <a:pt x="242" y="610"/>
                  </a:lnTo>
                  <a:lnTo>
                    <a:pt x="272" y="663"/>
                  </a:lnTo>
                  <a:lnTo>
                    <a:pt x="303" y="714"/>
                  </a:lnTo>
                  <a:lnTo>
                    <a:pt x="332" y="760"/>
                  </a:lnTo>
                  <a:lnTo>
                    <a:pt x="362" y="803"/>
                  </a:lnTo>
                  <a:lnTo>
                    <a:pt x="390" y="840"/>
                  </a:lnTo>
                  <a:lnTo>
                    <a:pt x="416" y="872"/>
                  </a:lnTo>
                  <a:lnTo>
                    <a:pt x="441" y="901"/>
                  </a:lnTo>
                  <a:lnTo>
                    <a:pt x="467" y="927"/>
                  </a:lnTo>
                  <a:lnTo>
                    <a:pt x="494" y="950"/>
                  </a:lnTo>
                  <a:lnTo>
                    <a:pt x="521" y="969"/>
                  </a:lnTo>
                  <a:lnTo>
                    <a:pt x="547" y="986"/>
                  </a:lnTo>
                  <a:lnTo>
                    <a:pt x="573" y="999"/>
                  </a:lnTo>
                  <a:lnTo>
                    <a:pt x="598" y="1009"/>
                  </a:lnTo>
                  <a:lnTo>
                    <a:pt x="622" y="1016"/>
                  </a:lnTo>
                  <a:lnTo>
                    <a:pt x="645" y="1021"/>
                  </a:lnTo>
                  <a:lnTo>
                    <a:pt x="667" y="1024"/>
                  </a:lnTo>
                  <a:lnTo>
                    <a:pt x="686" y="1024"/>
                  </a:lnTo>
                  <a:lnTo>
                    <a:pt x="703" y="1024"/>
                  </a:lnTo>
                  <a:lnTo>
                    <a:pt x="718" y="1020"/>
                  </a:lnTo>
                  <a:lnTo>
                    <a:pt x="729" y="1016"/>
                  </a:lnTo>
                  <a:lnTo>
                    <a:pt x="737" y="1010"/>
                  </a:lnTo>
                  <a:lnTo>
                    <a:pt x="743" y="1003"/>
                  </a:lnTo>
                  <a:lnTo>
                    <a:pt x="744" y="995"/>
                  </a:lnTo>
                  <a:lnTo>
                    <a:pt x="742" y="988"/>
                  </a:lnTo>
                  <a:lnTo>
                    <a:pt x="737" y="983"/>
                  </a:lnTo>
                  <a:lnTo>
                    <a:pt x="731" y="977"/>
                  </a:lnTo>
                  <a:lnTo>
                    <a:pt x="723" y="972"/>
                  </a:lnTo>
                  <a:lnTo>
                    <a:pt x="713" y="968"/>
                  </a:lnTo>
                  <a:lnTo>
                    <a:pt x="700" y="964"/>
                  </a:lnTo>
                  <a:lnTo>
                    <a:pt x="687" y="960"/>
                  </a:lnTo>
                  <a:lnTo>
                    <a:pt x="672" y="957"/>
                  </a:lnTo>
                  <a:lnTo>
                    <a:pt x="657" y="954"/>
                  </a:lnTo>
                  <a:lnTo>
                    <a:pt x="639" y="953"/>
                  </a:lnTo>
                  <a:lnTo>
                    <a:pt x="621" y="950"/>
                  </a:lnTo>
                  <a:lnTo>
                    <a:pt x="604" y="950"/>
                  </a:lnTo>
                  <a:lnTo>
                    <a:pt x="584" y="950"/>
                  </a:lnTo>
                  <a:lnTo>
                    <a:pt x="565" y="950"/>
                  </a:lnTo>
                  <a:lnTo>
                    <a:pt x="546" y="951"/>
                  </a:lnTo>
                  <a:lnTo>
                    <a:pt x="527" y="954"/>
                  </a:lnTo>
                  <a:lnTo>
                    <a:pt x="520" y="941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509" y="128"/>
              <a:ext cx="298" cy="429"/>
            </a:xfrm>
            <a:custGeom>
              <a:avLst/>
              <a:gdLst>
                <a:gd name="T0" fmla="*/ 62 w 594"/>
                <a:gd name="T1" fmla="*/ 11 h 1289"/>
                <a:gd name="T2" fmla="*/ 60 w 594"/>
                <a:gd name="T3" fmla="*/ 8 h 1289"/>
                <a:gd name="T4" fmla="*/ 60 w 594"/>
                <a:gd name="T5" fmla="*/ 5 h 1289"/>
                <a:gd name="T6" fmla="*/ 61 w 594"/>
                <a:gd name="T7" fmla="*/ 2 h 1289"/>
                <a:gd name="T8" fmla="*/ 63 w 594"/>
                <a:gd name="T9" fmla="*/ 1 h 1289"/>
                <a:gd name="T10" fmla="*/ 66 w 594"/>
                <a:gd name="T11" fmla="*/ 0 h 1289"/>
                <a:gd name="T12" fmla="*/ 68 w 594"/>
                <a:gd name="T13" fmla="*/ 0 h 1289"/>
                <a:gd name="T14" fmla="*/ 71 w 594"/>
                <a:gd name="T15" fmla="*/ 1 h 1289"/>
                <a:gd name="T16" fmla="*/ 73 w 594"/>
                <a:gd name="T17" fmla="*/ 2 h 1289"/>
                <a:gd name="T18" fmla="*/ 75 w 594"/>
                <a:gd name="T19" fmla="*/ 4 h 1289"/>
                <a:gd name="T20" fmla="*/ 74 w 594"/>
                <a:gd name="T21" fmla="*/ 8 h 1289"/>
                <a:gd name="T22" fmla="*/ 71 w 594"/>
                <a:gd name="T23" fmla="*/ 13 h 1289"/>
                <a:gd name="T24" fmla="*/ 65 w 594"/>
                <a:gd name="T25" fmla="*/ 20 h 1289"/>
                <a:gd name="T26" fmla="*/ 57 w 594"/>
                <a:gd name="T27" fmla="*/ 26 h 1289"/>
                <a:gd name="T28" fmla="*/ 47 w 594"/>
                <a:gd name="T29" fmla="*/ 31 h 1289"/>
                <a:gd name="T30" fmla="*/ 37 w 594"/>
                <a:gd name="T31" fmla="*/ 36 h 1289"/>
                <a:gd name="T32" fmla="*/ 28 w 594"/>
                <a:gd name="T33" fmla="*/ 41 h 1289"/>
                <a:gd name="T34" fmla="*/ 19 w 594"/>
                <a:gd name="T35" fmla="*/ 44 h 1289"/>
                <a:gd name="T36" fmla="*/ 13 w 594"/>
                <a:gd name="T37" fmla="*/ 46 h 1289"/>
                <a:gd name="T38" fmla="*/ 10 w 594"/>
                <a:gd name="T39" fmla="*/ 46 h 1289"/>
                <a:gd name="T40" fmla="*/ 7 w 594"/>
                <a:gd name="T41" fmla="*/ 47 h 1289"/>
                <a:gd name="T42" fmla="*/ 5 w 594"/>
                <a:gd name="T43" fmla="*/ 47 h 1289"/>
                <a:gd name="T44" fmla="*/ 0 w 594"/>
                <a:gd name="T45" fmla="*/ 47 h 1289"/>
                <a:gd name="T46" fmla="*/ 7 w 594"/>
                <a:gd name="T47" fmla="*/ 46 h 1289"/>
                <a:gd name="T48" fmla="*/ 13 w 594"/>
                <a:gd name="T49" fmla="*/ 44 h 1289"/>
                <a:gd name="T50" fmla="*/ 18 w 594"/>
                <a:gd name="T51" fmla="*/ 42 h 1289"/>
                <a:gd name="T52" fmla="*/ 23 w 594"/>
                <a:gd name="T53" fmla="*/ 39 h 1289"/>
                <a:gd name="T54" fmla="*/ 28 w 594"/>
                <a:gd name="T55" fmla="*/ 37 h 1289"/>
                <a:gd name="T56" fmla="*/ 33 w 594"/>
                <a:gd name="T57" fmla="*/ 35 h 1289"/>
                <a:gd name="T58" fmla="*/ 38 w 594"/>
                <a:gd name="T59" fmla="*/ 32 h 1289"/>
                <a:gd name="T60" fmla="*/ 43 w 594"/>
                <a:gd name="T61" fmla="*/ 29 h 1289"/>
                <a:gd name="T62" fmla="*/ 49 w 594"/>
                <a:gd name="T63" fmla="*/ 26 h 1289"/>
                <a:gd name="T64" fmla="*/ 55 w 594"/>
                <a:gd name="T65" fmla="*/ 22 h 1289"/>
                <a:gd name="T66" fmla="*/ 60 w 594"/>
                <a:gd name="T67" fmla="*/ 19 h 1289"/>
                <a:gd name="T68" fmla="*/ 63 w 594"/>
                <a:gd name="T69" fmla="*/ 15 h 1289"/>
                <a:gd name="T70" fmla="*/ 67 w 594"/>
                <a:gd name="T71" fmla="*/ 12 h 1289"/>
                <a:gd name="T72" fmla="*/ 69 w 594"/>
                <a:gd name="T73" fmla="*/ 10 h 1289"/>
                <a:gd name="T74" fmla="*/ 71 w 594"/>
                <a:gd name="T75" fmla="*/ 7 h 1289"/>
                <a:gd name="T76" fmla="*/ 72 w 594"/>
                <a:gd name="T77" fmla="*/ 6 h 1289"/>
                <a:gd name="T78" fmla="*/ 71 w 594"/>
                <a:gd name="T79" fmla="*/ 3 h 1289"/>
                <a:gd name="T80" fmla="*/ 67 w 594"/>
                <a:gd name="T81" fmla="*/ 2 h 1289"/>
                <a:gd name="T82" fmla="*/ 63 w 594"/>
                <a:gd name="T83" fmla="*/ 3 h 1289"/>
                <a:gd name="T84" fmla="*/ 63 w 594"/>
                <a:gd name="T85" fmla="*/ 7 h 1289"/>
                <a:gd name="T86" fmla="*/ 64 w 594"/>
                <a:gd name="T87" fmla="*/ 9 h 1289"/>
                <a:gd name="T88" fmla="*/ 66 w 594"/>
                <a:gd name="T89" fmla="*/ 11 h 128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94"/>
                <a:gd name="T136" fmla="*/ 0 h 1289"/>
                <a:gd name="T137" fmla="*/ 594 w 594"/>
                <a:gd name="T138" fmla="*/ 1289 h 128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94" h="1289">
                  <a:moveTo>
                    <a:pt x="506" y="341"/>
                  </a:moveTo>
                  <a:lnTo>
                    <a:pt x="493" y="289"/>
                  </a:lnTo>
                  <a:lnTo>
                    <a:pt x="485" y="243"/>
                  </a:lnTo>
                  <a:lnTo>
                    <a:pt x="479" y="203"/>
                  </a:lnTo>
                  <a:lnTo>
                    <a:pt x="477" y="172"/>
                  </a:lnTo>
                  <a:lnTo>
                    <a:pt x="478" y="128"/>
                  </a:lnTo>
                  <a:lnTo>
                    <a:pt x="481" y="91"/>
                  </a:lnTo>
                  <a:lnTo>
                    <a:pt x="487" y="63"/>
                  </a:lnTo>
                  <a:lnTo>
                    <a:pt x="495" y="38"/>
                  </a:lnTo>
                  <a:lnTo>
                    <a:pt x="503" y="22"/>
                  </a:lnTo>
                  <a:lnTo>
                    <a:pt x="512" y="9"/>
                  </a:lnTo>
                  <a:lnTo>
                    <a:pt x="522" y="3"/>
                  </a:lnTo>
                  <a:lnTo>
                    <a:pt x="531" y="0"/>
                  </a:lnTo>
                  <a:lnTo>
                    <a:pt x="540" y="3"/>
                  </a:lnTo>
                  <a:lnTo>
                    <a:pt x="551" y="8"/>
                  </a:lnTo>
                  <a:lnTo>
                    <a:pt x="561" y="19"/>
                  </a:lnTo>
                  <a:lnTo>
                    <a:pt x="571" y="33"/>
                  </a:lnTo>
                  <a:lnTo>
                    <a:pt x="581" y="52"/>
                  </a:lnTo>
                  <a:lnTo>
                    <a:pt x="588" y="74"/>
                  </a:lnTo>
                  <a:lnTo>
                    <a:pt x="593" y="101"/>
                  </a:lnTo>
                  <a:lnTo>
                    <a:pt x="594" y="131"/>
                  </a:lnTo>
                  <a:lnTo>
                    <a:pt x="590" y="206"/>
                  </a:lnTo>
                  <a:lnTo>
                    <a:pt x="579" y="284"/>
                  </a:lnTo>
                  <a:lnTo>
                    <a:pt x="562" y="364"/>
                  </a:lnTo>
                  <a:lnTo>
                    <a:pt x="540" y="446"/>
                  </a:lnTo>
                  <a:lnTo>
                    <a:pt x="513" y="528"/>
                  </a:lnTo>
                  <a:lnTo>
                    <a:pt x="483" y="610"/>
                  </a:lnTo>
                  <a:lnTo>
                    <a:pt x="449" y="691"/>
                  </a:lnTo>
                  <a:lnTo>
                    <a:pt x="414" y="770"/>
                  </a:lnTo>
                  <a:lnTo>
                    <a:pt x="375" y="846"/>
                  </a:lnTo>
                  <a:lnTo>
                    <a:pt x="336" y="919"/>
                  </a:lnTo>
                  <a:lnTo>
                    <a:pt x="296" y="985"/>
                  </a:lnTo>
                  <a:lnTo>
                    <a:pt x="256" y="1048"/>
                  </a:lnTo>
                  <a:lnTo>
                    <a:pt x="218" y="1104"/>
                  </a:lnTo>
                  <a:lnTo>
                    <a:pt x="180" y="1153"/>
                  </a:lnTo>
                  <a:lnTo>
                    <a:pt x="145" y="1194"/>
                  </a:lnTo>
                  <a:lnTo>
                    <a:pt x="112" y="1226"/>
                  </a:lnTo>
                  <a:lnTo>
                    <a:pt x="100" y="1235"/>
                  </a:lnTo>
                  <a:lnTo>
                    <a:pt x="90" y="1245"/>
                  </a:lnTo>
                  <a:lnTo>
                    <a:pt x="79" y="1253"/>
                  </a:lnTo>
                  <a:lnTo>
                    <a:pt x="67" y="1261"/>
                  </a:lnTo>
                  <a:lnTo>
                    <a:pt x="56" y="1268"/>
                  </a:lnTo>
                  <a:lnTo>
                    <a:pt x="44" y="1275"/>
                  </a:lnTo>
                  <a:lnTo>
                    <a:pt x="33" y="1282"/>
                  </a:lnTo>
                  <a:lnTo>
                    <a:pt x="22" y="1289"/>
                  </a:lnTo>
                  <a:lnTo>
                    <a:pt x="0" y="1271"/>
                  </a:lnTo>
                  <a:lnTo>
                    <a:pt x="26" y="1254"/>
                  </a:lnTo>
                  <a:lnTo>
                    <a:pt x="52" y="1234"/>
                  </a:lnTo>
                  <a:lnTo>
                    <a:pt x="75" y="1212"/>
                  </a:lnTo>
                  <a:lnTo>
                    <a:pt x="98" y="1188"/>
                  </a:lnTo>
                  <a:lnTo>
                    <a:pt x="121" y="1160"/>
                  </a:lnTo>
                  <a:lnTo>
                    <a:pt x="142" y="1132"/>
                  </a:lnTo>
                  <a:lnTo>
                    <a:pt x="164" y="1102"/>
                  </a:lnTo>
                  <a:lnTo>
                    <a:pt x="183" y="1070"/>
                  </a:lnTo>
                  <a:lnTo>
                    <a:pt x="204" y="1037"/>
                  </a:lnTo>
                  <a:lnTo>
                    <a:pt x="224" y="1003"/>
                  </a:lnTo>
                  <a:lnTo>
                    <a:pt x="242" y="969"/>
                  </a:lnTo>
                  <a:lnTo>
                    <a:pt x="262" y="934"/>
                  </a:lnTo>
                  <a:lnTo>
                    <a:pt x="281" y="898"/>
                  </a:lnTo>
                  <a:lnTo>
                    <a:pt x="301" y="863"/>
                  </a:lnTo>
                  <a:lnTo>
                    <a:pt x="319" y="829"/>
                  </a:lnTo>
                  <a:lnTo>
                    <a:pt x="339" y="793"/>
                  </a:lnTo>
                  <a:lnTo>
                    <a:pt x="365" y="745"/>
                  </a:lnTo>
                  <a:lnTo>
                    <a:pt x="390" y="696"/>
                  </a:lnTo>
                  <a:lnTo>
                    <a:pt x="413" y="647"/>
                  </a:lnTo>
                  <a:lnTo>
                    <a:pt x="433" y="599"/>
                  </a:lnTo>
                  <a:lnTo>
                    <a:pt x="453" y="551"/>
                  </a:lnTo>
                  <a:lnTo>
                    <a:pt x="472" y="504"/>
                  </a:lnTo>
                  <a:lnTo>
                    <a:pt x="488" y="459"/>
                  </a:lnTo>
                  <a:lnTo>
                    <a:pt x="503" y="414"/>
                  </a:lnTo>
                  <a:lnTo>
                    <a:pt x="516" y="371"/>
                  </a:lnTo>
                  <a:lnTo>
                    <a:pt x="529" y="332"/>
                  </a:lnTo>
                  <a:lnTo>
                    <a:pt x="539" y="293"/>
                  </a:lnTo>
                  <a:lnTo>
                    <a:pt x="547" y="258"/>
                  </a:lnTo>
                  <a:lnTo>
                    <a:pt x="556" y="225"/>
                  </a:lnTo>
                  <a:lnTo>
                    <a:pt x="562" y="196"/>
                  </a:lnTo>
                  <a:lnTo>
                    <a:pt x="567" y="171"/>
                  </a:lnTo>
                  <a:lnTo>
                    <a:pt x="570" y="149"/>
                  </a:lnTo>
                  <a:lnTo>
                    <a:pt x="570" y="112"/>
                  </a:lnTo>
                  <a:lnTo>
                    <a:pt x="562" y="80"/>
                  </a:lnTo>
                  <a:lnTo>
                    <a:pt x="548" y="59"/>
                  </a:lnTo>
                  <a:lnTo>
                    <a:pt x="532" y="48"/>
                  </a:lnTo>
                  <a:lnTo>
                    <a:pt x="515" y="52"/>
                  </a:lnTo>
                  <a:lnTo>
                    <a:pt x="503" y="74"/>
                  </a:lnTo>
                  <a:lnTo>
                    <a:pt x="497" y="115"/>
                  </a:lnTo>
                  <a:lnTo>
                    <a:pt x="500" y="179"/>
                  </a:lnTo>
                  <a:lnTo>
                    <a:pt x="505" y="210"/>
                  </a:lnTo>
                  <a:lnTo>
                    <a:pt x="509" y="243"/>
                  </a:lnTo>
                  <a:lnTo>
                    <a:pt x="515" y="276"/>
                  </a:lnTo>
                  <a:lnTo>
                    <a:pt x="522" y="307"/>
                  </a:lnTo>
                  <a:lnTo>
                    <a:pt x="506" y="341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380" y="530"/>
              <a:ext cx="485" cy="165"/>
            </a:xfrm>
            <a:custGeom>
              <a:avLst/>
              <a:gdLst>
                <a:gd name="T0" fmla="*/ 31 w 970"/>
                <a:gd name="T1" fmla="*/ 4 h 494"/>
                <a:gd name="T2" fmla="*/ 26 w 970"/>
                <a:gd name="T3" fmla="*/ 4 h 494"/>
                <a:gd name="T4" fmla="*/ 19 w 970"/>
                <a:gd name="T5" fmla="*/ 5 h 494"/>
                <a:gd name="T6" fmla="*/ 14 w 970"/>
                <a:gd name="T7" fmla="*/ 5 h 494"/>
                <a:gd name="T8" fmla="*/ 9 w 970"/>
                <a:gd name="T9" fmla="*/ 5 h 494"/>
                <a:gd name="T10" fmla="*/ 5 w 970"/>
                <a:gd name="T11" fmla="*/ 5 h 494"/>
                <a:gd name="T12" fmla="*/ 2 w 970"/>
                <a:gd name="T13" fmla="*/ 4 h 494"/>
                <a:gd name="T14" fmla="*/ 1 w 970"/>
                <a:gd name="T15" fmla="*/ 4 h 494"/>
                <a:gd name="T16" fmla="*/ 1 w 970"/>
                <a:gd name="T17" fmla="*/ 3 h 494"/>
                <a:gd name="T18" fmla="*/ 2 w 970"/>
                <a:gd name="T19" fmla="*/ 2 h 494"/>
                <a:gd name="T20" fmla="*/ 4 w 970"/>
                <a:gd name="T21" fmla="*/ 1 h 494"/>
                <a:gd name="T22" fmla="*/ 7 w 970"/>
                <a:gd name="T23" fmla="*/ 0 h 494"/>
                <a:gd name="T24" fmla="*/ 12 w 970"/>
                <a:gd name="T25" fmla="*/ 0 h 494"/>
                <a:gd name="T26" fmla="*/ 19 w 970"/>
                <a:gd name="T27" fmla="*/ 0 h 494"/>
                <a:gd name="T28" fmla="*/ 27 w 970"/>
                <a:gd name="T29" fmla="*/ 1 h 494"/>
                <a:gd name="T30" fmla="*/ 38 w 970"/>
                <a:gd name="T31" fmla="*/ 1 h 494"/>
                <a:gd name="T32" fmla="*/ 49 w 970"/>
                <a:gd name="T33" fmla="*/ 3 h 494"/>
                <a:gd name="T34" fmla="*/ 58 w 970"/>
                <a:gd name="T35" fmla="*/ 4 h 494"/>
                <a:gd name="T36" fmla="*/ 67 w 970"/>
                <a:gd name="T37" fmla="*/ 6 h 494"/>
                <a:gd name="T38" fmla="*/ 76 w 970"/>
                <a:gd name="T39" fmla="*/ 8 h 494"/>
                <a:gd name="T40" fmla="*/ 86 w 970"/>
                <a:gd name="T41" fmla="*/ 10 h 494"/>
                <a:gd name="T42" fmla="*/ 96 w 970"/>
                <a:gd name="T43" fmla="*/ 12 h 494"/>
                <a:gd name="T44" fmla="*/ 106 w 970"/>
                <a:gd name="T45" fmla="*/ 14 h 494"/>
                <a:gd name="T46" fmla="*/ 116 w 970"/>
                <a:gd name="T47" fmla="*/ 17 h 494"/>
                <a:gd name="T48" fmla="*/ 120 w 970"/>
                <a:gd name="T49" fmla="*/ 18 h 494"/>
                <a:gd name="T50" fmla="*/ 112 w 970"/>
                <a:gd name="T51" fmla="*/ 17 h 494"/>
                <a:gd name="T52" fmla="*/ 105 w 970"/>
                <a:gd name="T53" fmla="*/ 15 h 494"/>
                <a:gd name="T54" fmla="*/ 97 w 970"/>
                <a:gd name="T55" fmla="*/ 14 h 494"/>
                <a:gd name="T56" fmla="*/ 90 w 970"/>
                <a:gd name="T57" fmla="*/ 12 h 494"/>
                <a:gd name="T58" fmla="*/ 83 w 970"/>
                <a:gd name="T59" fmla="*/ 11 h 494"/>
                <a:gd name="T60" fmla="*/ 77 w 970"/>
                <a:gd name="T61" fmla="*/ 9 h 494"/>
                <a:gd name="T62" fmla="*/ 70 w 970"/>
                <a:gd name="T63" fmla="*/ 8 h 494"/>
                <a:gd name="T64" fmla="*/ 65 w 970"/>
                <a:gd name="T65" fmla="*/ 7 h 494"/>
                <a:gd name="T66" fmla="*/ 55 w 970"/>
                <a:gd name="T67" fmla="*/ 5 h 494"/>
                <a:gd name="T68" fmla="*/ 47 w 970"/>
                <a:gd name="T69" fmla="*/ 3 h 494"/>
                <a:gd name="T70" fmla="*/ 39 w 970"/>
                <a:gd name="T71" fmla="*/ 2 h 494"/>
                <a:gd name="T72" fmla="*/ 31 w 970"/>
                <a:gd name="T73" fmla="*/ 2 h 494"/>
                <a:gd name="T74" fmla="*/ 26 w 970"/>
                <a:gd name="T75" fmla="*/ 1 h 494"/>
                <a:gd name="T76" fmla="*/ 20 w 970"/>
                <a:gd name="T77" fmla="*/ 1 h 494"/>
                <a:gd name="T78" fmla="*/ 15 w 970"/>
                <a:gd name="T79" fmla="*/ 1 h 494"/>
                <a:gd name="T80" fmla="*/ 12 w 970"/>
                <a:gd name="T81" fmla="*/ 1 h 494"/>
                <a:gd name="T82" fmla="*/ 8 w 970"/>
                <a:gd name="T83" fmla="*/ 2 h 494"/>
                <a:gd name="T84" fmla="*/ 5 w 970"/>
                <a:gd name="T85" fmla="*/ 2 h 494"/>
                <a:gd name="T86" fmla="*/ 5 w 970"/>
                <a:gd name="T87" fmla="*/ 3 h 494"/>
                <a:gd name="T88" fmla="*/ 9 w 970"/>
                <a:gd name="T89" fmla="*/ 3 h 494"/>
                <a:gd name="T90" fmla="*/ 13 w 970"/>
                <a:gd name="T91" fmla="*/ 4 h 494"/>
                <a:gd name="T92" fmla="*/ 15 w 970"/>
                <a:gd name="T93" fmla="*/ 4 h 494"/>
                <a:gd name="T94" fmla="*/ 19 w 970"/>
                <a:gd name="T95" fmla="*/ 4 h 494"/>
                <a:gd name="T96" fmla="*/ 22 w 970"/>
                <a:gd name="T97" fmla="*/ 3 h 494"/>
                <a:gd name="T98" fmla="*/ 25 w 970"/>
                <a:gd name="T99" fmla="*/ 3 h 494"/>
                <a:gd name="T100" fmla="*/ 28 w 970"/>
                <a:gd name="T101" fmla="*/ 3 h 494"/>
                <a:gd name="T102" fmla="*/ 30 w 970"/>
                <a:gd name="T103" fmla="*/ 3 h 494"/>
                <a:gd name="T104" fmla="*/ 33 w 970"/>
                <a:gd name="T105" fmla="*/ 2 h 49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970"/>
                <a:gd name="T160" fmla="*/ 0 h 494"/>
                <a:gd name="T161" fmla="*/ 970 w 970"/>
                <a:gd name="T162" fmla="*/ 494 h 49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970" h="494">
                  <a:moveTo>
                    <a:pt x="282" y="82"/>
                  </a:moveTo>
                  <a:lnTo>
                    <a:pt x="255" y="95"/>
                  </a:lnTo>
                  <a:lnTo>
                    <a:pt x="229" y="106"/>
                  </a:lnTo>
                  <a:lnTo>
                    <a:pt x="202" y="116"/>
                  </a:lnTo>
                  <a:lnTo>
                    <a:pt x="177" y="122"/>
                  </a:lnTo>
                  <a:lnTo>
                    <a:pt x="152" y="128"/>
                  </a:lnTo>
                  <a:lnTo>
                    <a:pt x="129" y="131"/>
                  </a:lnTo>
                  <a:lnTo>
                    <a:pt x="106" y="133"/>
                  </a:lnTo>
                  <a:lnTo>
                    <a:pt x="85" y="133"/>
                  </a:lnTo>
                  <a:lnTo>
                    <a:pt x="67" y="132"/>
                  </a:lnTo>
                  <a:lnTo>
                    <a:pt x="50" y="129"/>
                  </a:lnTo>
                  <a:lnTo>
                    <a:pt x="35" y="125"/>
                  </a:lnTo>
                  <a:lnTo>
                    <a:pt x="22" y="120"/>
                  </a:lnTo>
                  <a:lnTo>
                    <a:pt x="13" y="113"/>
                  </a:lnTo>
                  <a:lnTo>
                    <a:pt x="6" y="106"/>
                  </a:lnTo>
                  <a:lnTo>
                    <a:pt x="1" y="98"/>
                  </a:lnTo>
                  <a:lnTo>
                    <a:pt x="0" y="88"/>
                  </a:lnTo>
                  <a:lnTo>
                    <a:pt x="2" y="72"/>
                  </a:lnTo>
                  <a:lnTo>
                    <a:pt x="6" y="57"/>
                  </a:lnTo>
                  <a:lnTo>
                    <a:pt x="11" y="43"/>
                  </a:lnTo>
                  <a:lnTo>
                    <a:pt x="18" y="31"/>
                  </a:lnTo>
                  <a:lnTo>
                    <a:pt x="27" y="21"/>
                  </a:lnTo>
                  <a:lnTo>
                    <a:pt x="40" y="13"/>
                  </a:lnTo>
                  <a:lnTo>
                    <a:pt x="54" y="6"/>
                  </a:lnTo>
                  <a:lnTo>
                    <a:pt x="72" y="2"/>
                  </a:lnTo>
                  <a:lnTo>
                    <a:pt x="93" y="0"/>
                  </a:lnTo>
                  <a:lnTo>
                    <a:pt x="118" y="0"/>
                  </a:lnTo>
                  <a:lnTo>
                    <a:pt x="146" y="2"/>
                  </a:lnTo>
                  <a:lnTo>
                    <a:pt x="178" y="8"/>
                  </a:lnTo>
                  <a:lnTo>
                    <a:pt x="215" y="15"/>
                  </a:lnTo>
                  <a:lnTo>
                    <a:pt x="256" y="26"/>
                  </a:lnTo>
                  <a:lnTo>
                    <a:pt x="302" y="39"/>
                  </a:lnTo>
                  <a:lnTo>
                    <a:pt x="353" y="56"/>
                  </a:lnTo>
                  <a:lnTo>
                    <a:pt x="389" y="69"/>
                  </a:lnTo>
                  <a:lnTo>
                    <a:pt x="426" y="86"/>
                  </a:lnTo>
                  <a:lnTo>
                    <a:pt x="461" y="105"/>
                  </a:lnTo>
                  <a:lnTo>
                    <a:pt x="497" y="127"/>
                  </a:lnTo>
                  <a:lnTo>
                    <a:pt x="534" y="150"/>
                  </a:lnTo>
                  <a:lnTo>
                    <a:pt x="571" y="176"/>
                  </a:lnTo>
                  <a:lnTo>
                    <a:pt x="607" y="203"/>
                  </a:lnTo>
                  <a:lnTo>
                    <a:pt x="645" y="230"/>
                  </a:lnTo>
                  <a:lnTo>
                    <a:pt x="683" y="260"/>
                  </a:lnTo>
                  <a:lnTo>
                    <a:pt x="721" y="290"/>
                  </a:lnTo>
                  <a:lnTo>
                    <a:pt x="761" y="322"/>
                  </a:lnTo>
                  <a:lnTo>
                    <a:pt x="801" y="353"/>
                  </a:lnTo>
                  <a:lnTo>
                    <a:pt x="842" y="385"/>
                  </a:lnTo>
                  <a:lnTo>
                    <a:pt x="883" y="416"/>
                  </a:lnTo>
                  <a:lnTo>
                    <a:pt x="927" y="446"/>
                  </a:lnTo>
                  <a:lnTo>
                    <a:pt x="970" y="476"/>
                  </a:lnTo>
                  <a:lnTo>
                    <a:pt x="955" y="494"/>
                  </a:lnTo>
                  <a:lnTo>
                    <a:pt x="925" y="475"/>
                  </a:lnTo>
                  <a:lnTo>
                    <a:pt x="895" y="454"/>
                  </a:lnTo>
                  <a:lnTo>
                    <a:pt x="866" y="435"/>
                  </a:lnTo>
                  <a:lnTo>
                    <a:pt x="835" y="415"/>
                  </a:lnTo>
                  <a:lnTo>
                    <a:pt x="805" y="394"/>
                  </a:lnTo>
                  <a:lnTo>
                    <a:pt x="776" y="372"/>
                  </a:lnTo>
                  <a:lnTo>
                    <a:pt x="747" y="352"/>
                  </a:lnTo>
                  <a:lnTo>
                    <a:pt x="719" y="331"/>
                  </a:lnTo>
                  <a:lnTo>
                    <a:pt x="690" y="311"/>
                  </a:lnTo>
                  <a:lnTo>
                    <a:pt x="663" y="292"/>
                  </a:lnTo>
                  <a:lnTo>
                    <a:pt x="636" y="271"/>
                  </a:lnTo>
                  <a:lnTo>
                    <a:pt x="610" y="252"/>
                  </a:lnTo>
                  <a:lnTo>
                    <a:pt x="584" y="233"/>
                  </a:lnTo>
                  <a:lnTo>
                    <a:pt x="560" y="215"/>
                  </a:lnTo>
                  <a:lnTo>
                    <a:pt x="537" y="198"/>
                  </a:lnTo>
                  <a:lnTo>
                    <a:pt x="514" y="181"/>
                  </a:lnTo>
                  <a:lnTo>
                    <a:pt x="477" y="154"/>
                  </a:lnTo>
                  <a:lnTo>
                    <a:pt x="440" y="131"/>
                  </a:lnTo>
                  <a:lnTo>
                    <a:pt x="405" y="110"/>
                  </a:lnTo>
                  <a:lnTo>
                    <a:pt x="371" y="92"/>
                  </a:lnTo>
                  <a:lnTo>
                    <a:pt x="339" y="77"/>
                  </a:lnTo>
                  <a:lnTo>
                    <a:pt x="308" y="64"/>
                  </a:lnTo>
                  <a:lnTo>
                    <a:pt x="279" y="53"/>
                  </a:lnTo>
                  <a:lnTo>
                    <a:pt x="251" y="45"/>
                  </a:lnTo>
                  <a:lnTo>
                    <a:pt x="226" y="39"/>
                  </a:lnTo>
                  <a:lnTo>
                    <a:pt x="201" y="34"/>
                  </a:lnTo>
                  <a:lnTo>
                    <a:pt x="179" y="31"/>
                  </a:lnTo>
                  <a:lnTo>
                    <a:pt x="157" y="30"/>
                  </a:lnTo>
                  <a:lnTo>
                    <a:pt x="138" y="28"/>
                  </a:lnTo>
                  <a:lnTo>
                    <a:pt x="121" y="30"/>
                  </a:lnTo>
                  <a:lnTo>
                    <a:pt x="105" y="31"/>
                  </a:lnTo>
                  <a:lnTo>
                    <a:pt x="92" y="34"/>
                  </a:lnTo>
                  <a:lnTo>
                    <a:pt x="73" y="38"/>
                  </a:lnTo>
                  <a:lnTo>
                    <a:pt x="57" y="45"/>
                  </a:lnTo>
                  <a:lnTo>
                    <a:pt x="44" y="53"/>
                  </a:lnTo>
                  <a:lnTo>
                    <a:pt x="36" y="61"/>
                  </a:lnTo>
                  <a:lnTo>
                    <a:pt x="34" y="71"/>
                  </a:lnTo>
                  <a:lnTo>
                    <a:pt x="38" y="79"/>
                  </a:lnTo>
                  <a:lnTo>
                    <a:pt x="49" y="87"/>
                  </a:lnTo>
                  <a:lnTo>
                    <a:pt x="71" y="92"/>
                  </a:lnTo>
                  <a:lnTo>
                    <a:pt x="84" y="95"/>
                  </a:lnTo>
                  <a:lnTo>
                    <a:pt x="98" y="97"/>
                  </a:lnTo>
                  <a:lnTo>
                    <a:pt x="110" y="98"/>
                  </a:lnTo>
                  <a:lnTo>
                    <a:pt x="124" y="98"/>
                  </a:lnTo>
                  <a:lnTo>
                    <a:pt x="136" y="98"/>
                  </a:lnTo>
                  <a:lnTo>
                    <a:pt x="149" y="98"/>
                  </a:lnTo>
                  <a:lnTo>
                    <a:pt x="160" y="97"/>
                  </a:lnTo>
                  <a:lnTo>
                    <a:pt x="173" y="94"/>
                  </a:lnTo>
                  <a:lnTo>
                    <a:pt x="184" y="92"/>
                  </a:lnTo>
                  <a:lnTo>
                    <a:pt x="195" y="90"/>
                  </a:lnTo>
                  <a:lnTo>
                    <a:pt x="207" y="87"/>
                  </a:lnTo>
                  <a:lnTo>
                    <a:pt x="217" y="83"/>
                  </a:lnTo>
                  <a:lnTo>
                    <a:pt x="229" y="79"/>
                  </a:lnTo>
                  <a:lnTo>
                    <a:pt x="239" y="75"/>
                  </a:lnTo>
                  <a:lnTo>
                    <a:pt x="249" y="69"/>
                  </a:lnTo>
                  <a:lnTo>
                    <a:pt x="260" y="64"/>
                  </a:lnTo>
                  <a:lnTo>
                    <a:pt x="282" y="82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352" y="601"/>
              <a:ext cx="930" cy="214"/>
            </a:xfrm>
            <a:custGeom>
              <a:avLst/>
              <a:gdLst>
                <a:gd name="T0" fmla="*/ 138 w 1861"/>
                <a:gd name="T1" fmla="*/ 12 h 641"/>
                <a:gd name="T2" fmla="*/ 153 w 1861"/>
                <a:gd name="T3" fmla="*/ 14 h 641"/>
                <a:gd name="T4" fmla="*/ 168 w 1861"/>
                <a:gd name="T5" fmla="*/ 16 h 641"/>
                <a:gd name="T6" fmla="*/ 185 w 1861"/>
                <a:gd name="T7" fmla="*/ 17 h 641"/>
                <a:gd name="T8" fmla="*/ 211 w 1861"/>
                <a:gd name="T9" fmla="*/ 17 h 641"/>
                <a:gd name="T10" fmla="*/ 227 w 1861"/>
                <a:gd name="T11" fmla="*/ 13 h 641"/>
                <a:gd name="T12" fmla="*/ 227 w 1861"/>
                <a:gd name="T13" fmla="*/ 7 h 641"/>
                <a:gd name="T14" fmla="*/ 205 w 1861"/>
                <a:gd name="T15" fmla="*/ 3 h 641"/>
                <a:gd name="T16" fmla="*/ 183 w 1861"/>
                <a:gd name="T17" fmla="*/ 1 h 641"/>
                <a:gd name="T18" fmla="*/ 166 w 1861"/>
                <a:gd name="T19" fmla="*/ 2 h 641"/>
                <a:gd name="T20" fmla="*/ 150 w 1861"/>
                <a:gd name="T21" fmla="*/ 4 h 641"/>
                <a:gd name="T22" fmla="*/ 133 w 1861"/>
                <a:gd name="T23" fmla="*/ 8 h 641"/>
                <a:gd name="T24" fmla="*/ 116 w 1861"/>
                <a:gd name="T25" fmla="*/ 11 h 641"/>
                <a:gd name="T26" fmla="*/ 98 w 1861"/>
                <a:gd name="T27" fmla="*/ 15 h 641"/>
                <a:gd name="T28" fmla="*/ 80 w 1861"/>
                <a:gd name="T29" fmla="*/ 19 h 641"/>
                <a:gd name="T30" fmla="*/ 60 w 1861"/>
                <a:gd name="T31" fmla="*/ 22 h 641"/>
                <a:gd name="T32" fmla="*/ 42 w 1861"/>
                <a:gd name="T33" fmla="*/ 24 h 641"/>
                <a:gd name="T34" fmla="*/ 24 w 1861"/>
                <a:gd name="T35" fmla="*/ 23 h 641"/>
                <a:gd name="T36" fmla="*/ 9 w 1861"/>
                <a:gd name="T37" fmla="*/ 21 h 641"/>
                <a:gd name="T38" fmla="*/ 0 w 1861"/>
                <a:gd name="T39" fmla="*/ 17 h 641"/>
                <a:gd name="T40" fmla="*/ 0 w 1861"/>
                <a:gd name="T41" fmla="*/ 13 h 641"/>
                <a:gd name="T42" fmla="*/ 6 w 1861"/>
                <a:gd name="T43" fmla="*/ 10 h 641"/>
                <a:gd name="T44" fmla="*/ 16 w 1861"/>
                <a:gd name="T45" fmla="*/ 8 h 641"/>
                <a:gd name="T46" fmla="*/ 32 w 1861"/>
                <a:gd name="T47" fmla="*/ 8 h 641"/>
                <a:gd name="T48" fmla="*/ 39 w 1861"/>
                <a:gd name="T49" fmla="*/ 10 h 641"/>
                <a:gd name="T50" fmla="*/ 35 w 1861"/>
                <a:gd name="T51" fmla="*/ 10 h 641"/>
                <a:gd name="T52" fmla="*/ 23 w 1861"/>
                <a:gd name="T53" fmla="*/ 9 h 641"/>
                <a:gd name="T54" fmla="*/ 13 w 1861"/>
                <a:gd name="T55" fmla="*/ 9 h 641"/>
                <a:gd name="T56" fmla="*/ 6 w 1861"/>
                <a:gd name="T57" fmla="*/ 11 h 641"/>
                <a:gd name="T58" fmla="*/ 3 w 1861"/>
                <a:gd name="T59" fmla="*/ 14 h 641"/>
                <a:gd name="T60" fmla="*/ 3 w 1861"/>
                <a:gd name="T61" fmla="*/ 17 h 641"/>
                <a:gd name="T62" fmla="*/ 11 w 1861"/>
                <a:gd name="T63" fmla="*/ 20 h 641"/>
                <a:gd name="T64" fmla="*/ 26 w 1861"/>
                <a:gd name="T65" fmla="*/ 22 h 641"/>
                <a:gd name="T66" fmla="*/ 45 w 1861"/>
                <a:gd name="T67" fmla="*/ 22 h 641"/>
                <a:gd name="T68" fmla="*/ 60 w 1861"/>
                <a:gd name="T69" fmla="*/ 20 h 641"/>
                <a:gd name="T70" fmla="*/ 72 w 1861"/>
                <a:gd name="T71" fmla="*/ 17 h 641"/>
                <a:gd name="T72" fmla="*/ 86 w 1861"/>
                <a:gd name="T73" fmla="*/ 15 h 641"/>
                <a:gd name="T74" fmla="*/ 101 w 1861"/>
                <a:gd name="T75" fmla="*/ 11 h 641"/>
                <a:gd name="T76" fmla="*/ 116 w 1861"/>
                <a:gd name="T77" fmla="*/ 8 h 641"/>
                <a:gd name="T78" fmla="*/ 131 w 1861"/>
                <a:gd name="T79" fmla="*/ 6 h 641"/>
                <a:gd name="T80" fmla="*/ 145 w 1861"/>
                <a:gd name="T81" fmla="*/ 3 h 641"/>
                <a:gd name="T82" fmla="*/ 158 w 1861"/>
                <a:gd name="T83" fmla="*/ 1 h 641"/>
                <a:gd name="T84" fmla="*/ 174 w 1861"/>
                <a:gd name="T85" fmla="*/ 0 h 641"/>
                <a:gd name="T86" fmla="*/ 196 w 1861"/>
                <a:gd name="T87" fmla="*/ 0 h 641"/>
                <a:gd name="T88" fmla="*/ 218 w 1861"/>
                <a:gd name="T89" fmla="*/ 3 h 641"/>
                <a:gd name="T90" fmla="*/ 231 w 1861"/>
                <a:gd name="T91" fmla="*/ 8 h 641"/>
                <a:gd name="T92" fmla="*/ 229 w 1861"/>
                <a:gd name="T93" fmla="*/ 14 h 641"/>
                <a:gd name="T94" fmla="*/ 216 w 1861"/>
                <a:gd name="T95" fmla="*/ 17 h 641"/>
                <a:gd name="T96" fmla="*/ 196 w 1861"/>
                <a:gd name="T97" fmla="*/ 18 h 641"/>
                <a:gd name="T98" fmla="*/ 174 w 1861"/>
                <a:gd name="T99" fmla="*/ 17 h 641"/>
                <a:gd name="T100" fmla="*/ 162 w 1861"/>
                <a:gd name="T101" fmla="*/ 16 h 641"/>
                <a:gd name="T102" fmla="*/ 152 w 1861"/>
                <a:gd name="T103" fmla="*/ 15 h 641"/>
                <a:gd name="T104" fmla="*/ 141 w 1861"/>
                <a:gd name="T105" fmla="*/ 13 h 641"/>
                <a:gd name="T106" fmla="*/ 129 w 1861"/>
                <a:gd name="T107" fmla="*/ 11 h 64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861"/>
                <a:gd name="T163" fmla="*/ 0 h 641"/>
                <a:gd name="T164" fmla="*/ 1861 w 1861"/>
                <a:gd name="T165" fmla="*/ 641 h 64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861" h="641">
                  <a:moveTo>
                    <a:pt x="1026" y="263"/>
                  </a:moveTo>
                  <a:lnTo>
                    <a:pt x="1053" y="281"/>
                  </a:lnTo>
                  <a:lnTo>
                    <a:pt x="1080" y="297"/>
                  </a:lnTo>
                  <a:lnTo>
                    <a:pt x="1108" y="314"/>
                  </a:lnTo>
                  <a:lnTo>
                    <a:pt x="1136" y="330"/>
                  </a:lnTo>
                  <a:lnTo>
                    <a:pt x="1165" y="345"/>
                  </a:lnTo>
                  <a:lnTo>
                    <a:pt x="1195" y="360"/>
                  </a:lnTo>
                  <a:lnTo>
                    <a:pt x="1225" y="374"/>
                  </a:lnTo>
                  <a:lnTo>
                    <a:pt x="1256" y="387"/>
                  </a:lnTo>
                  <a:lnTo>
                    <a:pt x="1287" y="400"/>
                  </a:lnTo>
                  <a:lnTo>
                    <a:pt x="1319" y="412"/>
                  </a:lnTo>
                  <a:lnTo>
                    <a:pt x="1351" y="423"/>
                  </a:lnTo>
                  <a:lnTo>
                    <a:pt x="1384" y="432"/>
                  </a:lnTo>
                  <a:lnTo>
                    <a:pt x="1417" y="440"/>
                  </a:lnTo>
                  <a:lnTo>
                    <a:pt x="1453" y="447"/>
                  </a:lnTo>
                  <a:lnTo>
                    <a:pt x="1487" y="454"/>
                  </a:lnTo>
                  <a:lnTo>
                    <a:pt x="1523" y="460"/>
                  </a:lnTo>
                  <a:lnTo>
                    <a:pt x="1584" y="462"/>
                  </a:lnTo>
                  <a:lnTo>
                    <a:pt x="1640" y="458"/>
                  </a:lnTo>
                  <a:lnTo>
                    <a:pt x="1690" y="446"/>
                  </a:lnTo>
                  <a:lnTo>
                    <a:pt x="1734" y="427"/>
                  </a:lnTo>
                  <a:lnTo>
                    <a:pt x="1770" y="402"/>
                  </a:lnTo>
                  <a:lnTo>
                    <a:pt x="1799" y="374"/>
                  </a:lnTo>
                  <a:lnTo>
                    <a:pt x="1820" y="341"/>
                  </a:lnTo>
                  <a:lnTo>
                    <a:pt x="1833" y="305"/>
                  </a:lnTo>
                  <a:lnTo>
                    <a:pt x="1836" y="268"/>
                  </a:lnTo>
                  <a:lnTo>
                    <a:pt x="1831" y="232"/>
                  </a:lnTo>
                  <a:lnTo>
                    <a:pt x="1816" y="195"/>
                  </a:lnTo>
                  <a:lnTo>
                    <a:pt x="1791" y="158"/>
                  </a:lnTo>
                  <a:lnTo>
                    <a:pt x="1753" y="125"/>
                  </a:lnTo>
                  <a:lnTo>
                    <a:pt x="1706" y="95"/>
                  </a:lnTo>
                  <a:lnTo>
                    <a:pt x="1647" y="68"/>
                  </a:lnTo>
                  <a:lnTo>
                    <a:pt x="1575" y="47"/>
                  </a:lnTo>
                  <a:lnTo>
                    <a:pt x="1540" y="41"/>
                  </a:lnTo>
                  <a:lnTo>
                    <a:pt x="1504" y="36"/>
                  </a:lnTo>
                  <a:lnTo>
                    <a:pt x="1469" y="36"/>
                  </a:lnTo>
                  <a:lnTo>
                    <a:pt x="1435" y="38"/>
                  </a:lnTo>
                  <a:lnTo>
                    <a:pt x="1401" y="43"/>
                  </a:lnTo>
                  <a:lnTo>
                    <a:pt x="1367" y="50"/>
                  </a:lnTo>
                  <a:lnTo>
                    <a:pt x="1333" y="60"/>
                  </a:lnTo>
                  <a:lnTo>
                    <a:pt x="1300" y="72"/>
                  </a:lnTo>
                  <a:lnTo>
                    <a:pt x="1267" y="86"/>
                  </a:lnTo>
                  <a:lnTo>
                    <a:pt x="1234" y="102"/>
                  </a:lnTo>
                  <a:lnTo>
                    <a:pt x="1201" y="118"/>
                  </a:lnTo>
                  <a:lnTo>
                    <a:pt x="1167" y="137"/>
                  </a:lnTo>
                  <a:lnTo>
                    <a:pt x="1134" y="159"/>
                  </a:lnTo>
                  <a:lnTo>
                    <a:pt x="1101" y="181"/>
                  </a:lnTo>
                  <a:lnTo>
                    <a:pt x="1067" y="203"/>
                  </a:lnTo>
                  <a:lnTo>
                    <a:pt x="1034" y="228"/>
                  </a:lnTo>
                  <a:lnTo>
                    <a:pt x="1000" y="252"/>
                  </a:lnTo>
                  <a:lnTo>
                    <a:pt x="966" y="278"/>
                  </a:lnTo>
                  <a:lnTo>
                    <a:pt x="932" y="304"/>
                  </a:lnTo>
                  <a:lnTo>
                    <a:pt x="897" y="330"/>
                  </a:lnTo>
                  <a:lnTo>
                    <a:pt x="862" y="356"/>
                  </a:lnTo>
                  <a:lnTo>
                    <a:pt x="827" y="383"/>
                  </a:lnTo>
                  <a:lnTo>
                    <a:pt x="791" y="409"/>
                  </a:lnTo>
                  <a:lnTo>
                    <a:pt x="755" y="435"/>
                  </a:lnTo>
                  <a:lnTo>
                    <a:pt x="717" y="461"/>
                  </a:lnTo>
                  <a:lnTo>
                    <a:pt x="680" y="486"/>
                  </a:lnTo>
                  <a:lnTo>
                    <a:pt x="641" y="510"/>
                  </a:lnTo>
                  <a:lnTo>
                    <a:pt x="603" y="533"/>
                  </a:lnTo>
                  <a:lnTo>
                    <a:pt x="564" y="555"/>
                  </a:lnTo>
                  <a:lnTo>
                    <a:pt x="523" y="577"/>
                  </a:lnTo>
                  <a:lnTo>
                    <a:pt x="482" y="597"/>
                  </a:lnTo>
                  <a:lnTo>
                    <a:pt x="440" y="615"/>
                  </a:lnTo>
                  <a:lnTo>
                    <a:pt x="407" y="626"/>
                  </a:lnTo>
                  <a:lnTo>
                    <a:pt x="373" y="634"/>
                  </a:lnTo>
                  <a:lnTo>
                    <a:pt x="336" y="640"/>
                  </a:lnTo>
                  <a:lnTo>
                    <a:pt x="301" y="641"/>
                  </a:lnTo>
                  <a:lnTo>
                    <a:pt x="265" y="640"/>
                  </a:lnTo>
                  <a:lnTo>
                    <a:pt x="229" y="634"/>
                  </a:lnTo>
                  <a:lnTo>
                    <a:pt x="194" y="626"/>
                  </a:lnTo>
                  <a:lnTo>
                    <a:pt x="161" y="617"/>
                  </a:lnTo>
                  <a:lnTo>
                    <a:pt x="129" y="603"/>
                  </a:lnTo>
                  <a:lnTo>
                    <a:pt x="100" y="587"/>
                  </a:lnTo>
                  <a:lnTo>
                    <a:pt x="74" y="567"/>
                  </a:lnTo>
                  <a:lnTo>
                    <a:pt x="51" y="547"/>
                  </a:lnTo>
                  <a:lnTo>
                    <a:pt x="32" y="522"/>
                  </a:lnTo>
                  <a:lnTo>
                    <a:pt x="17" y="496"/>
                  </a:lnTo>
                  <a:lnTo>
                    <a:pt x="7" y="468"/>
                  </a:lnTo>
                  <a:lnTo>
                    <a:pt x="1" y="438"/>
                  </a:lnTo>
                  <a:lnTo>
                    <a:pt x="0" y="408"/>
                  </a:lnTo>
                  <a:lnTo>
                    <a:pt x="2" y="378"/>
                  </a:lnTo>
                  <a:lnTo>
                    <a:pt x="7" y="350"/>
                  </a:lnTo>
                  <a:lnTo>
                    <a:pt x="13" y="326"/>
                  </a:lnTo>
                  <a:lnTo>
                    <a:pt x="22" y="303"/>
                  </a:lnTo>
                  <a:lnTo>
                    <a:pt x="34" y="281"/>
                  </a:lnTo>
                  <a:lnTo>
                    <a:pt x="48" y="263"/>
                  </a:lnTo>
                  <a:lnTo>
                    <a:pt x="65" y="247"/>
                  </a:lnTo>
                  <a:lnTo>
                    <a:pt x="84" y="233"/>
                  </a:lnTo>
                  <a:lnTo>
                    <a:pt x="106" y="223"/>
                  </a:lnTo>
                  <a:lnTo>
                    <a:pt x="131" y="217"/>
                  </a:lnTo>
                  <a:lnTo>
                    <a:pt x="158" y="214"/>
                  </a:lnTo>
                  <a:lnTo>
                    <a:pt x="188" y="214"/>
                  </a:lnTo>
                  <a:lnTo>
                    <a:pt x="220" y="219"/>
                  </a:lnTo>
                  <a:lnTo>
                    <a:pt x="256" y="228"/>
                  </a:lnTo>
                  <a:lnTo>
                    <a:pt x="294" y="240"/>
                  </a:lnTo>
                  <a:lnTo>
                    <a:pt x="305" y="251"/>
                  </a:lnTo>
                  <a:lnTo>
                    <a:pt x="312" y="260"/>
                  </a:lnTo>
                  <a:lnTo>
                    <a:pt x="313" y="270"/>
                  </a:lnTo>
                  <a:lnTo>
                    <a:pt x="311" y="277"/>
                  </a:lnTo>
                  <a:lnTo>
                    <a:pt x="304" y="279"/>
                  </a:lnTo>
                  <a:lnTo>
                    <a:pt x="295" y="279"/>
                  </a:lnTo>
                  <a:lnTo>
                    <a:pt x="284" y="275"/>
                  </a:lnTo>
                  <a:lnTo>
                    <a:pt x="270" y="264"/>
                  </a:lnTo>
                  <a:lnTo>
                    <a:pt x="241" y="253"/>
                  </a:lnTo>
                  <a:lnTo>
                    <a:pt x="214" y="247"/>
                  </a:lnTo>
                  <a:lnTo>
                    <a:pt x="190" y="241"/>
                  </a:lnTo>
                  <a:lnTo>
                    <a:pt x="166" y="237"/>
                  </a:lnTo>
                  <a:lnTo>
                    <a:pt x="146" y="237"/>
                  </a:lnTo>
                  <a:lnTo>
                    <a:pt x="127" y="238"/>
                  </a:lnTo>
                  <a:lnTo>
                    <a:pt x="109" y="243"/>
                  </a:lnTo>
                  <a:lnTo>
                    <a:pt x="93" y="249"/>
                  </a:lnTo>
                  <a:lnTo>
                    <a:pt x="79" y="259"/>
                  </a:lnTo>
                  <a:lnTo>
                    <a:pt x="67" y="270"/>
                  </a:lnTo>
                  <a:lnTo>
                    <a:pt x="55" y="285"/>
                  </a:lnTo>
                  <a:lnTo>
                    <a:pt x="46" y="301"/>
                  </a:lnTo>
                  <a:lnTo>
                    <a:pt x="38" y="319"/>
                  </a:lnTo>
                  <a:lnTo>
                    <a:pt x="30" y="341"/>
                  </a:lnTo>
                  <a:lnTo>
                    <a:pt x="25" y="365"/>
                  </a:lnTo>
                  <a:lnTo>
                    <a:pt x="21" y="391"/>
                  </a:lnTo>
                  <a:lnTo>
                    <a:pt x="19" y="415"/>
                  </a:lnTo>
                  <a:lnTo>
                    <a:pt x="22" y="439"/>
                  </a:lnTo>
                  <a:lnTo>
                    <a:pt x="28" y="464"/>
                  </a:lnTo>
                  <a:lnTo>
                    <a:pt x="39" y="487"/>
                  </a:lnTo>
                  <a:lnTo>
                    <a:pt x="53" y="510"/>
                  </a:lnTo>
                  <a:lnTo>
                    <a:pt x="71" y="531"/>
                  </a:lnTo>
                  <a:lnTo>
                    <a:pt x="93" y="550"/>
                  </a:lnTo>
                  <a:lnTo>
                    <a:pt x="118" y="567"/>
                  </a:lnTo>
                  <a:lnTo>
                    <a:pt x="145" y="581"/>
                  </a:lnTo>
                  <a:lnTo>
                    <a:pt x="176" y="592"/>
                  </a:lnTo>
                  <a:lnTo>
                    <a:pt x="209" y="600"/>
                  </a:lnTo>
                  <a:lnTo>
                    <a:pt x="244" y="603"/>
                  </a:lnTo>
                  <a:lnTo>
                    <a:pt x="283" y="602"/>
                  </a:lnTo>
                  <a:lnTo>
                    <a:pt x="322" y="596"/>
                  </a:lnTo>
                  <a:lnTo>
                    <a:pt x="364" y="584"/>
                  </a:lnTo>
                  <a:lnTo>
                    <a:pt x="408" y="566"/>
                  </a:lnTo>
                  <a:lnTo>
                    <a:pt x="431" y="555"/>
                  </a:lnTo>
                  <a:lnTo>
                    <a:pt x="455" y="543"/>
                  </a:lnTo>
                  <a:lnTo>
                    <a:pt x="480" y="529"/>
                  </a:lnTo>
                  <a:lnTo>
                    <a:pt x="505" y="514"/>
                  </a:lnTo>
                  <a:lnTo>
                    <a:pt x="530" y="499"/>
                  </a:lnTo>
                  <a:lnTo>
                    <a:pt x="556" y="483"/>
                  </a:lnTo>
                  <a:lnTo>
                    <a:pt x="583" y="465"/>
                  </a:lnTo>
                  <a:lnTo>
                    <a:pt x="610" y="447"/>
                  </a:lnTo>
                  <a:lnTo>
                    <a:pt x="638" y="430"/>
                  </a:lnTo>
                  <a:lnTo>
                    <a:pt x="666" y="410"/>
                  </a:lnTo>
                  <a:lnTo>
                    <a:pt x="695" y="391"/>
                  </a:lnTo>
                  <a:lnTo>
                    <a:pt x="724" y="371"/>
                  </a:lnTo>
                  <a:lnTo>
                    <a:pt x="753" y="350"/>
                  </a:lnTo>
                  <a:lnTo>
                    <a:pt x="783" y="330"/>
                  </a:lnTo>
                  <a:lnTo>
                    <a:pt x="813" y="309"/>
                  </a:lnTo>
                  <a:lnTo>
                    <a:pt x="842" y="289"/>
                  </a:lnTo>
                  <a:lnTo>
                    <a:pt x="872" y="268"/>
                  </a:lnTo>
                  <a:lnTo>
                    <a:pt x="902" y="248"/>
                  </a:lnTo>
                  <a:lnTo>
                    <a:pt x="932" y="228"/>
                  </a:lnTo>
                  <a:lnTo>
                    <a:pt x="961" y="207"/>
                  </a:lnTo>
                  <a:lnTo>
                    <a:pt x="991" y="188"/>
                  </a:lnTo>
                  <a:lnTo>
                    <a:pt x="1020" y="169"/>
                  </a:lnTo>
                  <a:lnTo>
                    <a:pt x="1049" y="150"/>
                  </a:lnTo>
                  <a:lnTo>
                    <a:pt x="1078" y="132"/>
                  </a:lnTo>
                  <a:lnTo>
                    <a:pt x="1107" y="114"/>
                  </a:lnTo>
                  <a:lnTo>
                    <a:pt x="1136" y="98"/>
                  </a:lnTo>
                  <a:lnTo>
                    <a:pt x="1164" y="81"/>
                  </a:lnTo>
                  <a:lnTo>
                    <a:pt x="1191" y="66"/>
                  </a:lnTo>
                  <a:lnTo>
                    <a:pt x="1219" y="53"/>
                  </a:lnTo>
                  <a:lnTo>
                    <a:pt x="1245" y="39"/>
                  </a:lnTo>
                  <a:lnTo>
                    <a:pt x="1271" y="28"/>
                  </a:lnTo>
                  <a:lnTo>
                    <a:pt x="1297" y="17"/>
                  </a:lnTo>
                  <a:lnTo>
                    <a:pt x="1323" y="9"/>
                  </a:lnTo>
                  <a:lnTo>
                    <a:pt x="1355" y="4"/>
                  </a:lnTo>
                  <a:lnTo>
                    <a:pt x="1392" y="0"/>
                  </a:lnTo>
                  <a:lnTo>
                    <a:pt x="1434" y="0"/>
                  </a:lnTo>
                  <a:lnTo>
                    <a:pt x="1479" y="1"/>
                  </a:lnTo>
                  <a:lnTo>
                    <a:pt x="1525" y="5"/>
                  </a:lnTo>
                  <a:lnTo>
                    <a:pt x="1573" y="13"/>
                  </a:lnTo>
                  <a:lnTo>
                    <a:pt x="1620" y="24"/>
                  </a:lnTo>
                  <a:lnTo>
                    <a:pt x="1666" y="39"/>
                  </a:lnTo>
                  <a:lnTo>
                    <a:pt x="1710" y="58"/>
                  </a:lnTo>
                  <a:lnTo>
                    <a:pt x="1750" y="81"/>
                  </a:lnTo>
                  <a:lnTo>
                    <a:pt x="1786" y="109"/>
                  </a:lnTo>
                  <a:lnTo>
                    <a:pt x="1816" y="140"/>
                  </a:lnTo>
                  <a:lnTo>
                    <a:pt x="1839" y="177"/>
                  </a:lnTo>
                  <a:lnTo>
                    <a:pt x="1855" y="218"/>
                  </a:lnTo>
                  <a:lnTo>
                    <a:pt x="1861" y="266"/>
                  </a:lnTo>
                  <a:lnTo>
                    <a:pt x="1859" y="311"/>
                  </a:lnTo>
                  <a:lnTo>
                    <a:pt x="1851" y="349"/>
                  </a:lnTo>
                  <a:lnTo>
                    <a:pt x="1836" y="382"/>
                  </a:lnTo>
                  <a:lnTo>
                    <a:pt x="1816" y="410"/>
                  </a:lnTo>
                  <a:lnTo>
                    <a:pt x="1791" y="435"/>
                  </a:lnTo>
                  <a:lnTo>
                    <a:pt x="1761" y="453"/>
                  </a:lnTo>
                  <a:lnTo>
                    <a:pt x="1728" y="468"/>
                  </a:lnTo>
                  <a:lnTo>
                    <a:pt x="1691" y="479"/>
                  </a:lnTo>
                  <a:lnTo>
                    <a:pt x="1652" y="486"/>
                  </a:lnTo>
                  <a:lnTo>
                    <a:pt x="1611" y="490"/>
                  </a:lnTo>
                  <a:lnTo>
                    <a:pt x="1569" y="491"/>
                  </a:lnTo>
                  <a:lnTo>
                    <a:pt x="1525" y="488"/>
                  </a:lnTo>
                  <a:lnTo>
                    <a:pt x="1482" y="484"/>
                  </a:lnTo>
                  <a:lnTo>
                    <a:pt x="1439" y="476"/>
                  </a:lnTo>
                  <a:lnTo>
                    <a:pt x="1397" y="468"/>
                  </a:lnTo>
                  <a:lnTo>
                    <a:pt x="1356" y="457"/>
                  </a:lnTo>
                  <a:lnTo>
                    <a:pt x="1339" y="451"/>
                  </a:lnTo>
                  <a:lnTo>
                    <a:pt x="1320" y="445"/>
                  </a:lnTo>
                  <a:lnTo>
                    <a:pt x="1300" y="438"/>
                  </a:lnTo>
                  <a:lnTo>
                    <a:pt x="1280" y="430"/>
                  </a:lnTo>
                  <a:lnTo>
                    <a:pt x="1261" y="421"/>
                  </a:lnTo>
                  <a:lnTo>
                    <a:pt x="1240" y="410"/>
                  </a:lnTo>
                  <a:lnTo>
                    <a:pt x="1218" y="401"/>
                  </a:lnTo>
                  <a:lnTo>
                    <a:pt x="1196" y="389"/>
                  </a:lnTo>
                  <a:lnTo>
                    <a:pt x="1174" y="378"/>
                  </a:lnTo>
                  <a:lnTo>
                    <a:pt x="1152" y="365"/>
                  </a:lnTo>
                  <a:lnTo>
                    <a:pt x="1129" y="352"/>
                  </a:lnTo>
                  <a:lnTo>
                    <a:pt x="1105" y="338"/>
                  </a:lnTo>
                  <a:lnTo>
                    <a:pt x="1082" y="324"/>
                  </a:lnTo>
                  <a:lnTo>
                    <a:pt x="1058" y="311"/>
                  </a:lnTo>
                  <a:lnTo>
                    <a:pt x="1035" y="296"/>
                  </a:lnTo>
                  <a:lnTo>
                    <a:pt x="1011" y="281"/>
                  </a:lnTo>
                  <a:lnTo>
                    <a:pt x="1026" y="263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8"/>
          <p:cNvGrpSpPr>
            <a:grpSpLocks noChangeAspect="1"/>
          </p:cNvGrpSpPr>
          <p:nvPr/>
        </p:nvGrpSpPr>
        <p:grpSpPr bwMode="auto">
          <a:xfrm>
            <a:off x="2928926" y="4786322"/>
            <a:ext cx="3000396" cy="1500174"/>
            <a:chOff x="249" y="119"/>
            <a:chExt cx="1098" cy="713"/>
          </a:xfrm>
        </p:grpSpPr>
        <p:sp>
          <p:nvSpPr>
            <p:cNvPr id="15" name="AutoShape 9"/>
            <p:cNvSpPr>
              <a:spLocks noChangeAspect="1" noChangeArrowheads="1" noTextEdit="1"/>
            </p:cNvSpPr>
            <p:nvPr/>
          </p:nvSpPr>
          <p:spPr bwMode="auto">
            <a:xfrm>
              <a:off x="249" y="119"/>
              <a:ext cx="1098" cy="713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681" y="667"/>
              <a:ext cx="502" cy="150"/>
            </a:xfrm>
            <a:custGeom>
              <a:avLst/>
              <a:gdLst>
                <a:gd name="T0" fmla="*/ 3 w 1005"/>
                <a:gd name="T1" fmla="*/ 1 h 448"/>
                <a:gd name="T2" fmla="*/ 10 w 1005"/>
                <a:gd name="T3" fmla="*/ 3 h 448"/>
                <a:gd name="T4" fmla="*/ 16 w 1005"/>
                <a:gd name="T5" fmla="*/ 4 h 448"/>
                <a:gd name="T6" fmla="*/ 23 w 1005"/>
                <a:gd name="T7" fmla="*/ 6 h 448"/>
                <a:gd name="T8" fmla="*/ 30 w 1005"/>
                <a:gd name="T9" fmla="*/ 7 h 448"/>
                <a:gd name="T10" fmla="*/ 36 w 1005"/>
                <a:gd name="T11" fmla="*/ 9 h 448"/>
                <a:gd name="T12" fmla="*/ 42 w 1005"/>
                <a:gd name="T13" fmla="*/ 10 h 448"/>
                <a:gd name="T14" fmla="*/ 49 w 1005"/>
                <a:gd name="T15" fmla="*/ 12 h 448"/>
                <a:gd name="T16" fmla="*/ 55 w 1005"/>
                <a:gd name="T17" fmla="*/ 13 h 448"/>
                <a:gd name="T18" fmla="*/ 62 w 1005"/>
                <a:gd name="T19" fmla="*/ 14 h 448"/>
                <a:gd name="T20" fmla="*/ 68 w 1005"/>
                <a:gd name="T21" fmla="*/ 15 h 448"/>
                <a:gd name="T22" fmla="*/ 75 w 1005"/>
                <a:gd name="T23" fmla="*/ 16 h 448"/>
                <a:gd name="T24" fmla="*/ 81 w 1005"/>
                <a:gd name="T25" fmla="*/ 16 h 448"/>
                <a:gd name="T26" fmla="*/ 88 w 1005"/>
                <a:gd name="T27" fmla="*/ 17 h 448"/>
                <a:gd name="T28" fmla="*/ 95 w 1005"/>
                <a:gd name="T29" fmla="*/ 17 h 448"/>
                <a:gd name="T30" fmla="*/ 101 w 1005"/>
                <a:gd name="T31" fmla="*/ 17 h 448"/>
                <a:gd name="T32" fmla="*/ 110 w 1005"/>
                <a:gd name="T33" fmla="*/ 16 h 448"/>
                <a:gd name="T34" fmla="*/ 118 w 1005"/>
                <a:gd name="T35" fmla="*/ 15 h 448"/>
                <a:gd name="T36" fmla="*/ 123 w 1005"/>
                <a:gd name="T37" fmla="*/ 13 h 448"/>
                <a:gd name="T38" fmla="*/ 125 w 1005"/>
                <a:gd name="T39" fmla="*/ 10 h 448"/>
                <a:gd name="T40" fmla="*/ 125 w 1005"/>
                <a:gd name="T41" fmla="*/ 8 h 448"/>
                <a:gd name="T42" fmla="*/ 123 w 1005"/>
                <a:gd name="T43" fmla="*/ 5 h 448"/>
                <a:gd name="T44" fmla="*/ 120 w 1005"/>
                <a:gd name="T45" fmla="*/ 3 h 448"/>
                <a:gd name="T46" fmla="*/ 115 w 1005"/>
                <a:gd name="T47" fmla="*/ 2 h 448"/>
                <a:gd name="T48" fmla="*/ 111 w 1005"/>
                <a:gd name="T49" fmla="*/ 1 h 448"/>
                <a:gd name="T50" fmla="*/ 106 w 1005"/>
                <a:gd name="T51" fmla="*/ 0 h 448"/>
                <a:gd name="T52" fmla="*/ 100 w 1005"/>
                <a:gd name="T53" fmla="*/ 0 h 448"/>
                <a:gd name="T54" fmla="*/ 95 w 1005"/>
                <a:gd name="T55" fmla="*/ 0 h 448"/>
                <a:gd name="T56" fmla="*/ 90 w 1005"/>
                <a:gd name="T57" fmla="*/ 0 h 448"/>
                <a:gd name="T58" fmla="*/ 86 w 1005"/>
                <a:gd name="T59" fmla="*/ 1 h 448"/>
                <a:gd name="T60" fmla="*/ 83 w 1005"/>
                <a:gd name="T61" fmla="*/ 1 h 448"/>
                <a:gd name="T62" fmla="*/ 82 w 1005"/>
                <a:gd name="T63" fmla="*/ 2 h 448"/>
                <a:gd name="T64" fmla="*/ 83 w 1005"/>
                <a:gd name="T65" fmla="*/ 3 h 448"/>
                <a:gd name="T66" fmla="*/ 85 w 1005"/>
                <a:gd name="T67" fmla="*/ 3 h 448"/>
                <a:gd name="T68" fmla="*/ 88 w 1005"/>
                <a:gd name="T69" fmla="*/ 2 h 448"/>
                <a:gd name="T70" fmla="*/ 92 w 1005"/>
                <a:gd name="T71" fmla="*/ 1 h 448"/>
                <a:gd name="T72" fmla="*/ 97 w 1005"/>
                <a:gd name="T73" fmla="*/ 1 h 448"/>
                <a:gd name="T74" fmla="*/ 101 w 1005"/>
                <a:gd name="T75" fmla="*/ 1 h 448"/>
                <a:gd name="T76" fmla="*/ 105 w 1005"/>
                <a:gd name="T77" fmla="*/ 1 h 448"/>
                <a:gd name="T78" fmla="*/ 110 w 1005"/>
                <a:gd name="T79" fmla="*/ 2 h 448"/>
                <a:gd name="T80" fmla="*/ 115 w 1005"/>
                <a:gd name="T81" fmla="*/ 2 h 448"/>
                <a:gd name="T82" fmla="*/ 119 w 1005"/>
                <a:gd name="T83" fmla="*/ 3 h 448"/>
                <a:gd name="T84" fmla="*/ 121 w 1005"/>
                <a:gd name="T85" fmla="*/ 5 h 448"/>
                <a:gd name="T86" fmla="*/ 122 w 1005"/>
                <a:gd name="T87" fmla="*/ 7 h 448"/>
                <a:gd name="T88" fmla="*/ 121 w 1005"/>
                <a:gd name="T89" fmla="*/ 10 h 448"/>
                <a:gd name="T90" fmla="*/ 117 w 1005"/>
                <a:gd name="T91" fmla="*/ 12 h 448"/>
                <a:gd name="T92" fmla="*/ 112 w 1005"/>
                <a:gd name="T93" fmla="*/ 14 h 448"/>
                <a:gd name="T94" fmla="*/ 106 w 1005"/>
                <a:gd name="T95" fmla="*/ 15 h 448"/>
                <a:gd name="T96" fmla="*/ 99 w 1005"/>
                <a:gd name="T97" fmla="*/ 16 h 448"/>
                <a:gd name="T98" fmla="*/ 91 w 1005"/>
                <a:gd name="T99" fmla="*/ 16 h 448"/>
                <a:gd name="T100" fmla="*/ 83 w 1005"/>
                <a:gd name="T101" fmla="*/ 15 h 448"/>
                <a:gd name="T102" fmla="*/ 75 w 1005"/>
                <a:gd name="T103" fmla="*/ 15 h 448"/>
                <a:gd name="T104" fmla="*/ 66 w 1005"/>
                <a:gd name="T105" fmla="*/ 14 h 448"/>
                <a:gd name="T106" fmla="*/ 57 w 1005"/>
                <a:gd name="T107" fmla="*/ 12 h 448"/>
                <a:gd name="T108" fmla="*/ 48 w 1005"/>
                <a:gd name="T109" fmla="*/ 10 h 448"/>
                <a:gd name="T110" fmla="*/ 39 w 1005"/>
                <a:gd name="T111" fmla="*/ 8 h 448"/>
                <a:gd name="T112" fmla="*/ 31 w 1005"/>
                <a:gd name="T113" fmla="*/ 6 h 448"/>
                <a:gd name="T114" fmla="*/ 22 w 1005"/>
                <a:gd name="T115" fmla="*/ 5 h 448"/>
                <a:gd name="T116" fmla="*/ 14 w 1005"/>
                <a:gd name="T117" fmla="*/ 3 h 448"/>
                <a:gd name="T118" fmla="*/ 5 w 1005"/>
                <a:gd name="T119" fmla="*/ 1 h 448"/>
                <a:gd name="T120" fmla="*/ 0 w 1005"/>
                <a:gd name="T121" fmla="*/ 1 h 44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05"/>
                <a:gd name="T184" fmla="*/ 0 h 448"/>
                <a:gd name="T185" fmla="*/ 1005 w 1005"/>
                <a:gd name="T186" fmla="*/ 448 h 44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05" h="448">
                  <a:moveTo>
                    <a:pt x="0" y="15"/>
                  </a:moveTo>
                  <a:lnTo>
                    <a:pt x="27" y="35"/>
                  </a:lnTo>
                  <a:lnTo>
                    <a:pt x="54" y="56"/>
                  </a:lnTo>
                  <a:lnTo>
                    <a:pt x="81" y="76"/>
                  </a:lnTo>
                  <a:lnTo>
                    <a:pt x="108" y="98"/>
                  </a:lnTo>
                  <a:lnTo>
                    <a:pt x="135" y="119"/>
                  </a:lnTo>
                  <a:lnTo>
                    <a:pt x="161" y="139"/>
                  </a:lnTo>
                  <a:lnTo>
                    <a:pt x="188" y="160"/>
                  </a:lnTo>
                  <a:lnTo>
                    <a:pt x="214" y="180"/>
                  </a:lnTo>
                  <a:lnTo>
                    <a:pt x="240" y="201"/>
                  </a:lnTo>
                  <a:lnTo>
                    <a:pt x="266" y="221"/>
                  </a:lnTo>
                  <a:lnTo>
                    <a:pt x="292" y="240"/>
                  </a:lnTo>
                  <a:lnTo>
                    <a:pt x="317" y="259"/>
                  </a:lnTo>
                  <a:lnTo>
                    <a:pt x="343" y="277"/>
                  </a:lnTo>
                  <a:lnTo>
                    <a:pt x="369" y="296"/>
                  </a:lnTo>
                  <a:lnTo>
                    <a:pt x="395" y="312"/>
                  </a:lnTo>
                  <a:lnTo>
                    <a:pt x="421" y="329"/>
                  </a:lnTo>
                  <a:lnTo>
                    <a:pt x="447" y="345"/>
                  </a:lnTo>
                  <a:lnTo>
                    <a:pt x="473" y="360"/>
                  </a:lnTo>
                  <a:lnTo>
                    <a:pt x="499" y="374"/>
                  </a:lnTo>
                  <a:lnTo>
                    <a:pt x="524" y="386"/>
                  </a:lnTo>
                  <a:lnTo>
                    <a:pt x="550" y="398"/>
                  </a:lnTo>
                  <a:lnTo>
                    <a:pt x="576" y="409"/>
                  </a:lnTo>
                  <a:lnTo>
                    <a:pt x="603" y="419"/>
                  </a:lnTo>
                  <a:lnTo>
                    <a:pt x="629" y="427"/>
                  </a:lnTo>
                  <a:lnTo>
                    <a:pt x="655" y="434"/>
                  </a:lnTo>
                  <a:lnTo>
                    <a:pt x="681" y="439"/>
                  </a:lnTo>
                  <a:lnTo>
                    <a:pt x="707" y="443"/>
                  </a:lnTo>
                  <a:lnTo>
                    <a:pt x="733" y="446"/>
                  </a:lnTo>
                  <a:lnTo>
                    <a:pt x="760" y="448"/>
                  </a:lnTo>
                  <a:lnTo>
                    <a:pt x="787" y="448"/>
                  </a:lnTo>
                  <a:lnTo>
                    <a:pt x="814" y="445"/>
                  </a:lnTo>
                  <a:lnTo>
                    <a:pt x="841" y="441"/>
                  </a:lnTo>
                  <a:lnTo>
                    <a:pt x="883" y="430"/>
                  </a:lnTo>
                  <a:lnTo>
                    <a:pt x="917" y="412"/>
                  </a:lnTo>
                  <a:lnTo>
                    <a:pt x="946" y="390"/>
                  </a:lnTo>
                  <a:lnTo>
                    <a:pt x="968" y="366"/>
                  </a:lnTo>
                  <a:lnTo>
                    <a:pt x="984" y="336"/>
                  </a:lnTo>
                  <a:lnTo>
                    <a:pt x="996" y="304"/>
                  </a:lnTo>
                  <a:lnTo>
                    <a:pt x="1003" y="272"/>
                  </a:lnTo>
                  <a:lnTo>
                    <a:pt x="1005" y="237"/>
                  </a:lnTo>
                  <a:lnTo>
                    <a:pt x="1003" y="203"/>
                  </a:lnTo>
                  <a:lnTo>
                    <a:pt x="998" y="169"/>
                  </a:lnTo>
                  <a:lnTo>
                    <a:pt x="989" y="138"/>
                  </a:lnTo>
                  <a:lnTo>
                    <a:pt x="977" y="108"/>
                  </a:lnTo>
                  <a:lnTo>
                    <a:pt x="963" y="82"/>
                  </a:lnTo>
                  <a:lnTo>
                    <a:pt x="946" y="59"/>
                  </a:lnTo>
                  <a:lnTo>
                    <a:pt x="927" y="41"/>
                  </a:lnTo>
                  <a:lnTo>
                    <a:pt x="908" y="29"/>
                  </a:lnTo>
                  <a:lnTo>
                    <a:pt x="889" y="22"/>
                  </a:lnTo>
                  <a:lnTo>
                    <a:pt x="869" y="15"/>
                  </a:lnTo>
                  <a:lnTo>
                    <a:pt x="849" y="11"/>
                  </a:lnTo>
                  <a:lnTo>
                    <a:pt x="827" y="7"/>
                  </a:lnTo>
                  <a:lnTo>
                    <a:pt x="805" y="5"/>
                  </a:lnTo>
                  <a:lnTo>
                    <a:pt x="783" y="5"/>
                  </a:lnTo>
                  <a:lnTo>
                    <a:pt x="762" y="7"/>
                  </a:lnTo>
                  <a:lnTo>
                    <a:pt x="743" y="8"/>
                  </a:lnTo>
                  <a:lnTo>
                    <a:pt x="723" y="12"/>
                  </a:lnTo>
                  <a:lnTo>
                    <a:pt x="706" y="18"/>
                  </a:lnTo>
                  <a:lnTo>
                    <a:pt x="691" y="23"/>
                  </a:lnTo>
                  <a:lnTo>
                    <a:pt x="678" y="31"/>
                  </a:lnTo>
                  <a:lnTo>
                    <a:pt x="669" y="39"/>
                  </a:lnTo>
                  <a:lnTo>
                    <a:pt x="663" y="50"/>
                  </a:lnTo>
                  <a:lnTo>
                    <a:pt x="661" y="61"/>
                  </a:lnTo>
                  <a:lnTo>
                    <a:pt x="662" y="74"/>
                  </a:lnTo>
                  <a:lnTo>
                    <a:pt x="665" y="76"/>
                  </a:lnTo>
                  <a:lnTo>
                    <a:pt x="671" y="74"/>
                  </a:lnTo>
                  <a:lnTo>
                    <a:pt x="681" y="68"/>
                  </a:lnTo>
                  <a:lnTo>
                    <a:pt x="692" y="60"/>
                  </a:lnTo>
                  <a:lnTo>
                    <a:pt x="706" y="50"/>
                  </a:lnTo>
                  <a:lnTo>
                    <a:pt x="724" y="41"/>
                  </a:lnTo>
                  <a:lnTo>
                    <a:pt x="743" y="34"/>
                  </a:lnTo>
                  <a:lnTo>
                    <a:pt x="765" y="30"/>
                  </a:lnTo>
                  <a:lnTo>
                    <a:pt x="777" y="29"/>
                  </a:lnTo>
                  <a:lnTo>
                    <a:pt x="793" y="29"/>
                  </a:lnTo>
                  <a:lnTo>
                    <a:pt x="809" y="29"/>
                  </a:lnTo>
                  <a:lnTo>
                    <a:pt x="828" y="30"/>
                  </a:lnTo>
                  <a:lnTo>
                    <a:pt x="846" y="31"/>
                  </a:lnTo>
                  <a:lnTo>
                    <a:pt x="866" y="35"/>
                  </a:lnTo>
                  <a:lnTo>
                    <a:pt x="886" y="41"/>
                  </a:lnTo>
                  <a:lnTo>
                    <a:pt x="905" y="48"/>
                  </a:lnTo>
                  <a:lnTo>
                    <a:pt x="922" y="59"/>
                  </a:lnTo>
                  <a:lnTo>
                    <a:pt x="939" y="71"/>
                  </a:lnTo>
                  <a:lnTo>
                    <a:pt x="952" y="86"/>
                  </a:lnTo>
                  <a:lnTo>
                    <a:pt x="965" y="105"/>
                  </a:lnTo>
                  <a:lnTo>
                    <a:pt x="973" y="128"/>
                  </a:lnTo>
                  <a:lnTo>
                    <a:pt x="978" y="154"/>
                  </a:lnTo>
                  <a:lnTo>
                    <a:pt x="979" y="186"/>
                  </a:lnTo>
                  <a:lnTo>
                    <a:pt x="976" y="221"/>
                  </a:lnTo>
                  <a:lnTo>
                    <a:pt x="968" y="258"/>
                  </a:lnTo>
                  <a:lnTo>
                    <a:pt x="956" y="289"/>
                  </a:lnTo>
                  <a:lnTo>
                    <a:pt x="942" y="318"/>
                  </a:lnTo>
                  <a:lnTo>
                    <a:pt x="923" y="344"/>
                  </a:lnTo>
                  <a:lnTo>
                    <a:pt x="903" y="364"/>
                  </a:lnTo>
                  <a:lnTo>
                    <a:pt x="879" y="382"/>
                  </a:lnTo>
                  <a:lnTo>
                    <a:pt x="853" y="397"/>
                  </a:lnTo>
                  <a:lnTo>
                    <a:pt x="825" y="408"/>
                  </a:lnTo>
                  <a:lnTo>
                    <a:pt x="796" y="415"/>
                  </a:lnTo>
                  <a:lnTo>
                    <a:pt x="765" y="419"/>
                  </a:lnTo>
                  <a:lnTo>
                    <a:pt x="733" y="420"/>
                  </a:lnTo>
                  <a:lnTo>
                    <a:pt x="701" y="419"/>
                  </a:lnTo>
                  <a:lnTo>
                    <a:pt x="668" y="413"/>
                  </a:lnTo>
                  <a:lnTo>
                    <a:pt x="635" y="405"/>
                  </a:lnTo>
                  <a:lnTo>
                    <a:pt x="603" y="393"/>
                  </a:lnTo>
                  <a:lnTo>
                    <a:pt x="571" y="379"/>
                  </a:lnTo>
                  <a:lnTo>
                    <a:pt x="533" y="360"/>
                  </a:lnTo>
                  <a:lnTo>
                    <a:pt x="496" y="340"/>
                  </a:lnTo>
                  <a:lnTo>
                    <a:pt x="460" y="318"/>
                  </a:lnTo>
                  <a:lnTo>
                    <a:pt x="423" y="296"/>
                  </a:lnTo>
                  <a:lnTo>
                    <a:pt x="388" y="273"/>
                  </a:lnTo>
                  <a:lnTo>
                    <a:pt x="353" y="248"/>
                  </a:lnTo>
                  <a:lnTo>
                    <a:pt x="317" y="224"/>
                  </a:lnTo>
                  <a:lnTo>
                    <a:pt x="283" y="199"/>
                  </a:lnTo>
                  <a:lnTo>
                    <a:pt x="249" y="173"/>
                  </a:lnTo>
                  <a:lnTo>
                    <a:pt x="215" y="149"/>
                  </a:lnTo>
                  <a:lnTo>
                    <a:pt x="181" y="123"/>
                  </a:lnTo>
                  <a:lnTo>
                    <a:pt x="146" y="98"/>
                  </a:lnTo>
                  <a:lnTo>
                    <a:pt x="113" y="72"/>
                  </a:lnTo>
                  <a:lnTo>
                    <a:pt x="79" y="48"/>
                  </a:lnTo>
                  <a:lnTo>
                    <a:pt x="46" y="23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255" y="544"/>
              <a:ext cx="771" cy="215"/>
            </a:xfrm>
            <a:custGeom>
              <a:avLst/>
              <a:gdLst>
                <a:gd name="T0" fmla="*/ 101 w 1542"/>
                <a:gd name="T1" fmla="*/ 13 h 645"/>
                <a:gd name="T2" fmla="*/ 93 w 1542"/>
                <a:gd name="T3" fmla="*/ 12 h 645"/>
                <a:gd name="T4" fmla="*/ 85 w 1542"/>
                <a:gd name="T5" fmla="*/ 10 h 645"/>
                <a:gd name="T6" fmla="*/ 76 w 1542"/>
                <a:gd name="T7" fmla="*/ 9 h 645"/>
                <a:gd name="T8" fmla="*/ 67 w 1542"/>
                <a:gd name="T9" fmla="*/ 8 h 645"/>
                <a:gd name="T10" fmla="*/ 57 w 1542"/>
                <a:gd name="T11" fmla="*/ 8 h 645"/>
                <a:gd name="T12" fmla="*/ 49 w 1542"/>
                <a:gd name="T13" fmla="*/ 7 h 645"/>
                <a:gd name="T14" fmla="*/ 41 w 1542"/>
                <a:gd name="T15" fmla="*/ 7 h 645"/>
                <a:gd name="T16" fmla="*/ 34 w 1542"/>
                <a:gd name="T17" fmla="*/ 8 h 645"/>
                <a:gd name="T18" fmla="*/ 26 w 1542"/>
                <a:gd name="T19" fmla="*/ 8 h 645"/>
                <a:gd name="T20" fmla="*/ 20 w 1542"/>
                <a:gd name="T21" fmla="*/ 9 h 645"/>
                <a:gd name="T22" fmla="*/ 12 w 1542"/>
                <a:gd name="T23" fmla="*/ 11 h 645"/>
                <a:gd name="T24" fmla="*/ 7 w 1542"/>
                <a:gd name="T25" fmla="*/ 14 h 645"/>
                <a:gd name="T26" fmla="*/ 6 w 1542"/>
                <a:gd name="T27" fmla="*/ 17 h 645"/>
                <a:gd name="T28" fmla="*/ 10 w 1542"/>
                <a:gd name="T29" fmla="*/ 19 h 645"/>
                <a:gd name="T30" fmla="*/ 19 w 1542"/>
                <a:gd name="T31" fmla="*/ 21 h 645"/>
                <a:gd name="T32" fmla="*/ 33 w 1542"/>
                <a:gd name="T33" fmla="*/ 22 h 645"/>
                <a:gd name="T34" fmla="*/ 49 w 1542"/>
                <a:gd name="T35" fmla="*/ 22 h 645"/>
                <a:gd name="T36" fmla="*/ 69 w 1542"/>
                <a:gd name="T37" fmla="*/ 21 h 645"/>
                <a:gd name="T38" fmla="*/ 80 w 1542"/>
                <a:gd name="T39" fmla="*/ 20 h 645"/>
                <a:gd name="T40" fmla="*/ 90 w 1542"/>
                <a:gd name="T41" fmla="*/ 18 h 645"/>
                <a:gd name="T42" fmla="*/ 100 w 1542"/>
                <a:gd name="T43" fmla="*/ 16 h 645"/>
                <a:gd name="T44" fmla="*/ 112 w 1542"/>
                <a:gd name="T45" fmla="*/ 13 h 645"/>
                <a:gd name="T46" fmla="*/ 123 w 1542"/>
                <a:gd name="T47" fmla="*/ 11 h 645"/>
                <a:gd name="T48" fmla="*/ 135 w 1542"/>
                <a:gd name="T49" fmla="*/ 8 h 645"/>
                <a:gd name="T50" fmla="*/ 147 w 1542"/>
                <a:gd name="T51" fmla="*/ 6 h 645"/>
                <a:gd name="T52" fmla="*/ 159 w 1542"/>
                <a:gd name="T53" fmla="*/ 4 h 645"/>
                <a:gd name="T54" fmla="*/ 171 w 1542"/>
                <a:gd name="T55" fmla="*/ 2 h 645"/>
                <a:gd name="T56" fmla="*/ 184 w 1542"/>
                <a:gd name="T57" fmla="*/ 1 h 645"/>
                <a:gd name="T58" fmla="*/ 193 w 1542"/>
                <a:gd name="T59" fmla="*/ 0 h 645"/>
                <a:gd name="T60" fmla="*/ 189 w 1542"/>
                <a:gd name="T61" fmla="*/ 1 h 645"/>
                <a:gd name="T62" fmla="*/ 185 w 1542"/>
                <a:gd name="T63" fmla="*/ 1 h 645"/>
                <a:gd name="T64" fmla="*/ 179 w 1542"/>
                <a:gd name="T65" fmla="*/ 2 h 645"/>
                <a:gd name="T66" fmla="*/ 167 w 1542"/>
                <a:gd name="T67" fmla="*/ 4 h 645"/>
                <a:gd name="T68" fmla="*/ 155 w 1542"/>
                <a:gd name="T69" fmla="*/ 6 h 645"/>
                <a:gd name="T70" fmla="*/ 143 w 1542"/>
                <a:gd name="T71" fmla="*/ 9 h 645"/>
                <a:gd name="T72" fmla="*/ 131 w 1542"/>
                <a:gd name="T73" fmla="*/ 12 h 645"/>
                <a:gd name="T74" fmla="*/ 117 w 1542"/>
                <a:gd name="T75" fmla="*/ 15 h 645"/>
                <a:gd name="T76" fmla="*/ 104 w 1542"/>
                <a:gd name="T77" fmla="*/ 18 h 645"/>
                <a:gd name="T78" fmla="*/ 92 w 1542"/>
                <a:gd name="T79" fmla="*/ 20 h 645"/>
                <a:gd name="T80" fmla="*/ 78 w 1542"/>
                <a:gd name="T81" fmla="*/ 22 h 645"/>
                <a:gd name="T82" fmla="*/ 63 w 1542"/>
                <a:gd name="T83" fmla="*/ 23 h 645"/>
                <a:gd name="T84" fmla="*/ 49 w 1542"/>
                <a:gd name="T85" fmla="*/ 24 h 645"/>
                <a:gd name="T86" fmla="*/ 37 w 1542"/>
                <a:gd name="T87" fmla="*/ 24 h 645"/>
                <a:gd name="T88" fmla="*/ 25 w 1542"/>
                <a:gd name="T89" fmla="*/ 23 h 645"/>
                <a:gd name="T90" fmla="*/ 15 w 1542"/>
                <a:gd name="T91" fmla="*/ 22 h 645"/>
                <a:gd name="T92" fmla="*/ 6 w 1542"/>
                <a:gd name="T93" fmla="*/ 20 h 645"/>
                <a:gd name="T94" fmla="*/ 2 w 1542"/>
                <a:gd name="T95" fmla="*/ 18 h 645"/>
                <a:gd name="T96" fmla="*/ 0 w 1542"/>
                <a:gd name="T97" fmla="*/ 15 h 645"/>
                <a:gd name="T98" fmla="*/ 3 w 1542"/>
                <a:gd name="T99" fmla="*/ 12 h 645"/>
                <a:gd name="T100" fmla="*/ 10 w 1542"/>
                <a:gd name="T101" fmla="*/ 9 h 645"/>
                <a:gd name="T102" fmla="*/ 22 w 1542"/>
                <a:gd name="T103" fmla="*/ 7 h 645"/>
                <a:gd name="T104" fmla="*/ 38 w 1542"/>
                <a:gd name="T105" fmla="*/ 6 h 645"/>
                <a:gd name="T106" fmla="*/ 58 w 1542"/>
                <a:gd name="T107" fmla="*/ 7 h 645"/>
                <a:gd name="T108" fmla="*/ 69 w 1542"/>
                <a:gd name="T109" fmla="*/ 8 h 645"/>
                <a:gd name="T110" fmla="*/ 78 w 1542"/>
                <a:gd name="T111" fmla="*/ 9 h 645"/>
                <a:gd name="T112" fmla="*/ 87 w 1542"/>
                <a:gd name="T113" fmla="*/ 10 h 645"/>
                <a:gd name="T114" fmla="*/ 96 w 1542"/>
                <a:gd name="T115" fmla="*/ 11 h 645"/>
                <a:gd name="T116" fmla="*/ 104 w 1542"/>
                <a:gd name="T117" fmla="*/ 13 h 64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542"/>
                <a:gd name="T178" fmla="*/ 0 h 645"/>
                <a:gd name="T179" fmla="*/ 1542 w 1542"/>
                <a:gd name="T180" fmla="*/ 645 h 64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542" h="645">
                  <a:moveTo>
                    <a:pt x="851" y="386"/>
                  </a:moveTo>
                  <a:lnTo>
                    <a:pt x="830" y="371"/>
                  </a:lnTo>
                  <a:lnTo>
                    <a:pt x="809" y="356"/>
                  </a:lnTo>
                  <a:lnTo>
                    <a:pt x="787" y="342"/>
                  </a:lnTo>
                  <a:lnTo>
                    <a:pt x="764" y="329"/>
                  </a:lnTo>
                  <a:lnTo>
                    <a:pt x="742" y="315"/>
                  </a:lnTo>
                  <a:lnTo>
                    <a:pt x="719" y="303"/>
                  </a:lnTo>
                  <a:lnTo>
                    <a:pt x="695" y="290"/>
                  </a:lnTo>
                  <a:lnTo>
                    <a:pt x="673" y="279"/>
                  </a:lnTo>
                  <a:lnTo>
                    <a:pt x="649" y="268"/>
                  </a:lnTo>
                  <a:lnTo>
                    <a:pt x="626" y="259"/>
                  </a:lnTo>
                  <a:lnTo>
                    <a:pt x="602" y="249"/>
                  </a:lnTo>
                  <a:lnTo>
                    <a:pt x="578" y="241"/>
                  </a:lnTo>
                  <a:lnTo>
                    <a:pt x="554" y="233"/>
                  </a:lnTo>
                  <a:lnTo>
                    <a:pt x="532" y="226"/>
                  </a:lnTo>
                  <a:lnTo>
                    <a:pt x="508" y="219"/>
                  </a:lnTo>
                  <a:lnTo>
                    <a:pt x="484" y="214"/>
                  </a:lnTo>
                  <a:lnTo>
                    <a:pt x="461" y="210"/>
                  </a:lnTo>
                  <a:lnTo>
                    <a:pt x="438" y="206"/>
                  </a:lnTo>
                  <a:lnTo>
                    <a:pt x="415" y="202"/>
                  </a:lnTo>
                  <a:lnTo>
                    <a:pt x="393" y="200"/>
                  </a:lnTo>
                  <a:lnTo>
                    <a:pt x="371" y="199"/>
                  </a:lnTo>
                  <a:lnTo>
                    <a:pt x="348" y="198"/>
                  </a:lnTo>
                  <a:lnTo>
                    <a:pt x="327" y="198"/>
                  </a:lnTo>
                  <a:lnTo>
                    <a:pt x="306" y="199"/>
                  </a:lnTo>
                  <a:lnTo>
                    <a:pt x="286" y="202"/>
                  </a:lnTo>
                  <a:lnTo>
                    <a:pt x="266" y="204"/>
                  </a:lnTo>
                  <a:lnTo>
                    <a:pt x="246" y="208"/>
                  </a:lnTo>
                  <a:lnTo>
                    <a:pt x="228" y="214"/>
                  </a:lnTo>
                  <a:lnTo>
                    <a:pt x="209" y="219"/>
                  </a:lnTo>
                  <a:lnTo>
                    <a:pt x="192" y="226"/>
                  </a:lnTo>
                  <a:lnTo>
                    <a:pt x="175" y="234"/>
                  </a:lnTo>
                  <a:lnTo>
                    <a:pt x="159" y="244"/>
                  </a:lnTo>
                  <a:lnTo>
                    <a:pt x="136" y="260"/>
                  </a:lnTo>
                  <a:lnTo>
                    <a:pt x="117" y="278"/>
                  </a:lnTo>
                  <a:lnTo>
                    <a:pt x="98" y="299"/>
                  </a:lnTo>
                  <a:lnTo>
                    <a:pt x="82" y="322"/>
                  </a:lnTo>
                  <a:lnTo>
                    <a:pt x="68" y="348"/>
                  </a:lnTo>
                  <a:lnTo>
                    <a:pt x="56" y="376"/>
                  </a:lnTo>
                  <a:lnTo>
                    <a:pt x="48" y="408"/>
                  </a:lnTo>
                  <a:lnTo>
                    <a:pt x="42" y="442"/>
                  </a:lnTo>
                  <a:lnTo>
                    <a:pt x="42" y="464"/>
                  </a:lnTo>
                  <a:lnTo>
                    <a:pt x="48" y="484"/>
                  </a:lnTo>
                  <a:lnTo>
                    <a:pt x="59" y="505"/>
                  </a:lnTo>
                  <a:lnTo>
                    <a:pt x="74" y="525"/>
                  </a:lnTo>
                  <a:lnTo>
                    <a:pt x="95" y="543"/>
                  </a:lnTo>
                  <a:lnTo>
                    <a:pt x="120" y="561"/>
                  </a:lnTo>
                  <a:lnTo>
                    <a:pt x="149" y="576"/>
                  </a:lnTo>
                  <a:lnTo>
                    <a:pt x="182" y="588"/>
                  </a:lnTo>
                  <a:lnTo>
                    <a:pt x="218" y="597"/>
                  </a:lnTo>
                  <a:lnTo>
                    <a:pt x="259" y="606"/>
                  </a:lnTo>
                  <a:lnTo>
                    <a:pt x="301" y="608"/>
                  </a:lnTo>
                  <a:lnTo>
                    <a:pt x="347" y="610"/>
                  </a:lnTo>
                  <a:lnTo>
                    <a:pt x="396" y="606"/>
                  </a:lnTo>
                  <a:lnTo>
                    <a:pt x="445" y="599"/>
                  </a:lnTo>
                  <a:lnTo>
                    <a:pt x="498" y="587"/>
                  </a:lnTo>
                  <a:lnTo>
                    <a:pt x="552" y="569"/>
                  </a:lnTo>
                  <a:lnTo>
                    <a:pt x="580" y="558"/>
                  </a:lnTo>
                  <a:lnTo>
                    <a:pt x="607" y="546"/>
                  </a:lnTo>
                  <a:lnTo>
                    <a:pt x="635" y="532"/>
                  </a:lnTo>
                  <a:lnTo>
                    <a:pt x="663" y="517"/>
                  </a:lnTo>
                  <a:lnTo>
                    <a:pt x="692" y="501"/>
                  </a:lnTo>
                  <a:lnTo>
                    <a:pt x="720" y="483"/>
                  </a:lnTo>
                  <a:lnTo>
                    <a:pt x="749" y="464"/>
                  </a:lnTo>
                  <a:lnTo>
                    <a:pt x="778" y="445"/>
                  </a:lnTo>
                  <a:lnTo>
                    <a:pt x="807" y="424"/>
                  </a:lnTo>
                  <a:lnTo>
                    <a:pt x="837" y="402"/>
                  </a:lnTo>
                  <a:lnTo>
                    <a:pt x="867" y="380"/>
                  </a:lnTo>
                  <a:lnTo>
                    <a:pt x="897" y="359"/>
                  </a:lnTo>
                  <a:lnTo>
                    <a:pt x="926" y="335"/>
                  </a:lnTo>
                  <a:lnTo>
                    <a:pt x="957" y="312"/>
                  </a:lnTo>
                  <a:lnTo>
                    <a:pt x="987" y="290"/>
                  </a:lnTo>
                  <a:lnTo>
                    <a:pt x="1017" y="267"/>
                  </a:lnTo>
                  <a:lnTo>
                    <a:pt x="1048" y="244"/>
                  </a:lnTo>
                  <a:lnTo>
                    <a:pt x="1079" y="222"/>
                  </a:lnTo>
                  <a:lnTo>
                    <a:pt x="1110" y="199"/>
                  </a:lnTo>
                  <a:lnTo>
                    <a:pt x="1141" y="177"/>
                  </a:lnTo>
                  <a:lnTo>
                    <a:pt x="1174" y="157"/>
                  </a:lnTo>
                  <a:lnTo>
                    <a:pt x="1206" y="136"/>
                  </a:lnTo>
                  <a:lnTo>
                    <a:pt x="1237" y="117"/>
                  </a:lnTo>
                  <a:lnTo>
                    <a:pt x="1269" y="98"/>
                  </a:lnTo>
                  <a:lnTo>
                    <a:pt x="1302" y="80"/>
                  </a:lnTo>
                  <a:lnTo>
                    <a:pt x="1334" y="65"/>
                  </a:lnTo>
                  <a:lnTo>
                    <a:pt x="1368" y="50"/>
                  </a:lnTo>
                  <a:lnTo>
                    <a:pt x="1401" y="36"/>
                  </a:lnTo>
                  <a:lnTo>
                    <a:pt x="1434" y="24"/>
                  </a:lnTo>
                  <a:lnTo>
                    <a:pt x="1467" y="15"/>
                  </a:lnTo>
                  <a:lnTo>
                    <a:pt x="1500" y="6"/>
                  </a:lnTo>
                  <a:lnTo>
                    <a:pt x="1535" y="0"/>
                  </a:lnTo>
                  <a:lnTo>
                    <a:pt x="1542" y="13"/>
                  </a:lnTo>
                  <a:lnTo>
                    <a:pt x="1532" y="15"/>
                  </a:lnTo>
                  <a:lnTo>
                    <a:pt x="1520" y="17"/>
                  </a:lnTo>
                  <a:lnTo>
                    <a:pt x="1510" y="19"/>
                  </a:lnTo>
                  <a:lnTo>
                    <a:pt x="1499" y="21"/>
                  </a:lnTo>
                  <a:lnTo>
                    <a:pt x="1488" y="24"/>
                  </a:lnTo>
                  <a:lnTo>
                    <a:pt x="1479" y="28"/>
                  </a:lnTo>
                  <a:lnTo>
                    <a:pt x="1468" y="31"/>
                  </a:lnTo>
                  <a:lnTo>
                    <a:pt x="1459" y="35"/>
                  </a:lnTo>
                  <a:lnTo>
                    <a:pt x="1428" y="50"/>
                  </a:lnTo>
                  <a:lnTo>
                    <a:pt x="1396" y="66"/>
                  </a:lnTo>
                  <a:lnTo>
                    <a:pt x="1363" y="84"/>
                  </a:lnTo>
                  <a:lnTo>
                    <a:pt x="1332" y="103"/>
                  </a:lnTo>
                  <a:lnTo>
                    <a:pt x="1300" y="124"/>
                  </a:lnTo>
                  <a:lnTo>
                    <a:pt x="1268" y="147"/>
                  </a:lnTo>
                  <a:lnTo>
                    <a:pt x="1236" y="170"/>
                  </a:lnTo>
                  <a:lnTo>
                    <a:pt x="1204" y="193"/>
                  </a:lnTo>
                  <a:lnTo>
                    <a:pt x="1172" y="218"/>
                  </a:lnTo>
                  <a:lnTo>
                    <a:pt x="1139" y="244"/>
                  </a:lnTo>
                  <a:lnTo>
                    <a:pt x="1106" y="270"/>
                  </a:lnTo>
                  <a:lnTo>
                    <a:pt x="1074" y="296"/>
                  </a:lnTo>
                  <a:lnTo>
                    <a:pt x="1041" y="322"/>
                  </a:lnTo>
                  <a:lnTo>
                    <a:pt x="1008" y="348"/>
                  </a:lnTo>
                  <a:lnTo>
                    <a:pt x="973" y="374"/>
                  </a:lnTo>
                  <a:lnTo>
                    <a:pt x="940" y="400"/>
                  </a:lnTo>
                  <a:lnTo>
                    <a:pt x="906" y="425"/>
                  </a:lnTo>
                  <a:lnTo>
                    <a:pt x="872" y="450"/>
                  </a:lnTo>
                  <a:lnTo>
                    <a:pt x="838" y="475"/>
                  </a:lnTo>
                  <a:lnTo>
                    <a:pt x="802" y="496"/>
                  </a:lnTo>
                  <a:lnTo>
                    <a:pt x="767" y="518"/>
                  </a:lnTo>
                  <a:lnTo>
                    <a:pt x="732" y="540"/>
                  </a:lnTo>
                  <a:lnTo>
                    <a:pt x="695" y="559"/>
                  </a:lnTo>
                  <a:lnTo>
                    <a:pt x="659" y="577"/>
                  </a:lnTo>
                  <a:lnTo>
                    <a:pt x="623" y="592"/>
                  </a:lnTo>
                  <a:lnTo>
                    <a:pt x="585" y="607"/>
                  </a:lnTo>
                  <a:lnTo>
                    <a:pt x="548" y="619"/>
                  </a:lnTo>
                  <a:lnTo>
                    <a:pt x="510" y="629"/>
                  </a:lnTo>
                  <a:lnTo>
                    <a:pt x="471" y="637"/>
                  </a:lnTo>
                  <a:lnTo>
                    <a:pt x="433" y="643"/>
                  </a:lnTo>
                  <a:lnTo>
                    <a:pt x="394" y="645"/>
                  </a:lnTo>
                  <a:lnTo>
                    <a:pt x="354" y="645"/>
                  </a:lnTo>
                  <a:lnTo>
                    <a:pt x="323" y="644"/>
                  </a:lnTo>
                  <a:lnTo>
                    <a:pt x="292" y="640"/>
                  </a:lnTo>
                  <a:lnTo>
                    <a:pt x="262" y="634"/>
                  </a:lnTo>
                  <a:lnTo>
                    <a:pt x="232" y="629"/>
                  </a:lnTo>
                  <a:lnTo>
                    <a:pt x="202" y="621"/>
                  </a:lnTo>
                  <a:lnTo>
                    <a:pt x="174" y="611"/>
                  </a:lnTo>
                  <a:lnTo>
                    <a:pt x="147" y="600"/>
                  </a:lnTo>
                  <a:lnTo>
                    <a:pt x="121" y="588"/>
                  </a:lnTo>
                  <a:lnTo>
                    <a:pt x="97" y="573"/>
                  </a:lnTo>
                  <a:lnTo>
                    <a:pt x="75" y="558"/>
                  </a:lnTo>
                  <a:lnTo>
                    <a:pt x="55" y="540"/>
                  </a:lnTo>
                  <a:lnTo>
                    <a:pt x="38" y="522"/>
                  </a:lnTo>
                  <a:lnTo>
                    <a:pt x="23" y="502"/>
                  </a:lnTo>
                  <a:lnTo>
                    <a:pt x="13" y="480"/>
                  </a:lnTo>
                  <a:lnTo>
                    <a:pt x="5" y="457"/>
                  </a:lnTo>
                  <a:lnTo>
                    <a:pt x="0" y="432"/>
                  </a:lnTo>
                  <a:lnTo>
                    <a:pt x="0" y="406"/>
                  </a:lnTo>
                  <a:lnTo>
                    <a:pt x="4" y="380"/>
                  </a:lnTo>
                  <a:lnTo>
                    <a:pt x="11" y="353"/>
                  </a:lnTo>
                  <a:lnTo>
                    <a:pt x="21" y="327"/>
                  </a:lnTo>
                  <a:lnTo>
                    <a:pt x="37" y="303"/>
                  </a:lnTo>
                  <a:lnTo>
                    <a:pt x="55" y="278"/>
                  </a:lnTo>
                  <a:lnTo>
                    <a:pt x="78" y="255"/>
                  </a:lnTo>
                  <a:lnTo>
                    <a:pt x="105" y="234"/>
                  </a:lnTo>
                  <a:lnTo>
                    <a:pt x="135" y="215"/>
                  </a:lnTo>
                  <a:lnTo>
                    <a:pt x="171" y="199"/>
                  </a:lnTo>
                  <a:lnTo>
                    <a:pt x="210" y="187"/>
                  </a:lnTo>
                  <a:lnTo>
                    <a:pt x="253" y="177"/>
                  </a:lnTo>
                  <a:lnTo>
                    <a:pt x="300" y="172"/>
                  </a:lnTo>
                  <a:lnTo>
                    <a:pt x="352" y="172"/>
                  </a:lnTo>
                  <a:lnTo>
                    <a:pt x="408" y="174"/>
                  </a:lnTo>
                  <a:lnTo>
                    <a:pt x="468" y="184"/>
                  </a:lnTo>
                  <a:lnTo>
                    <a:pt x="494" y="189"/>
                  </a:lnTo>
                  <a:lnTo>
                    <a:pt x="519" y="196"/>
                  </a:lnTo>
                  <a:lnTo>
                    <a:pt x="545" y="204"/>
                  </a:lnTo>
                  <a:lnTo>
                    <a:pt x="570" y="213"/>
                  </a:lnTo>
                  <a:lnTo>
                    <a:pt x="595" y="222"/>
                  </a:lnTo>
                  <a:lnTo>
                    <a:pt x="620" y="232"/>
                  </a:lnTo>
                  <a:lnTo>
                    <a:pt x="645" y="243"/>
                  </a:lnTo>
                  <a:lnTo>
                    <a:pt x="670" y="255"/>
                  </a:lnTo>
                  <a:lnTo>
                    <a:pt x="693" y="267"/>
                  </a:lnTo>
                  <a:lnTo>
                    <a:pt x="718" y="281"/>
                  </a:lnTo>
                  <a:lnTo>
                    <a:pt x="742" y="294"/>
                  </a:lnTo>
                  <a:lnTo>
                    <a:pt x="766" y="308"/>
                  </a:lnTo>
                  <a:lnTo>
                    <a:pt x="791" y="323"/>
                  </a:lnTo>
                  <a:lnTo>
                    <a:pt x="815" y="339"/>
                  </a:lnTo>
                  <a:lnTo>
                    <a:pt x="839" y="354"/>
                  </a:lnTo>
                  <a:lnTo>
                    <a:pt x="862" y="371"/>
                  </a:lnTo>
                  <a:lnTo>
                    <a:pt x="851" y="386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762" y="230"/>
              <a:ext cx="389" cy="353"/>
            </a:xfrm>
            <a:custGeom>
              <a:avLst/>
              <a:gdLst>
                <a:gd name="T0" fmla="*/ 68 w 778"/>
                <a:gd name="T1" fmla="*/ 35 h 1058"/>
                <a:gd name="T2" fmla="*/ 74 w 778"/>
                <a:gd name="T3" fmla="*/ 34 h 1058"/>
                <a:gd name="T4" fmla="*/ 79 w 778"/>
                <a:gd name="T5" fmla="*/ 34 h 1058"/>
                <a:gd name="T6" fmla="*/ 84 w 778"/>
                <a:gd name="T7" fmla="*/ 34 h 1058"/>
                <a:gd name="T8" fmla="*/ 88 w 778"/>
                <a:gd name="T9" fmla="*/ 34 h 1058"/>
                <a:gd name="T10" fmla="*/ 91 w 778"/>
                <a:gd name="T11" fmla="*/ 35 h 1058"/>
                <a:gd name="T12" fmla="*/ 94 w 778"/>
                <a:gd name="T13" fmla="*/ 35 h 1058"/>
                <a:gd name="T14" fmla="*/ 96 w 778"/>
                <a:gd name="T15" fmla="*/ 36 h 1058"/>
                <a:gd name="T16" fmla="*/ 97 w 778"/>
                <a:gd name="T17" fmla="*/ 38 h 1058"/>
                <a:gd name="T18" fmla="*/ 97 w 778"/>
                <a:gd name="T19" fmla="*/ 38 h 1058"/>
                <a:gd name="T20" fmla="*/ 94 w 778"/>
                <a:gd name="T21" fmla="*/ 39 h 1058"/>
                <a:gd name="T22" fmla="*/ 89 w 778"/>
                <a:gd name="T23" fmla="*/ 39 h 1058"/>
                <a:gd name="T24" fmla="*/ 83 w 778"/>
                <a:gd name="T25" fmla="*/ 39 h 1058"/>
                <a:gd name="T26" fmla="*/ 75 w 778"/>
                <a:gd name="T27" fmla="*/ 38 h 1058"/>
                <a:gd name="T28" fmla="*/ 67 w 778"/>
                <a:gd name="T29" fmla="*/ 37 h 1058"/>
                <a:gd name="T30" fmla="*/ 58 w 778"/>
                <a:gd name="T31" fmla="*/ 36 h 1058"/>
                <a:gd name="T32" fmla="*/ 49 w 778"/>
                <a:gd name="T33" fmla="*/ 33 h 1058"/>
                <a:gd name="T34" fmla="*/ 42 w 778"/>
                <a:gd name="T35" fmla="*/ 30 h 1058"/>
                <a:gd name="T36" fmla="*/ 33 w 778"/>
                <a:gd name="T37" fmla="*/ 26 h 1058"/>
                <a:gd name="T38" fmla="*/ 25 w 778"/>
                <a:gd name="T39" fmla="*/ 22 h 1058"/>
                <a:gd name="T40" fmla="*/ 19 w 778"/>
                <a:gd name="T41" fmla="*/ 17 h 1058"/>
                <a:gd name="T42" fmla="*/ 12 w 778"/>
                <a:gd name="T43" fmla="*/ 12 h 1058"/>
                <a:gd name="T44" fmla="*/ 6 w 778"/>
                <a:gd name="T45" fmla="*/ 8 h 1058"/>
                <a:gd name="T46" fmla="*/ 2 w 778"/>
                <a:gd name="T47" fmla="*/ 3 h 1058"/>
                <a:gd name="T48" fmla="*/ 2 w 778"/>
                <a:gd name="T49" fmla="*/ 0 h 1058"/>
                <a:gd name="T50" fmla="*/ 6 w 778"/>
                <a:gd name="T51" fmla="*/ 6 h 1058"/>
                <a:gd name="T52" fmla="*/ 12 w 778"/>
                <a:gd name="T53" fmla="*/ 11 h 1058"/>
                <a:gd name="T54" fmla="*/ 19 w 778"/>
                <a:gd name="T55" fmla="*/ 16 h 1058"/>
                <a:gd name="T56" fmla="*/ 26 w 778"/>
                <a:gd name="T57" fmla="*/ 21 h 1058"/>
                <a:gd name="T58" fmla="*/ 34 w 778"/>
                <a:gd name="T59" fmla="*/ 25 h 1058"/>
                <a:gd name="T60" fmla="*/ 42 w 778"/>
                <a:gd name="T61" fmla="*/ 28 h 1058"/>
                <a:gd name="T62" fmla="*/ 49 w 778"/>
                <a:gd name="T63" fmla="*/ 31 h 1058"/>
                <a:gd name="T64" fmla="*/ 55 w 778"/>
                <a:gd name="T65" fmla="*/ 33 h 1058"/>
                <a:gd name="T66" fmla="*/ 61 w 778"/>
                <a:gd name="T67" fmla="*/ 35 h 1058"/>
                <a:gd name="T68" fmla="*/ 69 w 778"/>
                <a:gd name="T69" fmla="*/ 37 h 1058"/>
                <a:gd name="T70" fmla="*/ 75 w 778"/>
                <a:gd name="T71" fmla="*/ 37 h 1058"/>
                <a:gd name="T72" fmla="*/ 81 w 778"/>
                <a:gd name="T73" fmla="*/ 38 h 1058"/>
                <a:gd name="T74" fmla="*/ 86 w 778"/>
                <a:gd name="T75" fmla="*/ 38 h 1058"/>
                <a:gd name="T76" fmla="*/ 90 w 778"/>
                <a:gd name="T77" fmla="*/ 38 h 1058"/>
                <a:gd name="T78" fmla="*/ 93 w 778"/>
                <a:gd name="T79" fmla="*/ 37 h 1058"/>
                <a:gd name="T80" fmla="*/ 93 w 778"/>
                <a:gd name="T81" fmla="*/ 37 h 1058"/>
                <a:gd name="T82" fmla="*/ 93 w 778"/>
                <a:gd name="T83" fmla="*/ 36 h 1058"/>
                <a:gd name="T84" fmla="*/ 91 w 778"/>
                <a:gd name="T85" fmla="*/ 36 h 1058"/>
                <a:gd name="T86" fmla="*/ 88 w 778"/>
                <a:gd name="T87" fmla="*/ 36 h 1058"/>
                <a:gd name="T88" fmla="*/ 84 w 778"/>
                <a:gd name="T89" fmla="*/ 35 h 1058"/>
                <a:gd name="T90" fmla="*/ 80 w 778"/>
                <a:gd name="T91" fmla="*/ 35 h 1058"/>
                <a:gd name="T92" fmla="*/ 76 w 778"/>
                <a:gd name="T93" fmla="*/ 35 h 1058"/>
                <a:gd name="T94" fmla="*/ 71 w 778"/>
                <a:gd name="T95" fmla="*/ 35 h 1058"/>
                <a:gd name="T96" fmla="*/ 66 w 778"/>
                <a:gd name="T97" fmla="*/ 35 h 105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78"/>
                <a:gd name="T148" fmla="*/ 0 h 1058"/>
                <a:gd name="T149" fmla="*/ 778 w 778"/>
                <a:gd name="T150" fmla="*/ 1058 h 105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78" h="1058">
                  <a:moveTo>
                    <a:pt x="520" y="941"/>
                  </a:moveTo>
                  <a:lnTo>
                    <a:pt x="543" y="936"/>
                  </a:lnTo>
                  <a:lnTo>
                    <a:pt x="567" y="932"/>
                  </a:lnTo>
                  <a:lnTo>
                    <a:pt x="589" y="930"/>
                  </a:lnTo>
                  <a:lnTo>
                    <a:pt x="610" y="926"/>
                  </a:lnTo>
                  <a:lnTo>
                    <a:pt x="630" y="924"/>
                  </a:lnTo>
                  <a:lnTo>
                    <a:pt x="649" y="923"/>
                  </a:lnTo>
                  <a:lnTo>
                    <a:pt x="667" y="923"/>
                  </a:lnTo>
                  <a:lnTo>
                    <a:pt x="684" y="923"/>
                  </a:lnTo>
                  <a:lnTo>
                    <a:pt x="699" y="926"/>
                  </a:lnTo>
                  <a:lnTo>
                    <a:pt x="714" y="930"/>
                  </a:lnTo>
                  <a:lnTo>
                    <a:pt x="726" y="935"/>
                  </a:lnTo>
                  <a:lnTo>
                    <a:pt x="739" y="943"/>
                  </a:lnTo>
                  <a:lnTo>
                    <a:pt x="750" y="953"/>
                  </a:lnTo>
                  <a:lnTo>
                    <a:pt x="759" y="965"/>
                  </a:lnTo>
                  <a:lnTo>
                    <a:pt x="768" y="980"/>
                  </a:lnTo>
                  <a:lnTo>
                    <a:pt x="775" y="998"/>
                  </a:lnTo>
                  <a:lnTo>
                    <a:pt x="778" y="1013"/>
                  </a:lnTo>
                  <a:lnTo>
                    <a:pt x="776" y="1025"/>
                  </a:lnTo>
                  <a:lnTo>
                    <a:pt x="770" y="1036"/>
                  </a:lnTo>
                  <a:lnTo>
                    <a:pt x="759" y="1046"/>
                  </a:lnTo>
                  <a:lnTo>
                    <a:pt x="745" y="1053"/>
                  </a:lnTo>
                  <a:lnTo>
                    <a:pt x="727" y="1057"/>
                  </a:lnTo>
                  <a:lnTo>
                    <a:pt x="706" y="1058"/>
                  </a:lnTo>
                  <a:lnTo>
                    <a:pt x="682" y="1058"/>
                  </a:lnTo>
                  <a:lnTo>
                    <a:pt x="657" y="1054"/>
                  </a:lnTo>
                  <a:lnTo>
                    <a:pt x="629" y="1047"/>
                  </a:lnTo>
                  <a:lnTo>
                    <a:pt x="598" y="1037"/>
                  </a:lnTo>
                  <a:lnTo>
                    <a:pt x="566" y="1024"/>
                  </a:lnTo>
                  <a:lnTo>
                    <a:pt x="533" y="1007"/>
                  </a:lnTo>
                  <a:lnTo>
                    <a:pt x="500" y="987"/>
                  </a:lnTo>
                  <a:lnTo>
                    <a:pt x="466" y="961"/>
                  </a:lnTo>
                  <a:lnTo>
                    <a:pt x="430" y="932"/>
                  </a:lnTo>
                  <a:lnTo>
                    <a:pt x="396" y="898"/>
                  </a:lnTo>
                  <a:lnTo>
                    <a:pt x="363" y="857"/>
                  </a:lnTo>
                  <a:lnTo>
                    <a:pt x="329" y="812"/>
                  </a:lnTo>
                  <a:lnTo>
                    <a:pt x="297" y="762"/>
                  </a:lnTo>
                  <a:lnTo>
                    <a:pt x="263" y="706"/>
                  </a:lnTo>
                  <a:lnTo>
                    <a:pt x="232" y="648"/>
                  </a:lnTo>
                  <a:lnTo>
                    <a:pt x="202" y="587"/>
                  </a:lnTo>
                  <a:lnTo>
                    <a:pt x="173" y="524"/>
                  </a:lnTo>
                  <a:lnTo>
                    <a:pt x="145" y="460"/>
                  </a:lnTo>
                  <a:lnTo>
                    <a:pt x="118" y="395"/>
                  </a:lnTo>
                  <a:lnTo>
                    <a:pt x="93" y="330"/>
                  </a:lnTo>
                  <a:lnTo>
                    <a:pt x="70" y="266"/>
                  </a:lnTo>
                  <a:lnTo>
                    <a:pt x="50" y="205"/>
                  </a:lnTo>
                  <a:lnTo>
                    <a:pt x="31" y="145"/>
                  </a:lnTo>
                  <a:lnTo>
                    <a:pt x="14" y="87"/>
                  </a:lnTo>
                  <a:lnTo>
                    <a:pt x="0" y="34"/>
                  </a:lnTo>
                  <a:lnTo>
                    <a:pt x="16" y="0"/>
                  </a:lnTo>
                  <a:lnTo>
                    <a:pt x="32" y="77"/>
                  </a:lnTo>
                  <a:lnTo>
                    <a:pt x="52" y="150"/>
                  </a:lnTo>
                  <a:lnTo>
                    <a:pt x="74" y="224"/>
                  </a:lnTo>
                  <a:lnTo>
                    <a:pt x="98" y="295"/>
                  </a:lnTo>
                  <a:lnTo>
                    <a:pt x="124" y="363"/>
                  </a:lnTo>
                  <a:lnTo>
                    <a:pt x="152" y="429"/>
                  </a:lnTo>
                  <a:lnTo>
                    <a:pt x="181" y="493"/>
                  </a:lnTo>
                  <a:lnTo>
                    <a:pt x="212" y="553"/>
                  </a:lnTo>
                  <a:lnTo>
                    <a:pt x="242" y="610"/>
                  </a:lnTo>
                  <a:lnTo>
                    <a:pt x="272" y="663"/>
                  </a:lnTo>
                  <a:lnTo>
                    <a:pt x="303" y="714"/>
                  </a:lnTo>
                  <a:lnTo>
                    <a:pt x="332" y="760"/>
                  </a:lnTo>
                  <a:lnTo>
                    <a:pt x="362" y="803"/>
                  </a:lnTo>
                  <a:lnTo>
                    <a:pt x="390" y="840"/>
                  </a:lnTo>
                  <a:lnTo>
                    <a:pt x="416" y="872"/>
                  </a:lnTo>
                  <a:lnTo>
                    <a:pt x="441" y="901"/>
                  </a:lnTo>
                  <a:lnTo>
                    <a:pt x="467" y="927"/>
                  </a:lnTo>
                  <a:lnTo>
                    <a:pt x="494" y="950"/>
                  </a:lnTo>
                  <a:lnTo>
                    <a:pt x="521" y="969"/>
                  </a:lnTo>
                  <a:lnTo>
                    <a:pt x="547" y="986"/>
                  </a:lnTo>
                  <a:lnTo>
                    <a:pt x="573" y="999"/>
                  </a:lnTo>
                  <a:lnTo>
                    <a:pt x="598" y="1009"/>
                  </a:lnTo>
                  <a:lnTo>
                    <a:pt x="622" y="1016"/>
                  </a:lnTo>
                  <a:lnTo>
                    <a:pt x="645" y="1021"/>
                  </a:lnTo>
                  <a:lnTo>
                    <a:pt x="667" y="1024"/>
                  </a:lnTo>
                  <a:lnTo>
                    <a:pt x="686" y="1024"/>
                  </a:lnTo>
                  <a:lnTo>
                    <a:pt x="703" y="1024"/>
                  </a:lnTo>
                  <a:lnTo>
                    <a:pt x="718" y="1020"/>
                  </a:lnTo>
                  <a:lnTo>
                    <a:pt x="729" y="1016"/>
                  </a:lnTo>
                  <a:lnTo>
                    <a:pt x="737" y="1010"/>
                  </a:lnTo>
                  <a:lnTo>
                    <a:pt x="743" y="1003"/>
                  </a:lnTo>
                  <a:lnTo>
                    <a:pt x="744" y="995"/>
                  </a:lnTo>
                  <a:lnTo>
                    <a:pt x="742" y="988"/>
                  </a:lnTo>
                  <a:lnTo>
                    <a:pt x="737" y="983"/>
                  </a:lnTo>
                  <a:lnTo>
                    <a:pt x="731" y="977"/>
                  </a:lnTo>
                  <a:lnTo>
                    <a:pt x="723" y="972"/>
                  </a:lnTo>
                  <a:lnTo>
                    <a:pt x="713" y="968"/>
                  </a:lnTo>
                  <a:lnTo>
                    <a:pt x="700" y="964"/>
                  </a:lnTo>
                  <a:lnTo>
                    <a:pt x="687" y="960"/>
                  </a:lnTo>
                  <a:lnTo>
                    <a:pt x="672" y="957"/>
                  </a:lnTo>
                  <a:lnTo>
                    <a:pt x="657" y="954"/>
                  </a:lnTo>
                  <a:lnTo>
                    <a:pt x="639" y="953"/>
                  </a:lnTo>
                  <a:lnTo>
                    <a:pt x="621" y="950"/>
                  </a:lnTo>
                  <a:lnTo>
                    <a:pt x="604" y="950"/>
                  </a:lnTo>
                  <a:lnTo>
                    <a:pt x="584" y="950"/>
                  </a:lnTo>
                  <a:lnTo>
                    <a:pt x="565" y="950"/>
                  </a:lnTo>
                  <a:lnTo>
                    <a:pt x="546" y="951"/>
                  </a:lnTo>
                  <a:lnTo>
                    <a:pt x="527" y="954"/>
                  </a:lnTo>
                  <a:lnTo>
                    <a:pt x="520" y="941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509" y="128"/>
              <a:ext cx="298" cy="429"/>
            </a:xfrm>
            <a:custGeom>
              <a:avLst/>
              <a:gdLst>
                <a:gd name="T0" fmla="*/ 62 w 594"/>
                <a:gd name="T1" fmla="*/ 11 h 1289"/>
                <a:gd name="T2" fmla="*/ 60 w 594"/>
                <a:gd name="T3" fmla="*/ 8 h 1289"/>
                <a:gd name="T4" fmla="*/ 60 w 594"/>
                <a:gd name="T5" fmla="*/ 5 h 1289"/>
                <a:gd name="T6" fmla="*/ 61 w 594"/>
                <a:gd name="T7" fmla="*/ 2 h 1289"/>
                <a:gd name="T8" fmla="*/ 63 w 594"/>
                <a:gd name="T9" fmla="*/ 1 h 1289"/>
                <a:gd name="T10" fmla="*/ 66 w 594"/>
                <a:gd name="T11" fmla="*/ 0 h 1289"/>
                <a:gd name="T12" fmla="*/ 68 w 594"/>
                <a:gd name="T13" fmla="*/ 0 h 1289"/>
                <a:gd name="T14" fmla="*/ 71 w 594"/>
                <a:gd name="T15" fmla="*/ 1 h 1289"/>
                <a:gd name="T16" fmla="*/ 73 w 594"/>
                <a:gd name="T17" fmla="*/ 2 h 1289"/>
                <a:gd name="T18" fmla="*/ 75 w 594"/>
                <a:gd name="T19" fmla="*/ 4 h 1289"/>
                <a:gd name="T20" fmla="*/ 74 w 594"/>
                <a:gd name="T21" fmla="*/ 8 h 1289"/>
                <a:gd name="T22" fmla="*/ 71 w 594"/>
                <a:gd name="T23" fmla="*/ 13 h 1289"/>
                <a:gd name="T24" fmla="*/ 65 w 594"/>
                <a:gd name="T25" fmla="*/ 20 h 1289"/>
                <a:gd name="T26" fmla="*/ 57 w 594"/>
                <a:gd name="T27" fmla="*/ 26 h 1289"/>
                <a:gd name="T28" fmla="*/ 47 w 594"/>
                <a:gd name="T29" fmla="*/ 31 h 1289"/>
                <a:gd name="T30" fmla="*/ 37 w 594"/>
                <a:gd name="T31" fmla="*/ 36 h 1289"/>
                <a:gd name="T32" fmla="*/ 28 w 594"/>
                <a:gd name="T33" fmla="*/ 41 h 1289"/>
                <a:gd name="T34" fmla="*/ 19 w 594"/>
                <a:gd name="T35" fmla="*/ 44 h 1289"/>
                <a:gd name="T36" fmla="*/ 13 w 594"/>
                <a:gd name="T37" fmla="*/ 46 h 1289"/>
                <a:gd name="T38" fmla="*/ 10 w 594"/>
                <a:gd name="T39" fmla="*/ 46 h 1289"/>
                <a:gd name="T40" fmla="*/ 7 w 594"/>
                <a:gd name="T41" fmla="*/ 47 h 1289"/>
                <a:gd name="T42" fmla="*/ 5 w 594"/>
                <a:gd name="T43" fmla="*/ 47 h 1289"/>
                <a:gd name="T44" fmla="*/ 0 w 594"/>
                <a:gd name="T45" fmla="*/ 47 h 1289"/>
                <a:gd name="T46" fmla="*/ 7 w 594"/>
                <a:gd name="T47" fmla="*/ 46 h 1289"/>
                <a:gd name="T48" fmla="*/ 13 w 594"/>
                <a:gd name="T49" fmla="*/ 44 h 1289"/>
                <a:gd name="T50" fmla="*/ 18 w 594"/>
                <a:gd name="T51" fmla="*/ 42 h 1289"/>
                <a:gd name="T52" fmla="*/ 23 w 594"/>
                <a:gd name="T53" fmla="*/ 39 h 1289"/>
                <a:gd name="T54" fmla="*/ 28 w 594"/>
                <a:gd name="T55" fmla="*/ 37 h 1289"/>
                <a:gd name="T56" fmla="*/ 33 w 594"/>
                <a:gd name="T57" fmla="*/ 35 h 1289"/>
                <a:gd name="T58" fmla="*/ 38 w 594"/>
                <a:gd name="T59" fmla="*/ 32 h 1289"/>
                <a:gd name="T60" fmla="*/ 43 w 594"/>
                <a:gd name="T61" fmla="*/ 29 h 1289"/>
                <a:gd name="T62" fmla="*/ 49 w 594"/>
                <a:gd name="T63" fmla="*/ 26 h 1289"/>
                <a:gd name="T64" fmla="*/ 55 w 594"/>
                <a:gd name="T65" fmla="*/ 22 h 1289"/>
                <a:gd name="T66" fmla="*/ 60 w 594"/>
                <a:gd name="T67" fmla="*/ 19 h 1289"/>
                <a:gd name="T68" fmla="*/ 63 w 594"/>
                <a:gd name="T69" fmla="*/ 15 h 1289"/>
                <a:gd name="T70" fmla="*/ 67 w 594"/>
                <a:gd name="T71" fmla="*/ 12 h 1289"/>
                <a:gd name="T72" fmla="*/ 69 w 594"/>
                <a:gd name="T73" fmla="*/ 10 h 1289"/>
                <a:gd name="T74" fmla="*/ 71 w 594"/>
                <a:gd name="T75" fmla="*/ 7 h 1289"/>
                <a:gd name="T76" fmla="*/ 72 w 594"/>
                <a:gd name="T77" fmla="*/ 6 h 1289"/>
                <a:gd name="T78" fmla="*/ 71 w 594"/>
                <a:gd name="T79" fmla="*/ 3 h 1289"/>
                <a:gd name="T80" fmla="*/ 67 w 594"/>
                <a:gd name="T81" fmla="*/ 2 h 1289"/>
                <a:gd name="T82" fmla="*/ 63 w 594"/>
                <a:gd name="T83" fmla="*/ 3 h 1289"/>
                <a:gd name="T84" fmla="*/ 63 w 594"/>
                <a:gd name="T85" fmla="*/ 7 h 1289"/>
                <a:gd name="T86" fmla="*/ 64 w 594"/>
                <a:gd name="T87" fmla="*/ 9 h 1289"/>
                <a:gd name="T88" fmla="*/ 66 w 594"/>
                <a:gd name="T89" fmla="*/ 11 h 128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94"/>
                <a:gd name="T136" fmla="*/ 0 h 1289"/>
                <a:gd name="T137" fmla="*/ 594 w 594"/>
                <a:gd name="T138" fmla="*/ 1289 h 128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94" h="1289">
                  <a:moveTo>
                    <a:pt x="506" y="341"/>
                  </a:moveTo>
                  <a:lnTo>
                    <a:pt x="493" y="289"/>
                  </a:lnTo>
                  <a:lnTo>
                    <a:pt x="485" y="243"/>
                  </a:lnTo>
                  <a:lnTo>
                    <a:pt x="479" y="203"/>
                  </a:lnTo>
                  <a:lnTo>
                    <a:pt x="477" y="172"/>
                  </a:lnTo>
                  <a:lnTo>
                    <a:pt x="478" y="128"/>
                  </a:lnTo>
                  <a:lnTo>
                    <a:pt x="481" y="91"/>
                  </a:lnTo>
                  <a:lnTo>
                    <a:pt x="487" y="63"/>
                  </a:lnTo>
                  <a:lnTo>
                    <a:pt x="495" y="38"/>
                  </a:lnTo>
                  <a:lnTo>
                    <a:pt x="503" y="22"/>
                  </a:lnTo>
                  <a:lnTo>
                    <a:pt x="512" y="9"/>
                  </a:lnTo>
                  <a:lnTo>
                    <a:pt x="522" y="3"/>
                  </a:lnTo>
                  <a:lnTo>
                    <a:pt x="531" y="0"/>
                  </a:lnTo>
                  <a:lnTo>
                    <a:pt x="540" y="3"/>
                  </a:lnTo>
                  <a:lnTo>
                    <a:pt x="551" y="8"/>
                  </a:lnTo>
                  <a:lnTo>
                    <a:pt x="561" y="19"/>
                  </a:lnTo>
                  <a:lnTo>
                    <a:pt x="571" y="33"/>
                  </a:lnTo>
                  <a:lnTo>
                    <a:pt x="581" y="52"/>
                  </a:lnTo>
                  <a:lnTo>
                    <a:pt x="588" y="74"/>
                  </a:lnTo>
                  <a:lnTo>
                    <a:pt x="593" y="101"/>
                  </a:lnTo>
                  <a:lnTo>
                    <a:pt x="594" y="131"/>
                  </a:lnTo>
                  <a:lnTo>
                    <a:pt x="590" y="206"/>
                  </a:lnTo>
                  <a:lnTo>
                    <a:pt x="579" y="284"/>
                  </a:lnTo>
                  <a:lnTo>
                    <a:pt x="562" y="364"/>
                  </a:lnTo>
                  <a:lnTo>
                    <a:pt x="540" y="446"/>
                  </a:lnTo>
                  <a:lnTo>
                    <a:pt x="513" y="528"/>
                  </a:lnTo>
                  <a:lnTo>
                    <a:pt x="483" y="610"/>
                  </a:lnTo>
                  <a:lnTo>
                    <a:pt x="449" y="691"/>
                  </a:lnTo>
                  <a:lnTo>
                    <a:pt x="414" y="770"/>
                  </a:lnTo>
                  <a:lnTo>
                    <a:pt x="375" y="846"/>
                  </a:lnTo>
                  <a:lnTo>
                    <a:pt x="336" y="919"/>
                  </a:lnTo>
                  <a:lnTo>
                    <a:pt x="296" y="985"/>
                  </a:lnTo>
                  <a:lnTo>
                    <a:pt x="256" y="1048"/>
                  </a:lnTo>
                  <a:lnTo>
                    <a:pt x="218" y="1104"/>
                  </a:lnTo>
                  <a:lnTo>
                    <a:pt x="180" y="1153"/>
                  </a:lnTo>
                  <a:lnTo>
                    <a:pt x="145" y="1194"/>
                  </a:lnTo>
                  <a:lnTo>
                    <a:pt x="112" y="1226"/>
                  </a:lnTo>
                  <a:lnTo>
                    <a:pt x="100" y="1235"/>
                  </a:lnTo>
                  <a:lnTo>
                    <a:pt x="90" y="1245"/>
                  </a:lnTo>
                  <a:lnTo>
                    <a:pt x="79" y="1253"/>
                  </a:lnTo>
                  <a:lnTo>
                    <a:pt x="67" y="1261"/>
                  </a:lnTo>
                  <a:lnTo>
                    <a:pt x="56" y="1268"/>
                  </a:lnTo>
                  <a:lnTo>
                    <a:pt x="44" y="1275"/>
                  </a:lnTo>
                  <a:lnTo>
                    <a:pt x="33" y="1282"/>
                  </a:lnTo>
                  <a:lnTo>
                    <a:pt x="22" y="1289"/>
                  </a:lnTo>
                  <a:lnTo>
                    <a:pt x="0" y="1271"/>
                  </a:lnTo>
                  <a:lnTo>
                    <a:pt x="26" y="1254"/>
                  </a:lnTo>
                  <a:lnTo>
                    <a:pt x="52" y="1234"/>
                  </a:lnTo>
                  <a:lnTo>
                    <a:pt x="75" y="1212"/>
                  </a:lnTo>
                  <a:lnTo>
                    <a:pt x="98" y="1188"/>
                  </a:lnTo>
                  <a:lnTo>
                    <a:pt x="121" y="1160"/>
                  </a:lnTo>
                  <a:lnTo>
                    <a:pt x="142" y="1132"/>
                  </a:lnTo>
                  <a:lnTo>
                    <a:pt x="164" y="1102"/>
                  </a:lnTo>
                  <a:lnTo>
                    <a:pt x="183" y="1070"/>
                  </a:lnTo>
                  <a:lnTo>
                    <a:pt x="204" y="1037"/>
                  </a:lnTo>
                  <a:lnTo>
                    <a:pt x="224" y="1003"/>
                  </a:lnTo>
                  <a:lnTo>
                    <a:pt x="242" y="969"/>
                  </a:lnTo>
                  <a:lnTo>
                    <a:pt x="262" y="934"/>
                  </a:lnTo>
                  <a:lnTo>
                    <a:pt x="281" y="898"/>
                  </a:lnTo>
                  <a:lnTo>
                    <a:pt x="301" y="863"/>
                  </a:lnTo>
                  <a:lnTo>
                    <a:pt x="319" y="829"/>
                  </a:lnTo>
                  <a:lnTo>
                    <a:pt x="339" y="793"/>
                  </a:lnTo>
                  <a:lnTo>
                    <a:pt x="365" y="745"/>
                  </a:lnTo>
                  <a:lnTo>
                    <a:pt x="390" y="696"/>
                  </a:lnTo>
                  <a:lnTo>
                    <a:pt x="413" y="647"/>
                  </a:lnTo>
                  <a:lnTo>
                    <a:pt x="433" y="599"/>
                  </a:lnTo>
                  <a:lnTo>
                    <a:pt x="453" y="551"/>
                  </a:lnTo>
                  <a:lnTo>
                    <a:pt x="472" y="504"/>
                  </a:lnTo>
                  <a:lnTo>
                    <a:pt x="488" y="459"/>
                  </a:lnTo>
                  <a:lnTo>
                    <a:pt x="503" y="414"/>
                  </a:lnTo>
                  <a:lnTo>
                    <a:pt x="516" y="371"/>
                  </a:lnTo>
                  <a:lnTo>
                    <a:pt x="529" y="332"/>
                  </a:lnTo>
                  <a:lnTo>
                    <a:pt x="539" y="293"/>
                  </a:lnTo>
                  <a:lnTo>
                    <a:pt x="547" y="258"/>
                  </a:lnTo>
                  <a:lnTo>
                    <a:pt x="556" y="225"/>
                  </a:lnTo>
                  <a:lnTo>
                    <a:pt x="562" y="196"/>
                  </a:lnTo>
                  <a:lnTo>
                    <a:pt x="567" y="171"/>
                  </a:lnTo>
                  <a:lnTo>
                    <a:pt x="570" y="149"/>
                  </a:lnTo>
                  <a:lnTo>
                    <a:pt x="570" y="112"/>
                  </a:lnTo>
                  <a:lnTo>
                    <a:pt x="562" y="80"/>
                  </a:lnTo>
                  <a:lnTo>
                    <a:pt x="548" y="59"/>
                  </a:lnTo>
                  <a:lnTo>
                    <a:pt x="532" y="48"/>
                  </a:lnTo>
                  <a:lnTo>
                    <a:pt x="515" y="52"/>
                  </a:lnTo>
                  <a:lnTo>
                    <a:pt x="503" y="74"/>
                  </a:lnTo>
                  <a:lnTo>
                    <a:pt x="497" y="115"/>
                  </a:lnTo>
                  <a:lnTo>
                    <a:pt x="500" y="179"/>
                  </a:lnTo>
                  <a:lnTo>
                    <a:pt x="505" y="210"/>
                  </a:lnTo>
                  <a:lnTo>
                    <a:pt x="509" y="243"/>
                  </a:lnTo>
                  <a:lnTo>
                    <a:pt x="515" y="276"/>
                  </a:lnTo>
                  <a:lnTo>
                    <a:pt x="522" y="307"/>
                  </a:lnTo>
                  <a:lnTo>
                    <a:pt x="506" y="341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380" y="530"/>
              <a:ext cx="485" cy="165"/>
            </a:xfrm>
            <a:custGeom>
              <a:avLst/>
              <a:gdLst>
                <a:gd name="T0" fmla="*/ 31 w 970"/>
                <a:gd name="T1" fmla="*/ 4 h 494"/>
                <a:gd name="T2" fmla="*/ 26 w 970"/>
                <a:gd name="T3" fmla="*/ 4 h 494"/>
                <a:gd name="T4" fmla="*/ 19 w 970"/>
                <a:gd name="T5" fmla="*/ 5 h 494"/>
                <a:gd name="T6" fmla="*/ 14 w 970"/>
                <a:gd name="T7" fmla="*/ 5 h 494"/>
                <a:gd name="T8" fmla="*/ 9 w 970"/>
                <a:gd name="T9" fmla="*/ 5 h 494"/>
                <a:gd name="T10" fmla="*/ 5 w 970"/>
                <a:gd name="T11" fmla="*/ 5 h 494"/>
                <a:gd name="T12" fmla="*/ 2 w 970"/>
                <a:gd name="T13" fmla="*/ 4 h 494"/>
                <a:gd name="T14" fmla="*/ 1 w 970"/>
                <a:gd name="T15" fmla="*/ 4 h 494"/>
                <a:gd name="T16" fmla="*/ 1 w 970"/>
                <a:gd name="T17" fmla="*/ 3 h 494"/>
                <a:gd name="T18" fmla="*/ 2 w 970"/>
                <a:gd name="T19" fmla="*/ 2 h 494"/>
                <a:gd name="T20" fmla="*/ 4 w 970"/>
                <a:gd name="T21" fmla="*/ 1 h 494"/>
                <a:gd name="T22" fmla="*/ 7 w 970"/>
                <a:gd name="T23" fmla="*/ 0 h 494"/>
                <a:gd name="T24" fmla="*/ 12 w 970"/>
                <a:gd name="T25" fmla="*/ 0 h 494"/>
                <a:gd name="T26" fmla="*/ 19 w 970"/>
                <a:gd name="T27" fmla="*/ 0 h 494"/>
                <a:gd name="T28" fmla="*/ 27 w 970"/>
                <a:gd name="T29" fmla="*/ 1 h 494"/>
                <a:gd name="T30" fmla="*/ 38 w 970"/>
                <a:gd name="T31" fmla="*/ 1 h 494"/>
                <a:gd name="T32" fmla="*/ 49 w 970"/>
                <a:gd name="T33" fmla="*/ 3 h 494"/>
                <a:gd name="T34" fmla="*/ 58 w 970"/>
                <a:gd name="T35" fmla="*/ 4 h 494"/>
                <a:gd name="T36" fmla="*/ 67 w 970"/>
                <a:gd name="T37" fmla="*/ 6 h 494"/>
                <a:gd name="T38" fmla="*/ 76 w 970"/>
                <a:gd name="T39" fmla="*/ 8 h 494"/>
                <a:gd name="T40" fmla="*/ 86 w 970"/>
                <a:gd name="T41" fmla="*/ 10 h 494"/>
                <a:gd name="T42" fmla="*/ 96 w 970"/>
                <a:gd name="T43" fmla="*/ 12 h 494"/>
                <a:gd name="T44" fmla="*/ 106 w 970"/>
                <a:gd name="T45" fmla="*/ 14 h 494"/>
                <a:gd name="T46" fmla="*/ 116 w 970"/>
                <a:gd name="T47" fmla="*/ 17 h 494"/>
                <a:gd name="T48" fmla="*/ 120 w 970"/>
                <a:gd name="T49" fmla="*/ 18 h 494"/>
                <a:gd name="T50" fmla="*/ 112 w 970"/>
                <a:gd name="T51" fmla="*/ 17 h 494"/>
                <a:gd name="T52" fmla="*/ 105 w 970"/>
                <a:gd name="T53" fmla="*/ 15 h 494"/>
                <a:gd name="T54" fmla="*/ 97 w 970"/>
                <a:gd name="T55" fmla="*/ 14 h 494"/>
                <a:gd name="T56" fmla="*/ 90 w 970"/>
                <a:gd name="T57" fmla="*/ 12 h 494"/>
                <a:gd name="T58" fmla="*/ 83 w 970"/>
                <a:gd name="T59" fmla="*/ 11 h 494"/>
                <a:gd name="T60" fmla="*/ 77 w 970"/>
                <a:gd name="T61" fmla="*/ 9 h 494"/>
                <a:gd name="T62" fmla="*/ 70 w 970"/>
                <a:gd name="T63" fmla="*/ 8 h 494"/>
                <a:gd name="T64" fmla="*/ 65 w 970"/>
                <a:gd name="T65" fmla="*/ 7 h 494"/>
                <a:gd name="T66" fmla="*/ 55 w 970"/>
                <a:gd name="T67" fmla="*/ 5 h 494"/>
                <a:gd name="T68" fmla="*/ 47 w 970"/>
                <a:gd name="T69" fmla="*/ 3 h 494"/>
                <a:gd name="T70" fmla="*/ 39 w 970"/>
                <a:gd name="T71" fmla="*/ 2 h 494"/>
                <a:gd name="T72" fmla="*/ 31 w 970"/>
                <a:gd name="T73" fmla="*/ 2 h 494"/>
                <a:gd name="T74" fmla="*/ 26 w 970"/>
                <a:gd name="T75" fmla="*/ 1 h 494"/>
                <a:gd name="T76" fmla="*/ 20 w 970"/>
                <a:gd name="T77" fmla="*/ 1 h 494"/>
                <a:gd name="T78" fmla="*/ 15 w 970"/>
                <a:gd name="T79" fmla="*/ 1 h 494"/>
                <a:gd name="T80" fmla="*/ 12 w 970"/>
                <a:gd name="T81" fmla="*/ 1 h 494"/>
                <a:gd name="T82" fmla="*/ 8 w 970"/>
                <a:gd name="T83" fmla="*/ 2 h 494"/>
                <a:gd name="T84" fmla="*/ 5 w 970"/>
                <a:gd name="T85" fmla="*/ 2 h 494"/>
                <a:gd name="T86" fmla="*/ 5 w 970"/>
                <a:gd name="T87" fmla="*/ 3 h 494"/>
                <a:gd name="T88" fmla="*/ 9 w 970"/>
                <a:gd name="T89" fmla="*/ 3 h 494"/>
                <a:gd name="T90" fmla="*/ 13 w 970"/>
                <a:gd name="T91" fmla="*/ 4 h 494"/>
                <a:gd name="T92" fmla="*/ 15 w 970"/>
                <a:gd name="T93" fmla="*/ 4 h 494"/>
                <a:gd name="T94" fmla="*/ 19 w 970"/>
                <a:gd name="T95" fmla="*/ 4 h 494"/>
                <a:gd name="T96" fmla="*/ 22 w 970"/>
                <a:gd name="T97" fmla="*/ 3 h 494"/>
                <a:gd name="T98" fmla="*/ 25 w 970"/>
                <a:gd name="T99" fmla="*/ 3 h 494"/>
                <a:gd name="T100" fmla="*/ 28 w 970"/>
                <a:gd name="T101" fmla="*/ 3 h 494"/>
                <a:gd name="T102" fmla="*/ 30 w 970"/>
                <a:gd name="T103" fmla="*/ 3 h 494"/>
                <a:gd name="T104" fmla="*/ 33 w 970"/>
                <a:gd name="T105" fmla="*/ 2 h 49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970"/>
                <a:gd name="T160" fmla="*/ 0 h 494"/>
                <a:gd name="T161" fmla="*/ 970 w 970"/>
                <a:gd name="T162" fmla="*/ 494 h 49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970" h="494">
                  <a:moveTo>
                    <a:pt x="282" y="82"/>
                  </a:moveTo>
                  <a:lnTo>
                    <a:pt x="255" y="95"/>
                  </a:lnTo>
                  <a:lnTo>
                    <a:pt x="229" y="106"/>
                  </a:lnTo>
                  <a:lnTo>
                    <a:pt x="202" y="116"/>
                  </a:lnTo>
                  <a:lnTo>
                    <a:pt x="177" y="122"/>
                  </a:lnTo>
                  <a:lnTo>
                    <a:pt x="152" y="128"/>
                  </a:lnTo>
                  <a:lnTo>
                    <a:pt x="129" y="131"/>
                  </a:lnTo>
                  <a:lnTo>
                    <a:pt x="106" y="133"/>
                  </a:lnTo>
                  <a:lnTo>
                    <a:pt x="85" y="133"/>
                  </a:lnTo>
                  <a:lnTo>
                    <a:pt x="67" y="132"/>
                  </a:lnTo>
                  <a:lnTo>
                    <a:pt x="50" y="129"/>
                  </a:lnTo>
                  <a:lnTo>
                    <a:pt x="35" y="125"/>
                  </a:lnTo>
                  <a:lnTo>
                    <a:pt x="22" y="120"/>
                  </a:lnTo>
                  <a:lnTo>
                    <a:pt x="13" y="113"/>
                  </a:lnTo>
                  <a:lnTo>
                    <a:pt x="6" y="106"/>
                  </a:lnTo>
                  <a:lnTo>
                    <a:pt x="1" y="98"/>
                  </a:lnTo>
                  <a:lnTo>
                    <a:pt x="0" y="88"/>
                  </a:lnTo>
                  <a:lnTo>
                    <a:pt x="2" y="72"/>
                  </a:lnTo>
                  <a:lnTo>
                    <a:pt x="6" y="57"/>
                  </a:lnTo>
                  <a:lnTo>
                    <a:pt x="11" y="43"/>
                  </a:lnTo>
                  <a:lnTo>
                    <a:pt x="18" y="31"/>
                  </a:lnTo>
                  <a:lnTo>
                    <a:pt x="27" y="21"/>
                  </a:lnTo>
                  <a:lnTo>
                    <a:pt x="40" y="13"/>
                  </a:lnTo>
                  <a:lnTo>
                    <a:pt x="54" y="6"/>
                  </a:lnTo>
                  <a:lnTo>
                    <a:pt x="72" y="2"/>
                  </a:lnTo>
                  <a:lnTo>
                    <a:pt x="93" y="0"/>
                  </a:lnTo>
                  <a:lnTo>
                    <a:pt x="118" y="0"/>
                  </a:lnTo>
                  <a:lnTo>
                    <a:pt x="146" y="2"/>
                  </a:lnTo>
                  <a:lnTo>
                    <a:pt x="178" y="8"/>
                  </a:lnTo>
                  <a:lnTo>
                    <a:pt x="215" y="15"/>
                  </a:lnTo>
                  <a:lnTo>
                    <a:pt x="256" y="26"/>
                  </a:lnTo>
                  <a:lnTo>
                    <a:pt x="302" y="39"/>
                  </a:lnTo>
                  <a:lnTo>
                    <a:pt x="353" y="56"/>
                  </a:lnTo>
                  <a:lnTo>
                    <a:pt x="389" y="69"/>
                  </a:lnTo>
                  <a:lnTo>
                    <a:pt x="426" y="86"/>
                  </a:lnTo>
                  <a:lnTo>
                    <a:pt x="461" y="105"/>
                  </a:lnTo>
                  <a:lnTo>
                    <a:pt x="497" y="127"/>
                  </a:lnTo>
                  <a:lnTo>
                    <a:pt x="534" y="150"/>
                  </a:lnTo>
                  <a:lnTo>
                    <a:pt x="571" y="176"/>
                  </a:lnTo>
                  <a:lnTo>
                    <a:pt x="607" y="203"/>
                  </a:lnTo>
                  <a:lnTo>
                    <a:pt x="645" y="230"/>
                  </a:lnTo>
                  <a:lnTo>
                    <a:pt x="683" y="260"/>
                  </a:lnTo>
                  <a:lnTo>
                    <a:pt x="721" y="290"/>
                  </a:lnTo>
                  <a:lnTo>
                    <a:pt x="761" y="322"/>
                  </a:lnTo>
                  <a:lnTo>
                    <a:pt x="801" y="353"/>
                  </a:lnTo>
                  <a:lnTo>
                    <a:pt x="842" y="385"/>
                  </a:lnTo>
                  <a:lnTo>
                    <a:pt x="883" y="416"/>
                  </a:lnTo>
                  <a:lnTo>
                    <a:pt x="927" y="446"/>
                  </a:lnTo>
                  <a:lnTo>
                    <a:pt x="970" y="476"/>
                  </a:lnTo>
                  <a:lnTo>
                    <a:pt x="955" y="494"/>
                  </a:lnTo>
                  <a:lnTo>
                    <a:pt x="925" y="475"/>
                  </a:lnTo>
                  <a:lnTo>
                    <a:pt x="895" y="454"/>
                  </a:lnTo>
                  <a:lnTo>
                    <a:pt x="866" y="435"/>
                  </a:lnTo>
                  <a:lnTo>
                    <a:pt x="835" y="415"/>
                  </a:lnTo>
                  <a:lnTo>
                    <a:pt x="805" y="394"/>
                  </a:lnTo>
                  <a:lnTo>
                    <a:pt x="776" y="372"/>
                  </a:lnTo>
                  <a:lnTo>
                    <a:pt x="747" y="352"/>
                  </a:lnTo>
                  <a:lnTo>
                    <a:pt x="719" y="331"/>
                  </a:lnTo>
                  <a:lnTo>
                    <a:pt x="690" y="311"/>
                  </a:lnTo>
                  <a:lnTo>
                    <a:pt x="663" y="292"/>
                  </a:lnTo>
                  <a:lnTo>
                    <a:pt x="636" y="271"/>
                  </a:lnTo>
                  <a:lnTo>
                    <a:pt x="610" y="252"/>
                  </a:lnTo>
                  <a:lnTo>
                    <a:pt x="584" y="233"/>
                  </a:lnTo>
                  <a:lnTo>
                    <a:pt x="560" y="215"/>
                  </a:lnTo>
                  <a:lnTo>
                    <a:pt x="537" y="198"/>
                  </a:lnTo>
                  <a:lnTo>
                    <a:pt x="514" y="181"/>
                  </a:lnTo>
                  <a:lnTo>
                    <a:pt x="477" y="154"/>
                  </a:lnTo>
                  <a:lnTo>
                    <a:pt x="440" y="131"/>
                  </a:lnTo>
                  <a:lnTo>
                    <a:pt x="405" y="110"/>
                  </a:lnTo>
                  <a:lnTo>
                    <a:pt x="371" y="92"/>
                  </a:lnTo>
                  <a:lnTo>
                    <a:pt x="339" y="77"/>
                  </a:lnTo>
                  <a:lnTo>
                    <a:pt x="308" y="64"/>
                  </a:lnTo>
                  <a:lnTo>
                    <a:pt x="279" y="53"/>
                  </a:lnTo>
                  <a:lnTo>
                    <a:pt x="251" y="45"/>
                  </a:lnTo>
                  <a:lnTo>
                    <a:pt x="226" y="39"/>
                  </a:lnTo>
                  <a:lnTo>
                    <a:pt x="201" y="34"/>
                  </a:lnTo>
                  <a:lnTo>
                    <a:pt x="179" y="31"/>
                  </a:lnTo>
                  <a:lnTo>
                    <a:pt x="157" y="30"/>
                  </a:lnTo>
                  <a:lnTo>
                    <a:pt x="138" y="28"/>
                  </a:lnTo>
                  <a:lnTo>
                    <a:pt x="121" y="30"/>
                  </a:lnTo>
                  <a:lnTo>
                    <a:pt x="105" y="31"/>
                  </a:lnTo>
                  <a:lnTo>
                    <a:pt x="92" y="34"/>
                  </a:lnTo>
                  <a:lnTo>
                    <a:pt x="73" y="38"/>
                  </a:lnTo>
                  <a:lnTo>
                    <a:pt x="57" y="45"/>
                  </a:lnTo>
                  <a:lnTo>
                    <a:pt x="44" y="53"/>
                  </a:lnTo>
                  <a:lnTo>
                    <a:pt x="36" y="61"/>
                  </a:lnTo>
                  <a:lnTo>
                    <a:pt x="34" y="71"/>
                  </a:lnTo>
                  <a:lnTo>
                    <a:pt x="38" y="79"/>
                  </a:lnTo>
                  <a:lnTo>
                    <a:pt x="49" y="87"/>
                  </a:lnTo>
                  <a:lnTo>
                    <a:pt x="71" y="92"/>
                  </a:lnTo>
                  <a:lnTo>
                    <a:pt x="84" y="95"/>
                  </a:lnTo>
                  <a:lnTo>
                    <a:pt x="98" y="97"/>
                  </a:lnTo>
                  <a:lnTo>
                    <a:pt x="110" y="98"/>
                  </a:lnTo>
                  <a:lnTo>
                    <a:pt x="124" y="98"/>
                  </a:lnTo>
                  <a:lnTo>
                    <a:pt x="136" y="98"/>
                  </a:lnTo>
                  <a:lnTo>
                    <a:pt x="149" y="98"/>
                  </a:lnTo>
                  <a:lnTo>
                    <a:pt x="160" y="97"/>
                  </a:lnTo>
                  <a:lnTo>
                    <a:pt x="173" y="94"/>
                  </a:lnTo>
                  <a:lnTo>
                    <a:pt x="184" y="92"/>
                  </a:lnTo>
                  <a:lnTo>
                    <a:pt x="195" y="90"/>
                  </a:lnTo>
                  <a:lnTo>
                    <a:pt x="207" y="87"/>
                  </a:lnTo>
                  <a:lnTo>
                    <a:pt x="217" y="83"/>
                  </a:lnTo>
                  <a:lnTo>
                    <a:pt x="229" y="79"/>
                  </a:lnTo>
                  <a:lnTo>
                    <a:pt x="239" y="75"/>
                  </a:lnTo>
                  <a:lnTo>
                    <a:pt x="249" y="69"/>
                  </a:lnTo>
                  <a:lnTo>
                    <a:pt x="260" y="64"/>
                  </a:lnTo>
                  <a:lnTo>
                    <a:pt x="282" y="82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15"/>
            <p:cNvSpPr>
              <a:spLocks/>
            </p:cNvSpPr>
            <p:nvPr/>
          </p:nvSpPr>
          <p:spPr bwMode="auto">
            <a:xfrm>
              <a:off x="352" y="601"/>
              <a:ext cx="930" cy="214"/>
            </a:xfrm>
            <a:custGeom>
              <a:avLst/>
              <a:gdLst>
                <a:gd name="T0" fmla="*/ 138 w 1861"/>
                <a:gd name="T1" fmla="*/ 12 h 641"/>
                <a:gd name="T2" fmla="*/ 153 w 1861"/>
                <a:gd name="T3" fmla="*/ 14 h 641"/>
                <a:gd name="T4" fmla="*/ 168 w 1861"/>
                <a:gd name="T5" fmla="*/ 16 h 641"/>
                <a:gd name="T6" fmla="*/ 185 w 1861"/>
                <a:gd name="T7" fmla="*/ 17 h 641"/>
                <a:gd name="T8" fmla="*/ 211 w 1861"/>
                <a:gd name="T9" fmla="*/ 17 h 641"/>
                <a:gd name="T10" fmla="*/ 227 w 1861"/>
                <a:gd name="T11" fmla="*/ 13 h 641"/>
                <a:gd name="T12" fmla="*/ 227 w 1861"/>
                <a:gd name="T13" fmla="*/ 7 h 641"/>
                <a:gd name="T14" fmla="*/ 205 w 1861"/>
                <a:gd name="T15" fmla="*/ 3 h 641"/>
                <a:gd name="T16" fmla="*/ 183 w 1861"/>
                <a:gd name="T17" fmla="*/ 1 h 641"/>
                <a:gd name="T18" fmla="*/ 166 w 1861"/>
                <a:gd name="T19" fmla="*/ 2 h 641"/>
                <a:gd name="T20" fmla="*/ 150 w 1861"/>
                <a:gd name="T21" fmla="*/ 4 h 641"/>
                <a:gd name="T22" fmla="*/ 133 w 1861"/>
                <a:gd name="T23" fmla="*/ 8 h 641"/>
                <a:gd name="T24" fmla="*/ 116 w 1861"/>
                <a:gd name="T25" fmla="*/ 11 h 641"/>
                <a:gd name="T26" fmla="*/ 98 w 1861"/>
                <a:gd name="T27" fmla="*/ 15 h 641"/>
                <a:gd name="T28" fmla="*/ 80 w 1861"/>
                <a:gd name="T29" fmla="*/ 19 h 641"/>
                <a:gd name="T30" fmla="*/ 60 w 1861"/>
                <a:gd name="T31" fmla="*/ 22 h 641"/>
                <a:gd name="T32" fmla="*/ 42 w 1861"/>
                <a:gd name="T33" fmla="*/ 24 h 641"/>
                <a:gd name="T34" fmla="*/ 24 w 1861"/>
                <a:gd name="T35" fmla="*/ 23 h 641"/>
                <a:gd name="T36" fmla="*/ 9 w 1861"/>
                <a:gd name="T37" fmla="*/ 21 h 641"/>
                <a:gd name="T38" fmla="*/ 0 w 1861"/>
                <a:gd name="T39" fmla="*/ 17 h 641"/>
                <a:gd name="T40" fmla="*/ 0 w 1861"/>
                <a:gd name="T41" fmla="*/ 13 h 641"/>
                <a:gd name="T42" fmla="*/ 6 w 1861"/>
                <a:gd name="T43" fmla="*/ 10 h 641"/>
                <a:gd name="T44" fmla="*/ 16 w 1861"/>
                <a:gd name="T45" fmla="*/ 8 h 641"/>
                <a:gd name="T46" fmla="*/ 32 w 1861"/>
                <a:gd name="T47" fmla="*/ 8 h 641"/>
                <a:gd name="T48" fmla="*/ 39 w 1861"/>
                <a:gd name="T49" fmla="*/ 10 h 641"/>
                <a:gd name="T50" fmla="*/ 35 w 1861"/>
                <a:gd name="T51" fmla="*/ 10 h 641"/>
                <a:gd name="T52" fmla="*/ 23 w 1861"/>
                <a:gd name="T53" fmla="*/ 9 h 641"/>
                <a:gd name="T54" fmla="*/ 13 w 1861"/>
                <a:gd name="T55" fmla="*/ 9 h 641"/>
                <a:gd name="T56" fmla="*/ 6 w 1861"/>
                <a:gd name="T57" fmla="*/ 11 h 641"/>
                <a:gd name="T58" fmla="*/ 3 w 1861"/>
                <a:gd name="T59" fmla="*/ 14 h 641"/>
                <a:gd name="T60" fmla="*/ 3 w 1861"/>
                <a:gd name="T61" fmla="*/ 17 h 641"/>
                <a:gd name="T62" fmla="*/ 11 w 1861"/>
                <a:gd name="T63" fmla="*/ 20 h 641"/>
                <a:gd name="T64" fmla="*/ 26 w 1861"/>
                <a:gd name="T65" fmla="*/ 22 h 641"/>
                <a:gd name="T66" fmla="*/ 45 w 1861"/>
                <a:gd name="T67" fmla="*/ 22 h 641"/>
                <a:gd name="T68" fmla="*/ 60 w 1861"/>
                <a:gd name="T69" fmla="*/ 20 h 641"/>
                <a:gd name="T70" fmla="*/ 72 w 1861"/>
                <a:gd name="T71" fmla="*/ 17 h 641"/>
                <a:gd name="T72" fmla="*/ 86 w 1861"/>
                <a:gd name="T73" fmla="*/ 15 h 641"/>
                <a:gd name="T74" fmla="*/ 101 w 1861"/>
                <a:gd name="T75" fmla="*/ 11 h 641"/>
                <a:gd name="T76" fmla="*/ 116 w 1861"/>
                <a:gd name="T77" fmla="*/ 8 h 641"/>
                <a:gd name="T78" fmla="*/ 131 w 1861"/>
                <a:gd name="T79" fmla="*/ 6 h 641"/>
                <a:gd name="T80" fmla="*/ 145 w 1861"/>
                <a:gd name="T81" fmla="*/ 3 h 641"/>
                <a:gd name="T82" fmla="*/ 158 w 1861"/>
                <a:gd name="T83" fmla="*/ 1 h 641"/>
                <a:gd name="T84" fmla="*/ 174 w 1861"/>
                <a:gd name="T85" fmla="*/ 0 h 641"/>
                <a:gd name="T86" fmla="*/ 196 w 1861"/>
                <a:gd name="T87" fmla="*/ 0 h 641"/>
                <a:gd name="T88" fmla="*/ 218 w 1861"/>
                <a:gd name="T89" fmla="*/ 3 h 641"/>
                <a:gd name="T90" fmla="*/ 231 w 1861"/>
                <a:gd name="T91" fmla="*/ 8 h 641"/>
                <a:gd name="T92" fmla="*/ 229 w 1861"/>
                <a:gd name="T93" fmla="*/ 14 h 641"/>
                <a:gd name="T94" fmla="*/ 216 w 1861"/>
                <a:gd name="T95" fmla="*/ 17 h 641"/>
                <a:gd name="T96" fmla="*/ 196 w 1861"/>
                <a:gd name="T97" fmla="*/ 18 h 641"/>
                <a:gd name="T98" fmla="*/ 174 w 1861"/>
                <a:gd name="T99" fmla="*/ 17 h 641"/>
                <a:gd name="T100" fmla="*/ 162 w 1861"/>
                <a:gd name="T101" fmla="*/ 16 h 641"/>
                <a:gd name="T102" fmla="*/ 152 w 1861"/>
                <a:gd name="T103" fmla="*/ 15 h 641"/>
                <a:gd name="T104" fmla="*/ 141 w 1861"/>
                <a:gd name="T105" fmla="*/ 13 h 641"/>
                <a:gd name="T106" fmla="*/ 129 w 1861"/>
                <a:gd name="T107" fmla="*/ 11 h 64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861"/>
                <a:gd name="T163" fmla="*/ 0 h 641"/>
                <a:gd name="T164" fmla="*/ 1861 w 1861"/>
                <a:gd name="T165" fmla="*/ 641 h 64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861" h="641">
                  <a:moveTo>
                    <a:pt x="1026" y="263"/>
                  </a:moveTo>
                  <a:lnTo>
                    <a:pt x="1053" y="281"/>
                  </a:lnTo>
                  <a:lnTo>
                    <a:pt x="1080" y="297"/>
                  </a:lnTo>
                  <a:lnTo>
                    <a:pt x="1108" y="314"/>
                  </a:lnTo>
                  <a:lnTo>
                    <a:pt x="1136" y="330"/>
                  </a:lnTo>
                  <a:lnTo>
                    <a:pt x="1165" y="345"/>
                  </a:lnTo>
                  <a:lnTo>
                    <a:pt x="1195" y="360"/>
                  </a:lnTo>
                  <a:lnTo>
                    <a:pt x="1225" y="374"/>
                  </a:lnTo>
                  <a:lnTo>
                    <a:pt x="1256" y="387"/>
                  </a:lnTo>
                  <a:lnTo>
                    <a:pt x="1287" y="400"/>
                  </a:lnTo>
                  <a:lnTo>
                    <a:pt x="1319" y="412"/>
                  </a:lnTo>
                  <a:lnTo>
                    <a:pt x="1351" y="423"/>
                  </a:lnTo>
                  <a:lnTo>
                    <a:pt x="1384" y="432"/>
                  </a:lnTo>
                  <a:lnTo>
                    <a:pt x="1417" y="440"/>
                  </a:lnTo>
                  <a:lnTo>
                    <a:pt x="1453" y="447"/>
                  </a:lnTo>
                  <a:lnTo>
                    <a:pt x="1487" y="454"/>
                  </a:lnTo>
                  <a:lnTo>
                    <a:pt x="1523" y="460"/>
                  </a:lnTo>
                  <a:lnTo>
                    <a:pt x="1584" y="462"/>
                  </a:lnTo>
                  <a:lnTo>
                    <a:pt x="1640" y="458"/>
                  </a:lnTo>
                  <a:lnTo>
                    <a:pt x="1690" y="446"/>
                  </a:lnTo>
                  <a:lnTo>
                    <a:pt x="1734" y="427"/>
                  </a:lnTo>
                  <a:lnTo>
                    <a:pt x="1770" y="402"/>
                  </a:lnTo>
                  <a:lnTo>
                    <a:pt x="1799" y="374"/>
                  </a:lnTo>
                  <a:lnTo>
                    <a:pt x="1820" y="341"/>
                  </a:lnTo>
                  <a:lnTo>
                    <a:pt x="1833" y="305"/>
                  </a:lnTo>
                  <a:lnTo>
                    <a:pt x="1836" y="268"/>
                  </a:lnTo>
                  <a:lnTo>
                    <a:pt x="1831" y="232"/>
                  </a:lnTo>
                  <a:lnTo>
                    <a:pt x="1816" y="195"/>
                  </a:lnTo>
                  <a:lnTo>
                    <a:pt x="1791" y="158"/>
                  </a:lnTo>
                  <a:lnTo>
                    <a:pt x="1753" y="125"/>
                  </a:lnTo>
                  <a:lnTo>
                    <a:pt x="1706" y="95"/>
                  </a:lnTo>
                  <a:lnTo>
                    <a:pt x="1647" y="68"/>
                  </a:lnTo>
                  <a:lnTo>
                    <a:pt x="1575" y="47"/>
                  </a:lnTo>
                  <a:lnTo>
                    <a:pt x="1540" y="41"/>
                  </a:lnTo>
                  <a:lnTo>
                    <a:pt x="1504" y="36"/>
                  </a:lnTo>
                  <a:lnTo>
                    <a:pt x="1469" y="36"/>
                  </a:lnTo>
                  <a:lnTo>
                    <a:pt x="1435" y="38"/>
                  </a:lnTo>
                  <a:lnTo>
                    <a:pt x="1401" y="43"/>
                  </a:lnTo>
                  <a:lnTo>
                    <a:pt x="1367" y="50"/>
                  </a:lnTo>
                  <a:lnTo>
                    <a:pt x="1333" y="60"/>
                  </a:lnTo>
                  <a:lnTo>
                    <a:pt x="1300" y="72"/>
                  </a:lnTo>
                  <a:lnTo>
                    <a:pt x="1267" y="86"/>
                  </a:lnTo>
                  <a:lnTo>
                    <a:pt x="1234" y="102"/>
                  </a:lnTo>
                  <a:lnTo>
                    <a:pt x="1201" y="118"/>
                  </a:lnTo>
                  <a:lnTo>
                    <a:pt x="1167" y="137"/>
                  </a:lnTo>
                  <a:lnTo>
                    <a:pt x="1134" y="159"/>
                  </a:lnTo>
                  <a:lnTo>
                    <a:pt x="1101" y="181"/>
                  </a:lnTo>
                  <a:lnTo>
                    <a:pt x="1067" y="203"/>
                  </a:lnTo>
                  <a:lnTo>
                    <a:pt x="1034" y="228"/>
                  </a:lnTo>
                  <a:lnTo>
                    <a:pt x="1000" y="252"/>
                  </a:lnTo>
                  <a:lnTo>
                    <a:pt x="966" y="278"/>
                  </a:lnTo>
                  <a:lnTo>
                    <a:pt x="932" y="304"/>
                  </a:lnTo>
                  <a:lnTo>
                    <a:pt x="897" y="330"/>
                  </a:lnTo>
                  <a:lnTo>
                    <a:pt x="862" y="356"/>
                  </a:lnTo>
                  <a:lnTo>
                    <a:pt x="827" y="383"/>
                  </a:lnTo>
                  <a:lnTo>
                    <a:pt x="791" y="409"/>
                  </a:lnTo>
                  <a:lnTo>
                    <a:pt x="755" y="435"/>
                  </a:lnTo>
                  <a:lnTo>
                    <a:pt x="717" y="461"/>
                  </a:lnTo>
                  <a:lnTo>
                    <a:pt x="680" y="486"/>
                  </a:lnTo>
                  <a:lnTo>
                    <a:pt x="641" y="510"/>
                  </a:lnTo>
                  <a:lnTo>
                    <a:pt x="603" y="533"/>
                  </a:lnTo>
                  <a:lnTo>
                    <a:pt x="564" y="555"/>
                  </a:lnTo>
                  <a:lnTo>
                    <a:pt x="523" y="577"/>
                  </a:lnTo>
                  <a:lnTo>
                    <a:pt x="482" y="597"/>
                  </a:lnTo>
                  <a:lnTo>
                    <a:pt x="440" y="615"/>
                  </a:lnTo>
                  <a:lnTo>
                    <a:pt x="407" y="626"/>
                  </a:lnTo>
                  <a:lnTo>
                    <a:pt x="373" y="634"/>
                  </a:lnTo>
                  <a:lnTo>
                    <a:pt x="336" y="640"/>
                  </a:lnTo>
                  <a:lnTo>
                    <a:pt x="301" y="641"/>
                  </a:lnTo>
                  <a:lnTo>
                    <a:pt x="265" y="640"/>
                  </a:lnTo>
                  <a:lnTo>
                    <a:pt x="229" y="634"/>
                  </a:lnTo>
                  <a:lnTo>
                    <a:pt x="194" y="626"/>
                  </a:lnTo>
                  <a:lnTo>
                    <a:pt x="161" y="617"/>
                  </a:lnTo>
                  <a:lnTo>
                    <a:pt x="129" y="603"/>
                  </a:lnTo>
                  <a:lnTo>
                    <a:pt x="100" y="587"/>
                  </a:lnTo>
                  <a:lnTo>
                    <a:pt x="74" y="567"/>
                  </a:lnTo>
                  <a:lnTo>
                    <a:pt x="51" y="547"/>
                  </a:lnTo>
                  <a:lnTo>
                    <a:pt x="32" y="522"/>
                  </a:lnTo>
                  <a:lnTo>
                    <a:pt x="17" y="496"/>
                  </a:lnTo>
                  <a:lnTo>
                    <a:pt x="7" y="468"/>
                  </a:lnTo>
                  <a:lnTo>
                    <a:pt x="1" y="438"/>
                  </a:lnTo>
                  <a:lnTo>
                    <a:pt x="0" y="408"/>
                  </a:lnTo>
                  <a:lnTo>
                    <a:pt x="2" y="378"/>
                  </a:lnTo>
                  <a:lnTo>
                    <a:pt x="7" y="350"/>
                  </a:lnTo>
                  <a:lnTo>
                    <a:pt x="13" y="326"/>
                  </a:lnTo>
                  <a:lnTo>
                    <a:pt x="22" y="303"/>
                  </a:lnTo>
                  <a:lnTo>
                    <a:pt x="34" y="281"/>
                  </a:lnTo>
                  <a:lnTo>
                    <a:pt x="48" y="263"/>
                  </a:lnTo>
                  <a:lnTo>
                    <a:pt x="65" y="247"/>
                  </a:lnTo>
                  <a:lnTo>
                    <a:pt x="84" y="233"/>
                  </a:lnTo>
                  <a:lnTo>
                    <a:pt x="106" y="223"/>
                  </a:lnTo>
                  <a:lnTo>
                    <a:pt x="131" y="217"/>
                  </a:lnTo>
                  <a:lnTo>
                    <a:pt x="158" y="214"/>
                  </a:lnTo>
                  <a:lnTo>
                    <a:pt x="188" y="214"/>
                  </a:lnTo>
                  <a:lnTo>
                    <a:pt x="220" y="219"/>
                  </a:lnTo>
                  <a:lnTo>
                    <a:pt x="256" y="228"/>
                  </a:lnTo>
                  <a:lnTo>
                    <a:pt x="294" y="240"/>
                  </a:lnTo>
                  <a:lnTo>
                    <a:pt x="305" y="251"/>
                  </a:lnTo>
                  <a:lnTo>
                    <a:pt x="312" y="260"/>
                  </a:lnTo>
                  <a:lnTo>
                    <a:pt x="313" y="270"/>
                  </a:lnTo>
                  <a:lnTo>
                    <a:pt x="311" y="277"/>
                  </a:lnTo>
                  <a:lnTo>
                    <a:pt x="304" y="279"/>
                  </a:lnTo>
                  <a:lnTo>
                    <a:pt x="295" y="279"/>
                  </a:lnTo>
                  <a:lnTo>
                    <a:pt x="284" y="275"/>
                  </a:lnTo>
                  <a:lnTo>
                    <a:pt x="270" y="264"/>
                  </a:lnTo>
                  <a:lnTo>
                    <a:pt x="241" y="253"/>
                  </a:lnTo>
                  <a:lnTo>
                    <a:pt x="214" y="247"/>
                  </a:lnTo>
                  <a:lnTo>
                    <a:pt x="190" y="241"/>
                  </a:lnTo>
                  <a:lnTo>
                    <a:pt x="166" y="237"/>
                  </a:lnTo>
                  <a:lnTo>
                    <a:pt x="146" y="237"/>
                  </a:lnTo>
                  <a:lnTo>
                    <a:pt x="127" y="238"/>
                  </a:lnTo>
                  <a:lnTo>
                    <a:pt x="109" y="243"/>
                  </a:lnTo>
                  <a:lnTo>
                    <a:pt x="93" y="249"/>
                  </a:lnTo>
                  <a:lnTo>
                    <a:pt x="79" y="259"/>
                  </a:lnTo>
                  <a:lnTo>
                    <a:pt x="67" y="270"/>
                  </a:lnTo>
                  <a:lnTo>
                    <a:pt x="55" y="285"/>
                  </a:lnTo>
                  <a:lnTo>
                    <a:pt x="46" y="301"/>
                  </a:lnTo>
                  <a:lnTo>
                    <a:pt x="38" y="319"/>
                  </a:lnTo>
                  <a:lnTo>
                    <a:pt x="30" y="341"/>
                  </a:lnTo>
                  <a:lnTo>
                    <a:pt x="25" y="365"/>
                  </a:lnTo>
                  <a:lnTo>
                    <a:pt x="21" y="391"/>
                  </a:lnTo>
                  <a:lnTo>
                    <a:pt x="19" y="415"/>
                  </a:lnTo>
                  <a:lnTo>
                    <a:pt x="22" y="439"/>
                  </a:lnTo>
                  <a:lnTo>
                    <a:pt x="28" y="464"/>
                  </a:lnTo>
                  <a:lnTo>
                    <a:pt x="39" y="487"/>
                  </a:lnTo>
                  <a:lnTo>
                    <a:pt x="53" y="510"/>
                  </a:lnTo>
                  <a:lnTo>
                    <a:pt x="71" y="531"/>
                  </a:lnTo>
                  <a:lnTo>
                    <a:pt x="93" y="550"/>
                  </a:lnTo>
                  <a:lnTo>
                    <a:pt x="118" y="567"/>
                  </a:lnTo>
                  <a:lnTo>
                    <a:pt x="145" y="581"/>
                  </a:lnTo>
                  <a:lnTo>
                    <a:pt x="176" y="592"/>
                  </a:lnTo>
                  <a:lnTo>
                    <a:pt x="209" y="600"/>
                  </a:lnTo>
                  <a:lnTo>
                    <a:pt x="244" y="603"/>
                  </a:lnTo>
                  <a:lnTo>
                    <a:pt x="283" y="602"/>
                  </a:lnTo>
                  <a:lnTo>
                    <a:pt x="322" y="596"/>
                  </a:lnTo>
                  <a:lnTo>
                    <a:pt x="364" y="584"/>
                  </a:lnTo>
                  <a:lnTo>
                    <a:pt x="408" y="566"/>
                  </a:lnTo>
                  <a:lnTo>
                    <a:pt x="431" y="555"/>
                  </a:lnTo>
                  <a:lnTo>
                    <a:pt x="455" y="543"/>
                  </a:lnTo>
                  <a:lnTo>
                    <a:pt x="480" y="529"/>
                  </a:lnTo>
                  <a:lnTo>
                    <a:pt x="505" y="514"/>
                  </a:lnTo>
                  <a:lnTo>
                    <a:pt x="530" y="499"/>
                  </a:lnTo>
                  <a:lnTo>
                    <a:pt x="556" y="483"/>
                  </a:lnTo>
                  <a:lnTo>
                    <a:pt x="583" y="465"/>
                  </a:lnTo>
                  <a:lnTo>
                    <a:pt x="610" y="447"/>
                  </a:lnTo>
                  <a:lnTo>
                    <a:pt x="638" y="430"/>
                  </a:lnTo>
                  <a:lnTo>
                    <a:pt x="666" y="410"/>
                  </a:lnTo>
                  <a:lnTo>
                    <a:pt x="695" y="391"/>
                  </a:lnTo>
                  <a:lnTo>
                    <a:pt x="724" y="371"/>
                  </a:lnTo>
                  <a:lnTo>
                    <a:pt x="753" y="350"/>
                  </a:lnTo>
                  <a:lnTo>
                    <a:pt x="783" y="330"/>
                  </a:lnTo>
                  <a:lnTo>
                    <a:pt x="813" y="309"/>
                  </a:lnTo>
                  <a:lnTo>
                    <a:pt x="842" y="289"/>
                  </a:lnTo>
                  <a:lnTo>
                    <a:pt x="872" y="268"/>
                  </a:lnTo>
                  <a:lnTo>
                    <a:pt x="902" y="248"/>
                  </a:lnTo>
                  <a:lnTo>
                    <a:pt x="932" y="228"/>
                  </a:lnTo>
                  <a:lnTo>
                    <a:pt x="961" y="207"/>
                  </a:lnTo>
                  <a:lnTo>
                    <a:pt x="991" y="188"/>
                  </a:lnTo>
                  <a:lnTo>
                    <a:pt x="1020" y="169"/>
                  </a:lnTo>
                  <a:lnTo>
                    <a:pt x="1049" y="150"/>
                  </a:lnTo>
                  <a:lnTo>
                    <a:pt x="1078" y="132"/>
                  </a:lnTo>
                  <a:lnTo>
                    <a:pt x="1107" y="114"/>
                  </a:lnTo>
                  <a:lnTo>
                    <a:pt x="1136" y="98"/>
                  </a:lnTo>
                  <a:lnTo>
                    <a:pt x="1164" y="81"/>
                  </a:lnTo>
                  <a:lnTo>
                    <a:pt x="1191" y="66"/>
                  </a:lnTo>
                  <a:lnTo>
                    <a:pt x="1219" y="53"/>
                  </a:lnTo>
                  <a:lnTo>
                    <a:pt x="1245" y="39"/>
                  </a:lnTo>
                  <a:lnTo>
                    <a:pt x="1271" y="28"/>
                  </a:lnTo>
                  <a:lnTo>
                    <a:pt x="1297" y="17"/>
                  </a:lnTo>
                  <a:lnTo>
                    <a:pt x="1323" y="9"/>
                  </a:lnTo>
                  <a:lnTo>
                    <a:pt x="1355" y="4"/>
                  </a:lnTo>
                  <a:lnTo>
                    <a:pt x="1392" y="0"/>
                  </a:lnTo>
                  <a:lnTo>
                    <a:pt x="1434" y="0"/>
                  </a:lnTo>
                  <a:lnTo>
                    <a:pt x="1479" y="1"/>
                  </a:lnTo>
                  <a:lnTo>
                    <a:pt x="1525" y="5"/>
                  </a:lnTo>
                  <a:lnTo>
                    <a:pt x="1573" y="13"/>
                  </a:lnTo>
                  <a:lnTo>
                    <a:pt x="1620" y="24"/>
                  </a:lnTo>
                  <a:lnTo>
                    <a:pt x="1666" y="39"/>
                  </a:lnTo>
                  <a:lnTo>
                    <a:pt x="1710" y="58"/>
                  </a:lnTo>
                  <a:lnTo>
                    <a:pt x="1750" y="81"/>
                  </a:lnTo>
                  <a:lnTo>
                    <a:pt x="1786" y="109"/>
                  </a:lnTo>
                  <a:lnTo>
                    <a:pt x="1816" y="140"/>
                  </a:lnTo>
                  <a:lnTo>
                    <a:pt x="1839" y="177"/>
                  </a:lnTo>
                  <a:lnTo>
                    <a:pt x="1855" y="218"/>
                  </a:lnTo>
                  <a:lnTo>
                    <a:pt x="1861" y="266"/>
                  </a:lnTo>
                  <a:lnTo>
                    <a:pt x="1859" y="311"/>
                  </a:lnTo>
                  <a:lnTo>
                    <a:pt x="1851" y="349"/>
                  </a:lnTo>
                  <a:lnTo>
                    <a:pt x="1836" y="382"/>
                  </a:lnTo>
                  <a:lnTo>
                    <a:pt x="1816" y="410"/>
                  </a:lnTo>
                  <a:lnTo>
                    <a:pt x="1791" y="435"/>
                  </a:lnTo>
                  <a:lnTo>
                    <a:pt x="1761" y="453"/>
                  </a:lnTo>
                  <a:lnTo>
                    <a:pt x="1728" y="468"/>
                  </a:lnTo>
                  <a:lnTo>
                    <a:pt x="1691" y="479"/>
                  </a:lnTo>
                  <a:lnTo>
                    <a:pt x="1652" y="486"/>
                  </a:lnTo>
                  <a:lnTo>
                    <a:pt x="1611" y="490"/>
                  </a:lnTo>
                  <a:lnTo>
                    <a:pt x="1569" y="491"/>
                  </a:lnTo>
                  <a:lnTo>
                    <a:pt x="1525" y="488"/>
                  </a:lnTo>
                  <a:lnTo>
                    <a:pt x="1482" y="484"/>
                  </a:lnTo>
                  <a:lnTo>
                    <a:pt x="1439" y="476"/>
                  </a:lnTo>
                  <a:lnTo>
                    <a:pt x="1397" y="468"/>
                  </a:lnTo>
                  <a:lnTo>
                    <a:pt x="1356" y="457"/>
                  </a:lnTo>
                  <a:lnTo>
                    <a:pt x="1339" y="451"/>
                  </a:lnTo>
                  <a:lnTo>
                    <a:pt x="1320" y="445"/>
                  </a:lnTo>
                  <a:lnTo>
                    <a:pt x="1300" y="438"/>
                  </a:lnTo>
                  <a:lnTo>
                    <a:pt x="1280" y="430"/>
                  </a:lnTo>
                  <a:lnTo>
                    <a:pt x="1261" y="421"/>
                  </a:lnTo>
                  <a:lnTo>
                    <a:pt x="1240" y="410"/>
                  </a:lnTo>
                  <a:lnTo>
                    <a:pt x="1218" y="401"/>
                  </a:lnTo>
                  <a:lnTo>
                    <a:pt x="1196" y="389"/>
                  </a:lnTo>
                  <a:lnTo>
                    <a:pt x="1174" y="378"/>
                  </a:lnTo>
                  <a:lnTo>
                    <a:pt x="1152" y="365"/>
                  </a:lnTo>
                  <a:lnTo>
                    <a:pt x="1129" y="352"/>
                  </a:lnTo>
                  <a:lnTo>
                    <a:pt x="1105" y="338"/>
                  </a:lnTo>
                  <a:lnTo>
                    <a:pt x="1082" y="324"/>
                  </a:lnTo>
                  <a:lnTo>
                    <a:pt x="1058" y="311"/>
                  </a:lnTo>
                  <a:lnTo>
                    <a:pt x="1035" y="296"/>
                  </a:lnTo>
                  <a:lnTo>
                    <a:pt x="1011" y="281"/>
                  </a:lnTo>
                  <a:lnTo>
                    <a:pt x="1026" y="263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22" name="Picture 6" descr="колок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3357562"/>
            <a:ext cx="3455987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389120"/>
          </a:xfrm>
        </p:spPr>
        <p:txBody>
          <a:bodyPr/>
          <a:lstStyle/>
          <a:p>
            <a:pPr algn="ctr">
              <a:buNone/>
            </a:pPr>
            <a:endParaRPr lang="ru-RU" sz="3200" b="1" i="1" dirty="0" smtClean="0">
              <a:latin typeface="Bookman Old Style" pitchFamily="18" charset="0"/>
            </a:endParaRPr>
          </a:p>
          <a:p>
            <a:pPr algn="ctr">
              <a:buNone/>
            </a:pPr>
            <a:endParaRPr lang="ru-RU" sz="3200" b="1" i="1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Bookman Old Style" pitchFamily="18" charset="0"/>
              </a:rPr>
              <a:t>Презентацию подготовила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Bookman Old Style" pitchFamily="18" charset="0"/>
              </a:rPr>
              <a:t>Дудоладова М.П.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Bookman Old Style" pitchFamily="18" charset="0"/>
              </a:rPr>
              <a:t>Желаю всем удачи!</a:t>
            </a:r>
            <a:endParaRPr lang="ru-RU" sz="32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428728" y="5715016"/>
            <a:ext cx="7143800" cy="158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928662" y="6072206"/>
            <a:ext cx="7929618" cy="1588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8"/>
          <p:cNvGrpSpPr>
            <a:grpSpLocks noChangeAspect="1"/>
          </p:cNvGrpSpPr>
          <p:nvPr/>
        </p:nvGrpSpPr>
        <p:grpSpPr bwMode="auto">
          <a:xfrm>
            <a:off x="3214678" y="4071942"/>
            <a:ext cx="3000396" cy="1500174"/>
            <a:chOff x="249" y="119"/>
            <a:chExt cx="1098" cy="713"/>
          </a:xfrm>
        </p:grpSpPr>
        <p:sp>
          <p:nvSpPr>
            <p:cNvPr id="9" name="AutoShape 9"/>
            <p:cNvSpPr>
              <a:spLocks noChangeAspect="1" noChangeArrowheads="1" noTextEdit="1"/>
            </p:cNvSpPr>
            <p:nvPr/>
          </p:nvSpPr>
          <p:spPr bwMode="auto">
            <a:xfrm>
              <a:off x="249" y="119"/>
              <a:ext cx="1098" cy="713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681" y="667"/>
              <a:ext cx="502" cy="150"/>
            </a:xfrm>
            <a:custGeom>
              <a:avLst/>
              <a:gdLst>
                <a:gd name="T0" fmla="*/ 3 w 1005"/>
                <a:gd name="T1" fmla="*/ 1 h 448"/>
                <a:gd name="T2" fmla="*/ 10 w 1005"/>
                <a:gd name="T3" fmla="*/ 3 h 448"/>
                <a:gd name="T4" fmla="*/ 16 w 1005"/>
                <a:gd name="T5" fmla="*/ 4 h 448"/>
                <a:gd name="T6" fmla="*/ 23 w 1005"/>
                <a:gd name="T7" fmla="*/ 6 h 448"/>
                <a:gd name="T8" fmla="*/ 30 w 1005"/>
                <a:gd name="T9" fmla="*/ 7 h 448"/>
                <a:gd name="T10" fmla="*/ 36 w 1005"/>
                <a:gd name="T11" fmla="*/ 9 h 448"/>
                <a:gd name="T12" fmla="*/ 42 w 1005"/>
                <a:gd name="T13" fmla="*/ 10 h 448"/>
                <a:gd name="T14" fmla="*/ 49 w 1005"/>
                <a:gd name="T15" fmla="*/ 12 h 448"/>
                <a:gd name="T16" fmla="*/ 55 w 1005"/>
                <a:gd name="T17" fmla="*/ 13 h 448"/>
                <a:gd name="T18" fmla="*/ 62 w 1005"/>
                <a:gd name="T19" fmla="*/ 14 h 448"/>
                <a:gd name="T20" fmla="*/ 68 w 1005"/>
                <a:gd name="T21" fmla="*/ 15 h 448"/>
                <a:gd name="T22" fmla="*/ 75 w 1005"/>
                <a:gd name="T23" fmla="*/ 16 h 448"/>
                <a:gd name="T24" fmla="*/ 81 w 1005"/>
                <a:gd name="T25" fmla="*/ 16 h 448"/>
                <a:gd name="T26" fmla="*/ 88 w 1005"/>
                <a:gd name="T27" fmla="*/ 17 h 448"/>
                <a:gd name="T28" fmla="*/ 95 w 1005"/>
                <a:gd name="T29" fmla="*/ 17 h 448"/>
                <a:gd name="T30" fmla="*/ 101 w 1005"/>
                <a:gd name="T31" fmla="*/ 17 h 448"/>
                <a:gd name="T32" fmla="*/ 110 w 1005"/>
                <a:gd name="T33" fmla="*/ 16 h 448"/>
                <a:gd name="T34" fmla="*/ 118 w 1005"/>
                <a:gd name="T35" fmla="*/ 15 h 448"/>
                <a:gd name="T36" fmla="*/ 123 w 1005"/>
                <a:gd name="T37" fmla="*/ 13 h 448"/>
                <a:gd name="T38" fmla="*/ 125 w 1005"/>
                <a:gd name="T39" fmla="*/ 10 h 448"/>
                <a:gd name="T40" fmla="*/ 125 w 1005"/>
                <a:gd name="T41" fmla="*/ 8 h 448"/>
                <a:gd name="T42" fmla="*/ 123 w 1005"/>
                <a:gd name="T43" fmla="*/ 5 h 448"/>
                <a:gd name="T44" fmla="*/ 120 w 1005"/>
                <a:gd name="T45" fmla="*/ 3 h 448"/>
                <a:gd name="T46" fmla="*/ 115 w 1005"/>
                <a:gd name="T47" fmla="*/ 2 h 448"/>
                <a:gd name="T48" fmla="*/ 111 w 1005"/>
                <a:gd name="T49" fmla="*/ 1 h 448"/>
                <a:gd name="T50" fmla="*/ 106 w 1005"/>
                <a:gd name="T51" fmla="*/ 0 h 448"/>
                <a:gd name="T52" fmla="*/ 100 w 1005"/>
                <a:gd name="T53" fmla="*/ 0 h 448"/>
                <a:gd name="T54" fmla="*/ 95 w 1005"/>
                <a:gd name="T55" fmla="*/ 0 h 448"/>
                <a:gd name="T56" fmla="*/ 90 w 1005"/>
                <a:gd name="T57" fmla="*/ 0 h 448"/>
                <a:gd name="T58" fmla="*/ 86 w 1005"/>
                <a:gd name="T59" fmla="*/ 1 h 448"/>
                <a:gd name="T60" fmla="*/ 83 w 1005"/>
                <a:gd name="T61" fmla="*/ 1 h 448"/>
                <a:gd name="T62" fmla="*/ 82 w 1005"/>
                <a:gd name="T63" fmla="*/ 2 h 448"/>
                <a:gd name="T64" fmla="*/ 83 w 1005"/>
                <a:gd name="T65" fmla="*/ 3 h 448"/>
                <a:gd name="T66" fmla="*/ 85 w 1005"/>
                <a:gd name="T67" fmla="*/ 3 h 448"/>
                <a:gd name="T68" fmla="*/ 88 w 1005"/>
                <a:gd name="T69" fmla="*/ 2 h 448"/>
                <a:gd name="T70" fmla="*/ 92 w 1005"/>
                <a:gd name="T71" fmla="*/ 1 h 448"/>
                <a:gd name="T72" fmla="*/ 97 w 1005"/>
                <a:gd name="T73" fmla="*/ 1 h 448"/>
                <a:gd name="T74" fmla="*/ 101 w 1005"/>
                <a:gd name="T75" fmla="*/ 1 h 448"/>
                <a:gd name="T76" fmla="*/ 105 w 1005"/>
                <a:gd name="T77" fmla="*/ 1 h 448"/>
                <a:gd name="T78" fmla="*/ 110 w 1005"/>
                <a:gd name="T79" fmla="*/ 2 h 448"/>
                <a:gd name="T80" fmla="*/ 115 w 1005"/>
                <a:gd name="T81" fmla="*/ 2 h 448"/>
                <a:gd name="T82" fmla="*/ 119 w 1005"/>
                <a:gd name="T83" fmla="*/ 3 h 448"/>
                <a:gd name="T84" fmla="*/ 121 w 1005"/>
                <a:gd name="T85" fmla="*/ 5 h 448"/>
                <a:gd name="T86" fmla="*/ 122 w 1005"/>
                <a:gd name="T87" fmla="*/ 7 h 448"/>
                <a:gd name="T88" fmla="*/ 121 w 1005"/>
                <a:gd name="T89" fmla="*/ 10 h 448"/>
                <a:gd name="T90" fmla="*/ 117 w 1005"/>
                <a:gd name="T91" fmla="*/ 12 h 448"/>
                <a:gd name="T92" fmla="*/ 112 w 1005"/>
                <a:gd name="T93" fmla="*/ 14 h 448"/>
                <a:gd name="T94" fmla="*/ 106 w 1005"/>
                <a:gd name="T95" fmla="*/ 15 h 448"/>
                <a:gd name="T96" fmla="*/ 99 w 1005"/>
                <a:gd name="T97" fmla="*/ 16 h 448"/>
                <a:gd name="T98" fmla="*/ 91 w 1005"/>
                <a:gd name="T99" fmla="*/ 16 h 448"/>
                <a:gd name="T100" fmla="*/ 83 w 1005"/>
                <a:gd name="T101" fmla="*/ 15 h 448"/>
                <a:gd name="T102" fmla="*/ 75 w 1005"/>
                <a:gd name="T103" fmla="*/ 15 h 448"/>
                <a:gd name="T104" fmla="*/ 66 w 1005"/>
                <a:gd name="T105" fmla="*/ 14 h 448"/>
                <a:gd name="T106" fmla="*/ 57 w 1005"/>
                <a:gd name="T107" fmla="*/ 12 h 448"/>
                <a:gd name="T108" fmla="*/ 48 w 1005"/>
                <a:gd name="T109" fmla="*/ 10 h 448"/>
                <a:gd name="T110" fmla="*/ 39 w 1005"/>
                <a:gd name="T111" fmla="*/ 8 h 448"/>
                <a:gd name="T112" fmla="*/ 31 w 1005"/>
                <a:gd name="T113" fmla="*/ 6 h 448"/>
                <a:gd name="T114" fmla="*/ 22 w 1005"/>
                <a:gd name="T115" fmla="*/ 5 h 448"/>
                <a:gd name="T116" fmla="*/ 14 w 1005"/>
                <a:gd name="T117" fmla="*/ 3 h 448"/>
                <a:gd name="T118" fmla="*/ 5 w 1005"/>
                <a:gd name="T119" fmla="*/ 1 h 448"/>
                <a:gd name="T120" fmla="*/ 0 w 1005"/>
                <a:gd name="T121" fmla="*/ 1 h 44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05"/>
                <a:gd name="T184" fmla="*/ 0 h 448"/>
                <a:gd name="T185" fmla="*/ 1005 w 1005"/>
                <a:gd name="T186" fmla="*/ 448 h 44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05" h="448">
                  <a:moveTo>
                    <a:pt x="0" y="15"/>
                  </a:moveTo>
                  <a:lnTo>
                    <a:pt x="27" y="35"/>
                  </a:lnTo>
                  <a:lnTo>
                    <a:pt x="54" y="56"/>
                  </a:lnTo>
                  <a:lnTo>
                    <a:pt x="81" y="76"/>
                  </a:lnTo>
                  <a:lnTo>
                    <a:pt x="108" y="98"/>
                  </a:lnTo>
                  <a:lnTo>
                    <a:pt x="135" y="119"/>
                  </a:lnTo>
                  <a:lnTo>
                    <a:pt x="161" y="139"/>
                  </a:lnTo>
                  <a:lnTo>
                    <a:pt x="188" y="160"/>
                  </a:lnTo>
                  <a:lnTo>
                    <a:pt x="214" y="180"/>
                  </a:lnTo>
                  <a:lnTo>
                    <a:pt x="240" y="201"/>
                  </a:lnTo>
                  <a:lnTo>
                    <a:pt x="266" y="221"/>
                  </a:lnTo>
                  <a:lnTo>
                    <a:pt x="292" y="240"/>
                  </a:lnTo>
                  <a:lnTo>
                    <a:pt x="317" y="259"/>
                  </a:lnTo>
                  <a:lnTo>
                    <a:pt x="343" y="277"/>
                  </a:lnTo>
                  <a:lnTo>
                    <a:pt x="369" y="296"/>
                  </a:lnTo>
                  <a:lnTo>
                    <a:pt x="395" y="312"/>
                  </a:lnTo>
                  <a:lnTo>
                    <a:pt x="421" y="329"/>
                  </a:lnTo>
                  <a:lnTo>
                    <a:pt x="447" y="345"/>
                  </a:lnTo>
                  <a:lnTo>
                    <a:pt x="473" y="360"/>
                  </a:lnTo>
                  <a:lnTo>
                    <a:pt x="499" y="374"/>
                  </a:lnTo>
                  <a:lnTo>
                    <a:pt x="524" y="386"/>
                  </a:lnTo>
                  <a:lnTo>
                    <a:pt x="550" y="398"/>
                  </a:lnTo>
                  <a:lnTo>
                    <a:pt x="576" y="409"/>
                  </a:lnTo>
                  <a:lnTo>
                    <a:pt x="603" y="419"/>
                  </a:lnTo>
                  <a:lnTo>
                    <a:pt x="629" y="427"/>
                  </a:lnTo>
                  <a:lnTo>
                    <a:pt x="655" y="434"/>
                  </a:lnTo>
                  <a:lnTo>
                    <a:pt x="681" y="439"/>
                  </a:lnTo>
                  <a:lnTo>
                    <a:pt x="707" y="443"/>
                  </a:lnTo>
                  <a:lnTo>
                    <a:pt x="733" y="446"/>
                  </a:lnTo>
                  <a:lnTo>
                    <a:pt x="760" y="448"/>
                  </a:lnTo>
                  <a:lnTo>
                    <a:pt x="787" y="448"/>
                  </a:lnTo>
                  <a:lnTo>
                    <a:pt x="814" y="445"/>
                  </a:lnTo>
                  <a:lnTo>
                    <a:pt x="841" y="441"/>
                  </a:lnTo>
                  <a:lnTo>
                    <a:pt x="883" y="430"/>
                  </a:lnTo>
                  <a:lnTo>
                    <a:pt x="917" y="412"/>
                  </a:lnTo>
                  <a:lnTo>
                    <a:pt x="946" y="390"/>
                  </a:lnTo>
                  <a:lnTo>
                    <a:pt x="968" y="366"/>
                  </a:lnTo>
                  <a:lnTo>
                    <a:pt x="984" y="336"/>
                  </a:lnTo>
                  <a:lnTo>
                    <a:pt x="996" y="304"/>
                  </a:lnTo>
                  <a:lnTo>
                    <a:pt x="1003" y="272"/>
                  </a:lnTo>
                  <a:lnTo>
                    <a:pt x="1005" y="237"/>
                  </a:lnTo>
                  <a:lnTo>
                    <a:pt x="1003" y="203"/>
                  </a:lnTo>
                  <a:lnTo>
                    <a:pt x="998" y="169"/>
                  </a:lnTo>
                  <a:lnTo>
                    <a:pt x="989" y="138"/>
                  </a:lnTo>
                  <a:lnTo>
                    <a:pt x="977" y="108"/>
                  </a:lnTo>
                  <a:lnTo>
                    <a:pt x="963" y="82"/>
                  </a:lnTo>
                  <a:lnTo>
                    <a:pt x="946" y="59"/>
                  </a:lnTo>
                  <a:lnTo>
                    <a:pt x="927" y="41"/>
                  </a:lnTo>
                  <a:lnTo>
                    <a:pt x="908" y="29"/>
                  </a:lnTo>
                  <a:lnTo>
                    <a:pt x="889" y="22"/>
                  </a:lnTo>
                  <a:lnTo>
                    <a:pt x="869" y="15"/>
                  </a:lnTo>
                  <a:lnTo>
                    <a:pt x="849" y="11"/>
                  </a:lnTo>
                  <a:lnTo>
                    <a:pt x="827" y="7"/>
                  </a:lnTo>
                  <a:lnTo>
                    <a:pt x="805" y="5"/>
                  </a:lnTo>
                  <a:lnTo>
                    <a:pt x="783" y="5"/>
                  </a:lnTo>
                  <a:lnTo>
                    <a:pt x="762" y="7"/>
                  </a:lnTo>
                  <a:lnTo>
                    <a:pt x="743" y="8"/>
                  </a:lnTo>
                  <a:lnTo>
                    <a:pt x="723" y="12"/>
                  </a:lnTo>
                  <a:lnTo>
                    <a:pt x="706" y="18"/>
                  </a:lnTo>
                  <a:lnTo>
                    <a:pt x="691" y="23"/>
                  </a:lnTo>
                  <a:lnTo>
                    <a:pt x="678" y="31"/>
                  </a:lnTo>
                  <a:lnTo>
                    <a:pt x="669" y="39"/>
                  </a:lnTo>
                  <a:lnTo>
                    <a:pt x="663" y="50"/>
                  </a:lnTo>
                  <a:lnTo>
                    <a:pt x="661" y="61"/>
                  </a:lnTo>
                  <a:lnTo>
                    <a:pt x="662" y="74"/>
                  </a:lnTo>
                  <a:lnTo>
                    <a:pt x="665" y="76"/>
                  </a:lnTo>
                  <a:lnTo>
                    <a:pt x="671" y="74"/>
                  </a:lnTo>
                  <a:lnTo>
                    <a:pt x="681" y="68"/>
                  </a:lnTo>
                  <a:lnTo>
                    <a:pt x="692" y="60"/>
                  </a:lnTo>
                  <a:lnTo>
                    <a:pt x="706" y="50"/>
                  </a:lnTo>
                  <a:lnTo>
                    <a:pt x="724" y="41"/>
                  </a:lnTo>
                  <a:lnTo>
                    <a:pt x="743" y="34"/>
                  </a:lnTo>
                  <a:lnTo>
                    <a:pt x="765" y="30"/>
                  </a:lnTo>
                  <a:lnTo>
                    <a:pt x="777" y="29"/>
                  </a:lnTo>
                  <a:lnTo>
                    <a:pt x="793" y="29"/>
                  </a:lnTo>
                  <a:lnTo>
                    <a:pt x="809" y="29"/>
                  </a:lnTo>
                  <a:lnTo>
                    <a:pt x="828" y="30"/>
                  </a:lnTo>
                  <a:lnTo>
                    <a:pt x="846" y="31"/>
                  </a:lnTo>
                  <a:lnTo>
                    <a:pt x="866" y="35"/>
                  </a:lnTo>
                  <a:lnTo>
                    <a:pt x="886" y="41"/>
                  </a:lnTo>
                  <a:lnTo>
                    <a:pt x="905" y="48"/>
                  </a:lnTo>
                  <a:lnTo>
                    <a:pt x="922" y="59"/>
                  </a:lnTo>
                  <a:lnTo>
                    <a:pt x="939" y="71"/>
                  </a:lnTo>
                  <a:lnTo>
                    <a:pt x="952" y="86"/>
                  </a:lnTo>
                  <a:lnTo>
                    <a:pt x="965" y="105"/>
                  </a:lnTo>
                  <a:lnTo>
                    <a:pt x="973" y="128"/>
                  </a:lnTo>
                  <a:lnTo>
                    <a:pt x="978" y="154"/>
                  </a:lnTo>
                  <a:lnTo>
                    <a:pt x="979" y="186"/>
                  </a:lnTo>
                  <a:lnTo>
                    <a:pt x="976" y="221"/>
                  </a:lnTo>
                  <a:lnTo>
                    <a:pt x="968" y="258"/>
                  </a:lnTo>
                  <a:lnTo>
                    <a:pt x="956" y="289"/>
                  </a:lnTo>
                  <a:lnTo>
                    <a:pt x="942" y="318"/>
                  </a:lnTo>
                  <a:lnTo>
                    <a:pt x="923" y="344"/>
                  </a:lnTo>
                  <a:lnTo>
                    <a:pt x="903" y="364"/>
                  </a:lnTo>
                  <a:lnTo>
                    <a:pt x="879" y="382"/>
                  </a:lnTo>
                  <a:lnTo>
                    <a:pt x="853" y="397"/>
                  </a:lnTo>
                  <a:lnTo>
                    <a:pt x="825" y="408"/>
                  </a:lnTo>
                  <a:lnTo>
                    <a:pt x="796" y="415"/>
                  </a:lnTo>
                  <a:lnTo>
                    <a:pt x="765" y="419"/>
                  </a:lnTo>
                  <a:lnTo>
                    <a:pt x="733" y="420"/>
                  </a:lnTo>
                  <a:lnTo>
                    <a:pt x="701" y="419"/>
                  </a:lnTo>
                  <a:lnTo>
                    <a:pt x="668" y="413"/>
                  </a:lnTo>
                  <a:lnTo>
                    <a:pt x="635" y="405"/>
                  </a:lnTo>
                  <a:lnTo>
                    <a:pt x="603" y="393"/>
                  </a:lnTo>
                  <a:lnTo>
                    <a:pt x="571" y="379"/>
                  </a:lnTo>
                  <a:lnTo>
                    <a:pt x="533" y="360"/>
                  </a:lnTo>
                  <a:lnTo>
                    <a:pt x="496" y="340"/>
                  </a:lnTo>
                  <a:lnTo>
                    <a:pt x="460" y="318"/>
                  </a:lnTo>
                  <a:lnTo>
                    <a:pt x="423" y="296"/>
                  </a:lnTo>
                  <a:lnTo>
                    <a:pt x="388" y="273"/>
                  </a:lnTo>
                  <a:lnTo>
                    <a:pt x="353" y="248"/>
                  </a:lnTo>
                  <a:lnTo>
                    <a:pt x="317" y="224"/>
                  </a:lnTo>
                  <a:lnTo>
                    <a:pt x="283" y="199"/>
                  </a:lnTo>
                  <a:lnTo>
                    <a:pt x="249" y="173"/>
                  </a:lnTo>
                  <a:lnTo>
                    <a:pt x="215" y="149"/>
                  </a:lnTo>
                  <a:lnTo>
                    <a:pt x="181" y="123"/>
                  </a:lnTo>
                  <a:lnTo>
                    <a:pt x="146" y="98"/>
                  </a:lnTo>
                  <a:lnTo>
                    <a:pt x="113" y="72"/>
                  </a:lnTo>
                  <a:lnTo>
                    <a:pt x="79" y="48"/>
                  </a:lnTo>
                  <a:lnTo>
                    <a:pt x="46" y="23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255" y="544"/>
              <a:ext cx="771" cy="215"/>
            </a:xfrm>
            <a:custGeom>
              <a:avLst/>
              <a:gdLst>
                <a:gd name="T0" fmla="*/ 101 w 1542"/>
                <a:gd name="T1" fmla="*/ 13 h 645"/>
                <a:gd name="T2" fmla="*/ 93 w 1542"/>
                <a:gd name="T3" fmla="*/ 12 h 645"/>
                <a:gd name="T4" fmla="*/ 85 w 1542"/>
                <a:gd name="T5" fmla="*/ 10 h 645"/>
                <a:gd name="T6" fmla="*/ 76 w 1542"/>
                <a:gd name="T7" fmla="*/ 9 h 645"/>
                <a:gd name="T8" fmla="*/ 67 w 1542"/>
                <a:gd name="T9" fmla="*/ 8 h 645"/>
                <a:gd name="T10" fmla="*/ 57 w 1542"/>
                <a:gd name="T11" fmla="*/ 8 h 645"/>
                <a:gd name="T12" fmla="*/ 49 w 1542"/>
                <a:gd name="T13" fmla="*/ 7 h 645"/>
                <a:gd name="T14" fmla="*/ 41 w 1542"/>
                <a:gd name="T15" fmla="*/ 7 h 645"/>
                <a:gd name="T16" fmla="*/ 34 w 1542"/>
                <a:gd name="T17" fmla="*/ 8 h 645"/>
                <a:gd name="T18" fmla="*/ 26 w 1542"/>
                <a:gd name="T19" fmla="*/ 8 h 645"/>
                <a:gd name="T20" fmla="*/ 20 w 1542"/>
                <a:gd name="T21" fmla="*/ 9 h 645"/>
                <a:gd name="T22" fmla="*/ 12 w 1542"/>
                <a:gd name="T23" fmla="*/ 11 h 645"/>
                <a:gd name="T24" fmla="*/ 7 w 1542"/>
                <a:gd name="T25" fmla="*/ 14 h 645"/>
                <a:gd name="T26" fmla="*/ 6 w 1542"/>
                <a:gd name="T27" fmla="*/ 17 h 645"/>
                <a:gd name="T28" fmla="*/ 10 w 1542"/>
                <a:gd name="T29" fmla="*/ 19 h 645"/>
                <a:gd name="T30" fmla="*/ 19 w 1542"/>
                <a:gd name="T31" fmla="*/ 21 h 645"/>
                <a:gd name="T32" fmla="*/ 33 w 1542"/>
                <a:gd name="T33" fmla="*/ 22 h 645"/>
                <a:gd name="T34" fmla="*/ 49 w 1542"/>
                <a:gd name="T35" fmla="*/ 22 h 645"/>
                <a:gd name="T36" fmla="*/ 69 w 1542"/>
                <a:gd name="T37" fmla="*/ 21 h 645"/>
                <a:gd name="T38" fmla="*/ 80 w 1542"/>
                <a:gd name="T39" fmla="*/ 20 h 645"/>
                <a:gd name="T40" fmla="*/ 90 w 1542"/>
                <a:gd name="T41" fmla="*/ 18 h 645"/>
                <a:gd name="T42" fmla="*/ 100 w 1542"/>
                <a:gd name="T43" fmla="*/ 16 h 645"/>
                <a:gd name="T44" fmla="*/ 112 w 1542"/>
                <a:gd name="T45" fmla="*/ 13 h 645"/>
                <a:gd name="T46" fmla="*/ 123 w 1542"/>
                <a:gd name="T47" fmla="*/ 11 h 645"/>
                <a:gd name="T48" fmla="*/ 135 w 1542"/>
                <a:gd name="T49" fmla="*/ 8 h 645"/>
                <a:gd name="T50" fmla="*/ 147 w 1542"/>
                <a:gd name="T51" fmla="*/ 6 h 645"/>
                <a:gd name="T52" fmla="*/ 159 w 1542"/>
                <a:gd name="T53" fmla="*/ 4 h 645"/>
                <a:gd name="T54" fmla="*/ 171 w 1542"/>
                <a:gd name="T55" fmla="*/ 2 h 645"/>
                <a:gd name="T56" fmla="*/ 184 w 1542"/>
                <a:gd name="T57" fmla="*/ 1 h 645"/>
                <a:gd name="T58" fmla="*/ 193 w 1542"/>
                <a:gd name="T59" fmla="*/ 0 h 645"/>
                <a:gd name="T60" fmla="*/ 189 w 1542"/>
                <a:gd name="T61" fmla="*/ 1 h 645"/>
                <a:gd name="T62" fmla="*/ 185 w 1542"/>
                <a:gd name="T63" fmla="*/ 1 h 645"/>
                <a:gd name="T64" fmla="*/ 179 w 1542"/>
                <a:gd name="T65" fmla="*/ 2 h 645"/>
                <a:gd name="T66" fmla="*/ 167 w 1542"/>
                <a:gd name="T67" fmla="*/ 4 h 645"/>
                <a:gd name="T68" fmla="*/ 155 w 1542"/>
                <a:gd name="T69" fmla="*/ 6 h 645"/>
                <a:gd name="T70" fmla="*/ 143 w 1542"/>
                <a:gd name="T71" fmla="*/ 9 h 645"/>
                <a:gd name="T72" fmla="*/ 131 w 1542"/>
                <a:gd name="T73" fmla="*/ 12 h 645"/>
                <a:gd name="T74" fmla="*/ 117 w 1542"/>
                <a:gd name="T75" fmla="*/ 15 h 645"/>
                <a:gd name="T76" fmla="*/ 104 w 1542"/>
                <a:gd name="T77" fmla="*/ 18 h 645"/>
                <a:gd name="T78" fmla="*/ 92 w 1542"/>
                <a:gd name="T79" fmla="*/ 20 h 645"/>
                <a:gd name="T80" fmla="*/ 78 w 1542"/>
                <a:gd name="T81" fmla="*/ 22 h 645"/>
                <a:gd name="T82" fmla="*/ 63 w 1542"/>
                <a:gd name="T83" fmla="*/ 23 h 645"/>
                <a:gd name="T84" fmla="*/ 49 w 1542"/>
                <a:gd name="T85" fmla="*/ 24 h 645"/>
                <a:gd name="T86" fmla="*/ 37 w 1542"/>
                <a:gd name="T87" fmla="*/ 24 h 645"/>
                <a:gd name="T88" fmla="*/ 25 w 1542"/>
                <a:gd name="T89" fmla="*/ 23 h 645"/>
                <a:gd name="T90" fmla="*/ 15 w 1542"/>
                <a:gd name="T91" fmla="*/ 22 h 645"/>
                <a:gd name="T92" fmla="*/ 6 w 1542"/>
                <a:gd name="T93" fmla="*/ 20 h 645"/>
                <a:gd name="T94" fmla="*/ 2 w 1542"/>
                <a:gd name="T95" fmla="*/ 18 h 645"/>
                <a:gd name="T96" fmla="*/ 0 w 1542"/>
                <a:gd name="T97" fmla="*/ 15 h 645"/>
                <a:gd name="T98" fmla="*/ 3 w 1542"/>
                <a:gd name="T99" fmla="*/ 12 h 645"/>
                <a:gd name="T100" fmla="*/ 10 w 1542"/>
                <a:gd name="T101" fmla="*/ 9 h 645"/>
                <a:gd name="T102" fmla="*/ 22 w 1542"/>
                <a:gd name="T103" fmla="*/ 7 h 645"/>
                <a:gd name="T104" fmla="*/ 38 w 1542"/>
                <a:gd name="T105" fmla="*/ 6 h 645"/>
                <a:gd name="T106" fmla="*/ 58 w 1542"/>
                <a:gd name="T107" fmla="*/ 7 h 645"/>
                <a:gd name="T108" fmla="*/ 69 w 1542"/>
                <a:gd name="T109" fmla="*/ 8 h 645"/>
                <a:gd name="T110" fmla="*/ 78 w 1542"/>
                <a:gd name="T111" fmla="*/ 9 h 645"/>
                <a:gd name="T112" fmla="*/ 87 w 1542"/>
                <a:gd name="T113" fmla="*/ 10 h 645"/>
                <a:gd name="T114" fmla="*/ 96 w 1542"/>
                <a:gd name="T115" fmla="*/ 11 h 645"/>
                <a:gd name="T116" fmla="*/ 104 w 1542"/>
                <a:gd name="T117" fmla="*/ 13 h 64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542"/>
                <a:gd name="T178" fmla="*/ 0 h 645"/>
                <a:gd name="T179" fmla="*/ 1542 w 1542"/>
                <a:gd name="T180" fmla="*/ 645 h 64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542" h="645">
                  <a:moveTo>
                    <a:pt x="851" y="386"/>
                  </a:moveTo>
                  <a:lnTo>
                    <a:pt x="830" y="371"/>
                  </a:lnTo>
                  <a:lnTo>
                    <a:pt x="809" y="356"/>
                  </a:lnTo>
                  <a:lnTo>
                    <a:pt x="787" y="342"/>
                  </a:lnTo>
                  <a:lnTo>
                    <a:pt x="764" y="329"/>
                  </a:lnTo>
                  <a:lnTo>
                    <a:pt x="742" y="315"/>
                  </a:lnTo>
                  <a:lnTo>
                    <a:pt x="719" y="303"/>
                  </a:lnTo>
                  <a:lnTo>
                    <a:pt x="695" y="290"/>
                  </a:lnTo>
                  <a:lnTo>
                    <a:pt x="673" y="279"/>
                  </a:lnTo>
                  <a:lnTo>
                    <a:pt x="649" y="268"/>
                  </a:lnTo>
                  <a:lnTo>
                    <a:pt x="626" y="259"/>
                  </a:lnTo>
                  <a:lnTo>
                    <a:pt x="602" y="249"/>
                  </a:lnTo>
                  <a:lnTo>
                    <a:pt x="578" y="241"/>
                  </a:lnTo>
                  <a:lnTo>
                    <a:pt x="554" y="233"/>
                  </a:lnTo>
                  <a:lnTo>
                    <a:pt x="532" y="226"/>
                  </a:lnTo>
                  <a:lnTo>
                    <a:pt x="508" y="219"/>
                  </a:lnTo>
                  <a:lnTo>
                    <a:pt x="484" y="214"/>
                  </a:lnTo>
                  <a:lnTo>
                    <a:pt x="461" y="210"/>
                  </a:lnTo>
                  <a:lnTo>
                    <a:pt x="438" y="206"/>
                  </a:lnTo>
                  <a:lnTo>
                    <a:pt x="415" y="202"/>
                  </a:lnTo>
                  <a:lnTo>
                    <a:pt x="393" y="200"/>
                  </a:lnTo>
                  <a:lnTo>
                    <a:pt x="371" y="199"/>
                  </a:lnTo>
                  <a:lnTo>
                    <a:pt x="348" y="198"/>
                  </a:lnTo>
                  <a:lnTo>
                    <a:pt x="327" y="198"/>
                  </a:lnTo>
                  <a:lnTo>
                    <a:pt x="306" y="199"/>
                  </a:lnTo>
                  <a:lnTo>
                    <a:pt x="286" y="202"/>
                  </a:lnTo>
                  <a:lnTo>
                    <a:pt x="266" y="204"/>
                  </a:lnTo>
                  <a:lnTo>
                    <a:pt x="246" y="208"/>
                  </a:lnTo>
                  <a:lnTo>
                    <a:pt x="228" y="214"/>
                  </a:lnTo>
                  <a:lnTo>
                    <a:pt x="209" y="219"/>
                  </a:lnTo>
                  <a:lnTo>
                    <a:pt x="192" y="226"/>
                  </a:lnTo>
                  <a:lnTo>
                    <a:pt x="175" y="234"/>
                  </a:lnTo>
                  <a:lnTo>
                    <a:pt x="159" y="244"/>
                  </a:lnTo>
                  <a:lnTo>
                    <a:pt x="136" y="260"/>
                  </a:lnTo>
                  <a:lnTo>
                    <a:pt x="117" y="278"/>
                  </a:lnTo>
                  <a:lnTo>
                    <a:pt x="98" y="299"/>
                  </a:lnTo>
                  <a:lnTo>
                    <a:pt x="82" y="322"/>
                  </a:lnTo>
                  <a:lnTo>
                    <a:pt x="68" y="348"/>
                  </a:lnTo>
                  <a:lnTo>
                    <a:pt x="56" y="376"/>
                  </a:lnTo>
                  <a:lnTo>
                    <a:pt x="48" y="408"/>
                  </a:lnTo>
                  <a:lnTo>
                    <a:pt x="42" y="442"/>
                  </a:lnTo>
                  <a:lnTo>
                    <a:pt x="42" y="464"/>
                  </a:lnTo>
                  <a:lnTo>
                    <a:pt x="48" y="484"/>
                  </a:lnTo>
                  <a:lnTo>
                    <a:pt x="59" y="505"/>
                  </a:lnTo>
                  <a:lnTo>
                    <a:pt x="74" y="525"/>
                  </a:lnTo>
                  <a:lnTo>
                    <a:pt x="95" y="543"/>
                  </a:lnTo>
                  <a:lnTo>
                    <a:pt x="120" y="561"/>
                  </a:lnTo>
                  <a:lnTo>
                    <a:pt x="149" y="576"/>
                  </a:lnTo>
                  <a:lnTo>
                    <a:pt x="182" y="588"/>
                  </a:lnTo>
                  <a:lnTo>
                    <a:pt x="218" y="597"/>
                  </a:lnTo>
                  <a:lnTo>
                    <a:pt x="259" y="606"/>
                  </a:lnTo>
                  <a:lnTo>
                    <a:pt x="301" y="608"/>
                  </a:lnTo>
                  <a:lnTo>
                    <a:pt x="347" y="610"/>
                  </a:lnTo>
                  <a:lnTo>
                    <a:pt x="396" y="606"/>
                  </a:lnTo>
                  <a:lnTo>
                    <a:pt x="445" y="599"/>
                  </a:lnTo>
                  <a:lnTo>
                    <a:pt x="498" y="587"/>
                  </a:lnTo>
                  <a:lnTo>
                    <a:pt x="552" y="569"/>
                  </a:lnTo>
                  <a:lnTo>
                    <a:pt x="580" y="558"/>
                  </a:lnTo>
                  <a:lnTo>
                    <a:pt x="607" y="546"/>
                  </a:lnTo>
                  <a:lnTo>
                    <a:pt x="635" y="532"/>
                  </a:lnTo>
                  <a:lnTo>
                    <a:pt x="663" y="517"/>
                  </a:lnTo>
                  <a:lnTo>
                    <a:pt x="692" y="501"/>
                  </a:lnTo>
                  <a:lnTo>
                    <a:pt x="720" y="483"/>
                  </a:lnTo>
                  <a:lnTo>
                    <a:pt x="749" y="464"/>
                  </a:lnTo>
                  <a:lnTo>
                    <a:pt x="778" y="445"/>
                  </a:lnTo>
                  <a:lnTo>
                    <a:pt x="807" y="424"/>
                  </a:lnTo>
                  <a:lnTo>
                    <a:pt x="837" y="402"/>
                  </a:lnTo>
                  <a:lnTo>
                    <a:pt x="867" y="380"/>
                  </a:lnTo>
                  <a:lnTo>
                    <a:pt x="897" y="359"/>
                  </a:lnTo>
                  <a:lnTo>
                    <a:pt x="926" y="335"/>
                  </a:lnTo>
                  <a:lnTo>
                    <a:pt x="957" y="312"/>
                  </a:lnTo>
                  <a:lnTo>
                    <a:pt x="987" y="290"/>
                  </a:lnTo>
                  <a:lnTo>
                    <a:pt x="1017" y="267"/>
                  </a:lnTo>
                  <a:lnTo>
                    <a:pt x="1048" y="244"/>
                  </a:lnTo>
                  <a:lnTo>
                    <a:pt x="1079" y="222"/>
                  </a:lnTo>
                  <a:lnTo>
                    <a:pt x="1110" y="199"/>
                  </a:lnTo>
                  <a:lnTo>
                    <a:pt x="1141" y="177"/>
                  </a:lnTo>
                  <a:lnTo>
                    <a:pt x="1174" y="157"/>
                  </a:lnTo>
                  <a:lnTo>
                    <a:pt x="1206" y="136"/>
                  </a:lnTo>
                  <a:lnTo>
                    <a:pt x="1237" y="117"/>
                  </a:lnTo>
                  <a:lnTo>
                    <a:pt x="1269" y="98"/>
                  </a:lnTo>
                  <a:lnTo>
                    <a:pt x="1302" y="80"/>
                  </a:lnTo>
                  <a:lnTo>
                    <a:pt x="1334" y="65"/>
                  </a:lnTo>
                  <a:lnTo>
                    <a:pt x="1368" y="50"/>
                  </a:lnTo>
                  <a:lnTo>
                    <a:pt x="1401" y="36"/>
                  </a:lnTo>
                  <a:lnTo>
                    <a:pt x="1434" y="24"/>
                  </a:lnTo>
                  <a:lnTo>
                    <a:pt x="1467" y="15"/>
                  </a:lnTo>
                  <a:lnTo>
                    <a:pt x="1500" y="6"/>
                  </a:lnTo>
                  <a:lnTo>
                    <a:pt x="1535" y="0"/>
                  </a:lnTo>
                  <a:lnTo>
                    <a:pt x="1542" y="13"/>
                  </a:lnTo>
                  <a:lnTo>
                    <a:pt x="1532" y="15"/>
                  </a:lnTo>
                  <a:lnTo>
                    <a:pt x="1520" y="17"/>
                  </a:lnTo>
                  <a:lnTo>
                    <a:pt x="1510" y="19"/>
                  </a:lnTo>
                  <a:lnTo>
                    <a:pt x="1499" y="21"/>
                  </a:lnTo>
                  <a:lnTo>
                    <a:pt x="1488" y="24"/>
                  </a:lnTo>
                  <a:lnTo>
                    <a:pt x="1479" y="28"/>
                  </a:lnTo>
                  <a:lnTo>
                    <a:pt x="1468" y="31"/>
                  </a:lnTo>
                  <a:lnTo>
                    <a:pt x="1459" y="35"/>
                  </a:lnTo>
                  <a:lnTo>
                    <a:pt x="1428" y="50"/>
                  </a:lnTo>
                  <a:lnTo>
                    <a:pt x="1396" y="66"/>
                  </a:lnTo>
                  <a:lnTo>
                    <a:pt x="1363" y="84"/>
                  </a:lnTo>
                  <a:lnTo>
                    <a:pt x="1332" y="103"/>
                  </a:lnTo>
                  <a:lnTo>
                    <a:pt x="1300" y="124"/>
                  </a:lnTo>
                  <a:lnTo>
                    <a:pt x="1268" y="147"/>
                  </a:lnTo>
                  <a:lnTo>
                    <a:pt x="1236" y="170"/>
                  </a:lnTo>
                  <a:lnTo>
                    <a:pt x="1204" y="193"/>
                  </a:lnTo>
                  <a:lnTo>
                    <a:pt x="1172" y="218"/>
                  </a:lnTo>
                  <a:lnTo>
                    <a:pt x="1139" y="244"/>
                  </a:lnTo>
                  <a:lnTo>
                    <a:pt x="1106" y="270"/>
                  </a:lnTo>
                  <a:lnTo>
                    <a:pt x="1074" y="296"/>
                  </a:lnTo>
                  <a:lnTo>
                    <a:pt x="1041" y="322"/>
                  </a:lnTo>
                  <a:lnTo>
                    <a:pt x="1008" y="348"/>
                  </a:lnTo>
                  <a:lnTo>
                    <a:pt x="973" y="374"/>
                  </a:lnTo>
                  <a:lnTo>
                    <a:pt x="940" y="400"/>
                  </a:lnTo>
                  <a:lnTo>
                    <a:pt x="906" y="425"/>
                  </a:lnTo>
                  <a:lnTo>
                    <a:pt x="872" y="450"/>
                  </a:lnTo>
                  <a:lnTo>
                    <a:pt x="838" y="475"/>
                  </a:lnTo>
                  <a:lnTo>
                    <a:pt x="802" y="496"/>
                  </a:lnTo>
                  <a:lnTo>
                    <a:pt x="767" y="518"/>
                  </a:lnTo>
                  <a:lnTo>
                    <a:pt x="732" y="540"/>
                  </a:lnTo>
                  <a:lnTo>
                    <a:pt x="695" y="559"/>
                  </a:lnTo>
                  <a:lnTo>
                    <a:pt x="659" y="577"/>
                  </a:lnTo>
                  <a:lnTo>
                    <a:pt x="623" y="592"/>
                  </a:lnTo>
                  <a:lnTo>
                    <a:pt x="585" y="607"/>
                  </a:lnTo>
                  <a:lnTo>
                    <a:pt x="548" y="619"/>
                  </a:lnTo>
                  <a:lnTo>
                    <a:pt x="510" y="629"/>
                  </a:lnTo>
                  <a:lnTo>
                    <a:pt x="471" y="637"/>
                  </a:lnTo>
                  <a:lnTo>
                    <a:pt x="433" y="643"/>
                  </a:lnTo>
                  <a:lnTo>
                    <a:pt x="394" y="645"/>
                  </a:lnTo>
                  <a:lnTo>
                    <a:pt x="354" y="645"/>
                  </a:lnTo>
                  <a:lnTo>
                    <a:pt x="323" y="644"/>
                  </a:lnTo>
                  <a:lnTo>
                    <a:pt x="292" y="640"/>
                  </a:lnTo>
                  <a:lnTo>
                    <a:pt x="262" y="634"/>
                  </a:lnTo>
                  <a:lnTo>
                    <a:pt x="232" y="629"/>
                  </a:lnTo>
                  <a:lnTo>
                    <a:pt x="202" y="621"/>
                  </a:lnTo>
                  <a:lnTo>
                    <a:pt x="174" y="611"/>
                  </a:lnTo>
                  <a:lnTo>
                    <a:pt x="147" y="600"/>
                  </a:lnTo>
                  <a:lnTo>
                    <a:pt x="121" y="588"/>
                  </a:lnTo>
                  <a:lnTo>
                    <a:pt x="97" y="573"/>
                  </a:lnTo>
                  <a:lnTo>
                    <a:pt x="75" y="558"/>
                  </a:lnTo>
                  <a:lnTo>
                    <a:pt x="55" y="540"/>
                  </a:lnTo>
                  <a:lnTo>
                    <a:pt x="38" y="522"/>
                  </a:lnTo>
                  <a:lnTo>
                    <a:pt x="23" y="502"/>
                  </a:lnTo>
                  <a:lnTo>
                    <a:pt x="13" y="480"/>
                  </a:lnTo>
                  <a:lnTo>
                    <a:pt x="5" y="457"/>
                  </a:lnTo>
                  <a:lnTo>
                    <a:pt x="0" y="432"/>
                  </a:lnTo>
                  <a:lnTo>
                    <a:pt x="0" y="406"/>
                  </a:lnTo>
                  <a:lnTo>
                    <a:pt x="4" y="380"/>
                  </a:lnTo>
                  <a:lnTo>
                    <a:pt x="11" y="353"/>
                  </a:lnTo>
                  <a:lnTo>
                    <a:pt x="21" y="327"/>
                  </a:lnTo>
                  <a:lnTo>
                    <a:pt x="37" y="303"/>
                  </a:lnTo>
                  <a:lnTo>
                    <a:pt x="55" y="278"/>
                  </a:lnTo>
                  <a:lnTo>
                    <a:pt x="78" y="255"/>
                  </a:lnTo>
                  <a:lnTo>
                    <a:pt x="105" y="234"/>
                  </a:lnTo>
                  <a:lnTo>
                    <a:pt x="135" y="215"/>
                  </a:lnTo>
                  <a:lnTo>
                    <a:pt x="171" y="199"/>
                  </a:lnTo>
                  <a:lnTo>
                    <a:pt x="210" y="187"/>
                  </a:lnTo>
                  <a:lnTo>
                    <a:pt x="253" y="177"/>
                  </a:lnTo>
                  <a:lnTo>
                    <a:pt x="300" y="172"/>
                  </a:lnTo>
                  <a:lnTo>
                    <a:pt x="352" y="172"/>
                  </a:lnTo>
                  <a:lnTo>
                    <a:pt x="408" y="174"/>
                  </a:lnTo>
                  <a:lnTo>
                    <a:pt x="468" y="184"/>
                  </a:lnTo>
                  <a:lnTo>
                    <a:pt x="494" y="189"/>
                  </a:lnTo>
                  <a:lnTo>
                    <a:pt x="519" y="196"/>
                  </a:lnTo>
                  <a:lnTo>
                    <a:pt x="545" y="204"/>
                  </a:lnTo>
                  <a:lnTo>
                    <a:pt x="570" y="213"/>
                  </a:lnTo>
                  <a:lnTo>
                    <a:pt x="595" y="222"/>
                  </a:lnTo>
                  <a:lnTo>
                    <a:pt x="620" y="232"/>
                  </a:lnTo>
                  <a:lnTo>
                    <a:pt x="645" y="243"/>
                  </a:lnTo>
                  <a:lnTo>
                    <a:pt x="670" y="255"/>
                  </a:lnTo>
                  <a:lnTo>
                    <a:pt x="693" y="267"/>
                  </a:lnTo>
                  <a:lnTo>
                    <a:pt x="718" y="281"/>
                  </a:lnTo>
                  <a:lnTo>
                    <a:pt x="742" y="294"/>
                  </a:lnTo>
                  <a:lnTo>
                    <a:pt x="766" y="308"/>
                  </a:lnTo>
                  <a:lnTo>
                    <a:pt x="791" y="323"/>
                  </a:lnTo>
                  <a:lnTo>
                    <a:pt x="815" y="339"/>
                  </a:lnTo>
                  <a:lnTo>
                    <a:pt x="839" y="354"/>
                  </a:lnTo>
                  <a:lnTo>
                    <a:pt x="862" y="371"/>
                  </a:lnTo>
                  <a:lnTo>
                    <a:pt x="851" y="386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762" y="230"/>
              <a:ext cx="389" cy="353"/>
            </a:xfrm>
            <a:custGeom>
              <a:avLst/>
              <a:gdLst>
                <a:gd name="T0" fmla="*/ 68 w 778"/>
                <a:gd name="T1" fmla="*/ 35 h 1058"/>
                <a:gd name="T2" fmla="*/ 74 w 778"/>
                <a:gd name="T3" fmla="*/ 34 h 1058"/>
                <a:gd name="T4" fmla="*/ 79 w 778"/>
                <a:gd name="T5" fmla="*/ 34 h 1058"/>
                <a:gd name="T6" fmla="*/ 84 w 778"/>
                <a:gd name="T7" fmla="*/ 34 h 1058"/>
                <a:gd name="T8" fmla="*/ 88 w 778"/>
                <a:gd name="T9" fmla="*/ 34 h 1058"/>
                <a:gd name="T10" fmla="*/ 91 w 778"/>
                <a:gd name="T11" fmla="*/ 35 h 1058"/>
                <a:gd name="T12" fmla="*/ 94 w 778"/>
                <a:gd name="T13" fmla="*/ 35 h 1058"/>
                <a:gd name="T14" fmla="*/ 96 w 778"/>
                <a:gd name="T15" fmla="*/ 36 h 1058"/>
                <a:gd name="T16" fmla="*/ 97 w 778"/>
                <a:gd name="T17" fmla="*/ 38 h 1058"/>
                <a:gd name="T18" fmla="*/ 97 w 778"/>
                <a:gd name="T19" fmla="*/ 38 h 1058"/>
                <a:gd name="T20" fmla="*/ 94 w 778"/>
                <a:gd name="T21" fmla="*/ 39 h 1058"/>
                <a:gd name="T22" fmla="*/ 89 w 778"/>
                <a:gd name="T23" fmla="*/ 39 h 1058"/>
                <a:gd name="T24" fmla="*/ 83 w 778"/>
                <a:gd name="T25" fmla="*/ 39 h 1058"/>
                <a:gd name="T26" fmla="*/ 75 w 778"/>
                <a:gd name="T27" fmla="*/ 38 h 1058"/>
                <a:gd name="T28" fmla="*/ 67 w 778"/>
                <a:gd name="T29" fmla="*/ 37 h 1058"/>
                <a:gd name="T30" fmla="*/ 58 w 778"/>
                <a:gd name="T31" fmla="*/ 36 h 1058"/>
                <a:gd name="T32" fmla="*/ 49 w 778"/>
                <a:gd name="T33" fmla="*/ 33 h 1058"/>
                <a:gd name="T34" fmla="*/ 42 w 778"/>
                <a:gd name="T35" fmla="*/ 30 h 1058"/>
                <a:gd name="T36" fmla="*/ 33 w 778"/>
                <a:gd name="T37" fmla="*/ 26 h 1058"/>
                <a:gd name="T38" fmla="*/ 25 w 778"/>
                <a:gd name="T39" fmla="*/ 22 h 1058"/>
                <a:gd name="T40" fmla="*/ 19 w 778"/>
                <a:gd name="T41" fmla="*/ 17 h 1058"/>
                <a:gd name="T42" fmla="*/ 12 w 778"/>
                <a:gd name="T43" fmla="*/ 12 h 1058"/>
                <a:gd name="T44" fmla="*/ 6 w 778"/>
                <a:gd name="T45" fmla="*/ 8 h 1058"/>
                <a:gd name="T46" fmla="*/ 2 w 778"/>
                <a:gd name="T47" fmla="*/ 3 h 1058"/>
                <a:gd name="T48" fmla="*/ 2 w 778"/>
                <a:gd name="T49" fmla="*/ 0 h 1058"/>
                <a:gd name="T50" fmla="*/ 6 w 778"/>
                <a:gd name="T51" fmla="*/ 6 h 1058"/>
                <a:gd name="T52" fmla="*/ 12 w 778"/>
                <a:gd name="T53" fmla="*/ 11 h 1058"/>
                <a:gd name="T54" fmla="*/ 19 w 778"/>
                <a:gd name="T55" fmla="*/ 16 h 1058"/>
                <a:gd name="T56" fmla="*/ 26 w 778"/>
                <a:gd name="T57" fmla="*/ 21 h 1058"/>
                <a:gd name="T58" fmla="*/ 34 w 778"/>
                <a:gd name="T59" fmla="*/ 25 h 1058"/>
                <a:gd name="T60" fmla="*/ 42 w 778"/>
                <a:gd name="T61" fmla="*/ 28 h 1058"/>
                <a:gd name="T62" fmla="*/ 49 w 778"/>
                <a:gd name="T63" fmla="*/ 31 h 1058"/>
                <a:gd name="T64" fmla="*/ 55 w 778"/>
                <a:gd name="T65" fmla="*/ 33 h 1058"/>
                <a:gd name="T66" fmla="*/ 61 w 778"/>
                <a:gd name="T67" fmla="*/ 35 h 1058"/>
                <a:gd name="T68" fmla="*/ 69 w 778"/>
                <a:gd name="T69" fmla="*/ 37 h 1058"/>
                <a:gd name="T70" fmla="*/ 75 w 778"/>
                <a:gd name="T71" fmla="*/ 37 h 1058"/>
                <a:gd name="T72" fmla="*/ 81 w 778"/>
                <a:gd name="T73" fmla="*/ 38 h 1058"/>
                <a:gd name="T74" fmla="*/ 86 w 778"/>
                <a:gd name="T75" fmla="*/ 38 h 1058"/>
                <a:gd name="T76" fmla="*/ 90 w 778"/>
                <a:gd name="T77" fmla="*/ 38 h 1058"/>
                <a:gd name="T78" fmla="*/ 93 w 778"/>
                <a:gd name="T79" fmla="*/ 37 h 1058"/>
                <a:gd name="T80" fmla="*/ 93 w 778"/>
                <a:gd name="T81" fmla="*/ 37 h 1058"/>
                <a:gd name="T82" fmla="*/ 93 w 778"/>
                <a:gd name="T83" fmla="*/ 36 h 1058"/>
                <a:gd name="T84" fmla="*/ 91 w 778"/>
                <a:gd name="T85" fmla="*/ 36 h 1058"/>
                <a:gd name="T86" fmla="*/ 88 w 778"/>
                <a:gd name="T87" fmla="*/ 36 h 1058"/>
                <a:gd name="T88" fmla="*/ 84 w 778"/>
                <a:gd name="T89" fmla="*/ 35 h 1058"/>
                <a:gd name="T90" fmla="*/ 80 w 778"/>
                <a:gd name="T91" fmla="*/ 35 h 1058"/>
                <a:gd name="T92" fmla="*/ 76 w 778"/>
                <a:gd name="T93" fmla="*/ 35 h 1058"/>
                <a:gd name="T94" fmla="*/ 71 w 778"/>
                <a:gd name="T95" fmla="*/ 35 h 1058"/>
                <a:gd name="T96" fmla="*/ 66 w 778"/>
                <a:gd name="T97" fmla="*/ 35 h 105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78"/>
                <a:gd name="T148" fmla="*/ 0 h 1058"/>
                <a:gd name="T149" fmla="*/ 778 w 778"/>
                <a:gd name="T150" fmla="*/ 1058 h 105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78" h="1058">
                  <a:moveTo>
                    <a:pt x="520" y="941"/>
                  </a:moveTo>
                  <a:lnTo>
                    <a:pt x="543" y="936"/>
                  </a:lnTo>
                  <a:lnTo>
                    <a:pt x="567" y="932"/>
                  </a:lnTo>
                  <a:lnTo>
                    <a:pt x="589" y="930"/>
                  </a:lnTo>
                  <a:lnTo>
                    <a:pt x="610" y="926"/>
                  </a:lnTo>
                  <a:lnTo>
                    <a:pt x="630" y="924"/>
                  </a:lnTo>
                  <a:lnTo>
                    <a:pt x="649" y="923"/>
                  </a:lnTo>
                  <a:lnTo>
                    <a:pt x="667" y="923"/>
                  </a:lnTo>
                  <a:lnTo>
                    <a:pt x="684" y="923"/>
                  </a:lnTo>
                  <a:lnTo>
                    <a:pt x="699" y="926"/>
                  </a:lnTo>
                  <a:lnTo>
                    <a:pt x="714" y="930"/>
                  </a:lnTo>
                  <a:lnTo>
                    <a:pt x="726" y="935"/>
                  </a:lnTo>
                  <a:lnTo>
                    <a:pt x="739" y="943"/>
                  </a:lnTo>
                  <a:lnTo>
                    <a:pt x="750" y="953"/>
                  </a:lnTo>
                  <a:lnTo>
                    <a:pt x="759" y="965"/>
                  </a:lnTo>
                  <a:lnTo>
                    <a:pt x="768" y="980"/>
                  </a:lnTo>
                  <a:lnTo>
                    <a:pt x="775" y="998"/>
                  </a:lnTo>
                  <a:lnTo>
                    <a:pt x="778" y="1013"/>
                  </a:lnTo>
                  <a:lnTo>
                    <a:pt x="776" y="1025"/>
                  </a:lnTo>
                  <a:lnTo>
                    <a:pt x="770" y="1036"/>
                  </a:lnTo>
                  <a:lnTo>
                    <a:pt x="759" y="1046"/>
                  </a:lnTo>
                  <a:lnTo>
                    <a:pt x="745" y="1053"/>
                  </a:lnTo>
                  <a:lnTo>
                    <a:pt x="727" y="1057"/>
                  </a:lnTo>
                  <a:lnTo>
                    <a:pt x="706" y="1058"/>
                  </a:lnTo>
                  <a:lnTo>
                    <a:pt x="682" y="1058"/>
                  </a:lnTo>
                  <a:lnTo>
                    <a:pt x="657" y="1054"/>
                  </a:lnTo>
                  <a:lnTo>
                    <a:pt x="629" y="1047"/>
                  </a:lnTo>
                  <a:lnTo>
                    <a:pt x="598" y="1037"/>
                  </a:lnTo>
                  <a:lnTo>
                    <a:pt x="566" y="1024"/>
                  </a:lnTo>
                  <a:lnTo>
                    <a:pt x="533" y="1007"/>
                  </a:lnTo>
                  <a:lnTo>
                    <a:pt x="500" y="987"/>
                  </a:lnTo>
                  <a:lnTo>
                    <a:pt x="466" y="961"/>
                  </a:lnTo>
                  <a:lnTo>
                    <a:pt x="430" y="932"/>
                  </a:lnTo>
                  <a:lnTo>
                    <a:pt x="396" y="898"/>
                  </a:lnTo>
                  <a:lnTo>
                    <a:pt x="363" y="857"/>
                  </a:lnTo>
                  <a:lnTo>
                    <a:pt x="329" y="812"/>
                  </a:lnTo>
                  <a:lnTo>
                    <a:pt x="297" y="762"/>
                  </a:lnTo>
                  <a:lnTo>
                    <a:pt x="263" y="706"/>
                  </a:lnTo>
                  <a:lnTo>
                    <a:pt x="232" y="648"/>
                  </a:lnTo>
                  <a:lnTo>
                    <a:pt x="202" y="587"/>
                  </a:lnTo>
                  <a:lnTo>
                    <a:pt x="173" y="524"/>
                  </a:lnTo>
                  <a:lnTo>
                    <a:pt x="145" y="460"/>
                  </a:lnTo>
                  <a:lnTo>
                    <a:pt x="118" y="395"/>
                  </a:lnTo>
                  <a:lnTo>
                    <a:pt x="93" y="330"/>
                  </a:lnTo>
                  <a:lnTo>
                    <a:pt x="70" y="266"/>
                  </a:lnTo>
                  <a:lnTo>
                    <a:pt x="50" y="205"/>
                  </a:lnTo>
                  <a:lnTo>
                    <a:pt x="31" y="145"/>
                  </a:lnTo>
                  <a:lnTo>
                    <a:pt x="14" y="87"/>
                  </a:lnTo>
                  <a:lnTo>
                    <a:pt x="0" y="34"/>
                  </a:lnTo>
                  <a:lnTo>
                    <a:pt x="16" y="0"/>
                  </a:lnTo>
                  <a:lnTo>
                    <a:pt x="32" y="77"/>
                  </a:lnTo>
                  <a:lnTo>
                    <a:pt x="52" y="150"/>
                  </a:lnTo>
                  <a:lnTo>
                    <a:pt x="74" y="224"/>
                  </a:lnTo>
                  <a:lnTo>
                    <a:pt x="98" y="295"/>
                  </a:lnTo>
                  <a:lnTo>
                    <a:pt x="124" y="363"/>
                  </a:lnTo>
                  <a:lnTo>
                    <a:pt x="152" y="429"/>
                  </a:lnTo>
                  <a:lnTo>
                    <a:pt x="181" y="493"/>
                  </a:lnTo>
                  <a:lnTo>
                    <a:pt x="212" y="553"/>
                  </a:lnTo>
                  <a:lnTo>
                    <a:pt x="242" y="610"/>
                  </a:lnTo>
                  <a:lnTo>
                    <a:pt x="272" y="663"/>
                  </a:lnTo>
                  <a:lnTo>
                    <a:pt x="303" y="714"/>
                  </a:lnTo>
                  <a:lnTo>
                    <a:pt x="332" y="760"/>
                  </a:lnTo>
                  <a:lnTo>
                    <a:pt x="362" y="803"/>
                  </a:lnTo>
                  <a:lnTo>
                    <a:pt x="390" y="840"/>
                  </a:lnTo>
                  <a:lnTo>
                    <a:pt x="416" y="872"/>
                  </a:lnTo>
                  <a:lnTo>
                    <a:pt x="441" y="901"/>
                  </a:lnTo>
                  <a:lnTo>
                    <a:pt x="467" y="927"/>
                  </a:lnTo>
                  <a:lnTo>
                    <a:pt x="494" y="950"/>
                  </a:lnTo>
                  <a:lnTo>
                    <a:pt x="521" y="969"/>
                  </a:lnTo>
                  <a:lnTo>
                    <a:pt x="547" y="986"/>
                  </a:lnTo>
                  <a:lnTo>
                    <a:pt x="573" y="999"/>
                  </a:lnTo>
                  <a:lnTo>
                    <a:pt x="598" y="1009"/>
                  </a:lnTo>
                  <a:lnTo>
                    <a:pt x="622" y="1016"/>
                  </a:lnTo>
                  <a:lnTo>
                    <a:pt x="645" y="1021"/>
                  </a:lnTo>
                  <a:lnTo>
                    <a:pt x="667" y="1024"/>
                  </a:lnTo>
                  <a:lnTo>
                    <a:pt x="686" y="1024"/>
                  </a:lnTo>
                  <a:lnTo>
                    <a:pt x="703" y="1024"/>
                  </a:lnTo>
                  <a:lnTo>
                    <a:pt x="718" y="1020"/>
                  </a:lnTo>
                  <a:lnTo>
                    <a:pt x="729" y="1016"/>
                  </a:lnTo>
                  <a:lnTo>
                    <a:pt x="737" y="1010"/>
                  </a:lnTo>
                  <a:lnTo>
                    <a:pt x="743" y="1003"/>
                  </a:lnTo>
                  <a:lnTo>
                    <a:pt x="744" y="995"/>
                  </a:lnTo>
                  <a:lnTo>
                    <a:pt x="742" y="988"/>
                  </a:lnTo>
                  <a:lnTo>
                    <a:pt x="737" y="983"/>
                  </a:lnTo>
                  <a:lnTo>
                    <a:pt x="731" y="977"/>
                  </a:lnTo>
                  <a:lnTo>
                    <a:pt x="723" y="972"/>
                  </a:lnTo>
                  <a:lnTo>
                    <a:pt x="713" y="968"/>
                  </a:lnTo>
                  <a:lnTo>
                    <a:pt x="700" y="964"/>
                  </a:lnTo>
                  <a:lnTo>
                    <a:pt x="687" y="960"/>
                  </a:lnTo>
                  <a:lnTo>
                    <a:pt x="672" y="957"/>
                  </a:lnTo>
                  <a:lnTo>
                    <a:pt x="657" y="954"/>
                  </a:lnTo>
                  <a:lnTo>
                    <a:pt x="639" y="953"/>
                  </a:lnTo>
                  <a:lnTo>
                    <a:pt x="621" y="950"/>
                  </a:lnTo>
                  <a:lnTo>
                    <a:pt x="604" y="950"/>
                  </a:lnTo>
                  <a:lnTo>
                    <a:pt x="584" y="950"/>
                  </a:lnTo>
                  <a:lnTo>
                    <a:pt x="565" y="950"/>
                  </a:lnTo>
                  <a:lnTo>
                    <a:pt x="546" y="951"/>
                  </a:lnTo>
                  <a:lnTo>
                    <a:pt x="527" y="954"/>
                  </a:lnTo>
                  <a:lnTo>
                    <a:pt x="520" y="941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509" y="128"/>
              <a:ext cx="298" cy="429"/>
            </a:xfrm>
            <a:custGeom>
              <a:avLst/>
              <a:gdLst>
                <a:gd name="T0" fmla="*/ 62 w 594"/>
                <a:gd name="T1" fmla="*/ 11 h 1289"/>
                <a:gd name="T2" fmla="*/ 60 w 594"/>
                <a:gd name="T3" fmla="*/ 8 h 1289"/>
                <a:gd name="T4" fmla="*/ 60 w 594"/>
                <a:gd name="T5" fmla="*/ 5 h 1289"/>
                <a:gd name="T6" fmla="*/ 61 w 594"/>
                <a:gd name="T7" fmla="*/ 2 h 1289"/>
                <a:gd name="T8" fmla="*/ 63 w 594"/>
                <a:gd name="T9" fmla="*/ 1 h 1289"/>
                <a:gd name="T10" fmla="*/ 66 w 594"/>
                <a:gd name="T11" fmla="*/ 0 h 1289"/>
                <a:gd name="T12" fmla="*/ 68 w 594"/>
                <a:gd name="T13" fmla="*/ 0 h 1289"/>
                <a:gd name="T14" fmla="*/ 71 w 594"/>
                <a:gd name="T15" fmla="*/ 1 h 1289"/>
                <a:gd name="T16" fmla="*/ 73 w 594"/>
                <a:gd name="T17" fmla="*/ 2 h 1289"/>
                <a:gd name="T18" fmla="*/ 75 w 594"/>
                <a:gd name="T19" fmla="*/ 4 h 1289"/>
                <a:gd name="T20" fmla="*/ 74 w 594"/>
                <a:gd name="T21" fmla="*/ 8 h 1289"/>
                <a:gd name="T22" fmla="*/ 71 w 594"/>
                <a:gd name="T23" fmla="*/ 13 h 1289"/>
                <a:gd name="T24" fmla="*/ 65 w 594"/>
                <a:gd name="T25" fmla="*/ 20 h 1289"/>
                <a:gd name="T26" fmla="*/ 57 w 594"/>
                <a:gd name="T27" fmla="*/ 26 h 1289"/>
                <a:gd name="T28" fmla="*/ 47 w 594"/>
                <a:gd name="T29" fmla="*/ 31 h 1289"/>
                <a:gd name="T30" fmla="*/ 37 w 594"/>
                <a:gd name="T31" fmla="*/ 36 h 1289"/>
                <a:gd name="T32" fmla="*/ 28 w 594"/>
                <a:gd name="T33" fmla="*/ 41 h 1289"/>
                <a:gd name="T34" fmla="*/ 19 w 594"/>
                <a:gd name="T35" fmla="*/ 44 h 1289"/>
                <a:gd name="T36" fmla="*/ 13 w 594"/>
                <a:gd name="T37" fmla="*/ 46 h 1289"/>
                <a:gd name="T38" fmla="*/ 10 w 594"/>
                <a:gd name="T39" fmla="*/ 46 h 1289"/>
                <a:gd name="T40" fmla="*/ 7 w 594"/>
                <a:gd name="T41" fmla="*/ 47 h 1289"/>
                <a:gd name="T42" fmla="*/ 5 w 594"/>
                <a:gd name="T43" fmla="*/ 47 h 1289"/>
                <a:gd name="T44" fmla="*/ 0 w 594"/>
                <a:gd name="T45" fmla="*/ 47 h 1289"/>
                <a:gd name="T46" fmla="*/ 7 w 594"/>
                <a:gd name="T47" fmla="*/ 46 h 1289"/>
                <a:gd name="T48" fmla="*/ 13 w 594"/>
                <a:gd name="T49" fmla="*/ 44 h 1289"/>
                <a:gd name="T50" fmla="*/ 18 w 594"/>
                <a:gd name="T51" fmla="*/ 42 h 1289"/>
                <a:gd name="T52" fmla="*/ 23 w 594"/>
                <a:gd name="T53" fmla="*/ 39 h 1289"/>
                <a:gd name="T54" fmla="*/ 28 w 594"/>
                <a:gd name="T55" fmla="*/ 37 h 1289"/>
                <a:gd name="T56" fmla="*/ 33 w 594"/>
                <a:gd name="T57" fmla="*/ 35 h 1289"/>
                <a:gd name="T58" fmla="*/ 38 w 594"/>
                <a:gd name="T59" fmla="*/ 32 h 1289"/>
                <a:gd name="T60" fmla="*/ 43 w 594"/>
                <a:gd name="T61" fmla="*/ 29 h 1289"/>
                <a:gd name="T62" fmla="*/ 49 w 594"/>
                <a:gd name="T63" fmla="*/ 26 h 1289"/>
                <a:gd name="T64" fmla="*/ 55 w 594"/>
                <a:gd name="T65" fmla="*/ 22 h 1289"/>
                <a:gd name="T66" fmla="*/ 60 w 594"/>
                <a:gd name="T67" fmla="*/ 19 h 1289"/>
                <a:gd name="T68" fmla="*/ 63 w 594"/>
                <a:gd name="T69" fmla="*/ 15 h 1289"/>
                <a:gd name="T70" fmla="*/ 67 w 594"/>
                <a:gd name="T71" fmla="*/ 12 h 1289"/>
                <a:gd name="T72" fmla="*/ 69 w 594"/>
                <a:gd name="T73" fmla="*/ 10 h 1289"/>
                <a:gd name="T74" fmla="*/ 71 w 594"/>
                <a:gd name="T75" fmla="*/ 7 h 1289"/>
                <a:gd name="T76" fmla="*/ 72 w 594"/>
                <a:gd name="T77" fmla="*/ 6 h 1289"/>
                <a:gd name="T78" fmla="*/ 71 w 594"/>
                <a:gd name="T79" fmla="*/ 3 h 1289"/>
                <a:gd name="T80" fmla="*/ 67 w 594"/>
                <a:gd name="T81" fmla="*/ 2 h 1289"/>
                <a:gd name="T82" fmla="*/ 63 w 594"/>
                <a:gd name="T83" fmla="*/ 3 h 1289"/>
                <a:gd name="T84" fmla="*/ 63 w 594"/>
                <a:gd name="T85" fmla="*/ 7 h 1289"/>
                <a:gd name="T86" fmla="*/ 64 w 594"/>
                <a:gd name="T87" fmla="*/ 9 h 1289"/>
                <a:gd name="T88" fmla="*/ 66 w 594"/>
                <a:gd name="T89" fmla="*/ 11 h 128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94"/>
                <a:gd name="T136" fmla="*/ 0 h 1289"/>
                <a:gd name="T137" fmla="*/ 594 w 594"/>
                <a:gd name="T138" fmla="*/ 1289 h 128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94" h="1289">
                  <a:moveTo>
                    <a:pt x="506" y="341"/>
                  </a:moveTo>
                  <a:lnTo>
                    <a:pt x="493" y="289"/>
                  </a:lnTo>
                  <a:lnTo>
                    <a:pt x="485" y="243"/>
                  </a:lnTo>
                  <a:lnTo>
                    <a:pt x="479" y="203"/>
                  </a:lnTo>
                  <a:lnTo>
                    <a:pt x="477" y="172"/>
                  </a:lnTo>
                  <a:lnTo>
                    <a:pt x="478" y="128"/>
                  </a:lnTo>
                  <a:lnTo>
                    <a:pt x="481" y="91"/>
                  </a:lnTo>
                  <a:lnTo>
                    <a:pt x="487" y="63"/>
                  </a:lnTo>
                  <a:lnTo>
                    <a:pt x="495" y="38"/>
                  </a:lnTo>
                  <a:lnTo>
                    <a:pt x="503" y="22"/>
                  </a:lnTo>
                  <a:lnTo>
                    <a:pt x="512" y="9"/>
                  </a:lnTo>
                  <a:lnTo>
                    <a:pt x="522" y="3"/>
                  </a:lnTo>
                  <a:lnTo>
                    <a:pt x="531" y="0"/>
                  </a:lnTo>
                  <a:lnTo>
                    <a:pt x="540" y="3"/>
                  </a:lnTo>
                  <a:lnTo>
                    <a:pt x="551" y="8"/>
                  </a:lnTo>
                  <a:lnTo>
                    <a:pt x="561" y="19"/>
                  </a:lnTo>
                  <a:lnTo>
                    <a:pt x="571" y="33"/>
                  </a:lnTo>
                  <a:lnTo>
                    <a:pt x="581" y="52"/>
                  </a:lnTo>
                  <a:lnTo>
                    <a:pt x="588" y="74"/>
                  </a:lnTo>
                  <a:lnTo>
                    <a:pt x="593" y="101"/>
                  </a:lnTo>
                  <a:lnTo>
                    <a:pt x="594" y="131"/>
                  </a:lnTo>
                  <a:lnTo>
                    <a:pt x="590" y="206"/>
                  </a:lnTo>
                  <a:lnTo>
                    <a:pt x="579" y="284"/>
                  </a:lnTo>
                  <a:lnTo>
                    <a:pt x="562" y="364"/>
                  </a:lnTo>
                  <a:lnTo>
                    <a:pt x="540" y="446"/>
                  </a:lnTo>
                  <a:lnTo>
                    <a:pt x="513" y="528"/>
                  </a:lnTo>
                  <a:lnTo>
                    <a:pt x="483" y="610"/>
                  </a:lnTo>
                  <a:lnTo>
                    <a:pt x="449" y="691"/>
                  </a:lnTo>
                  <a:lnTo>
                    <a:pt x="414" y="770"/>
                  </a:lnTo>
                  <a:lnTo>
                    <a:pt x="375" y="846"/>
                  </a:lnTo>
                  <a:lnTo>
                    <a:pt x="336" y="919"/>
                  </a:lnTo>
                  <a:lnTo>
                    <a:pt x="296" y="985"/>
                  </a:lnTo>
                  <a:lnTo>
                    <a:pt x="256" y="1048"/>
                  </a:lnTo>
                  <a:lnTo>
                    <a:pt x="218" y="1104"/>
                  </a:lnTo>
                  <a:lnTo>
                    <a:pt x="180" y="1153"/>
                  </a:lnTo>
                  <a:lnTo>
                    <a:pt x="145" y="1194"/>
                  </a:lnTo>
                  <a:lnTo>
                    <a:pt x="112" y="1226"/>
                  </a:lnTo>
                  <a:lnTo>
                    <a:pt x="100" y="1235"/>
                  </a:lnTo>
                  <a:lnTo>
                    <a:pt x="90" y="1245"/>
                  </a:lnTo>
                  <a:lnTo>
                    <a:pt x="79" y="1253"/>
                  </a:lnTo>
                  <a:lnTo>
                    <a:pt x="67" y="1261"/>
                  </a:lnTo>
                  <a:lnTo>
                    <a:pt x="56" y="1268"/>
                  </a:lnTo>
                  <a:lnTo>
                    <a:pt x="44" y="1275"/>
                  </a:lnTo>
                  <a:lnTo>
                    <a:pt x="33" y="1282"/>
                  </a:lnTo>
                  <a:lnTo>
                    <a:pt x="22" y="1289"/>
                  </a:lnTo>
                  <a:lnTo>
                    <a:pt x="0" y="1271"/>
                  </a:lnTo>
                  <a:lnTo>
                    <a:pt x="26" y="1254"/>
                  </a:lnTo>
                  <a:lnTo>
                    <a:pt x="52" y="1234"/>
                  </a:lnTo>
                  <a:lnTo>
                    <a:pt x="75" y="1212"/>
                  </a:lnTo>
                  <a:lnTo>
                    <a:pt x="98" y="1188"/>
                  </a:lnTo>
                  <a:lnTo>
                    <a:pt x="121" y="1160"/>
                  </a:lnTo>
                  <a:lnTo>
                    <a:pt x="142" y="1132"/>
                  </a:lnTo>
                  <a:lnTo>
                    <a:pt x="164" y="1102"/>
                  </a:lnTo>
                  <a:lnTo>
                    <a:pt x="183" y="1070"/>
                  </a:lnTo>
                  <a:lnTo>
                    <a:pt x="204" y="1037"/>
                  </a:lnTo>
                  <a:lnTo>
                    <a:pt x="224" y="1003"/>
                  </a:lnTo>
                  <a:lnTo>
                    <a:pt x="242" y="969"/>
                  </a:lnTo>
                  <a:lnTo>
                    <a:pt x="262" y="934"/>
                  </a:lnTo>
                  <a:lnTo>
                    <a:pt x="281" y="898"/>
                  </a:lnTo>
                  <a:lnTo>
                    <a:pt x="301" y="863"/>
                  </a:lnTo>
                  <a:lnTo>
                    <a:pt x="319" y="829"/>
                  </a:lnTo>
                  <a:lnTo>
                    <a:pt x="339" y="793"/>
                  </a:lnTo>
                  <a:lnTo>
                    <a:pt x="365" y="745"/>
                  </a:lnTo>
                  <a:lnTo>
                    <a:pt x="390" y="696"/>
                  </a:lnTo>
                  <a:lnTo>
                    <a:pt x="413" y="647"/>
                  </a:lnTo>
                  <a:lnTo>
                    <a:pt x="433" y="599"/>
                  </a:lnTo>
                  <a:lnTo>
                    <a:pt x="453" y="551"/>
                  </a:lnTo>
                  <a:lnTo>
                    <a:pt x="472" y="504"/>
                  </a:lnTo>
                  <a:lnTo>
                    <a:pt x="488" y="459"/>
                  </a:lnTo>
                  <a:lnTo>
                    <a:pt x="503" y="414"/>
                  </a:lnTo>
                  <a:lnTo>
                    <a:pt x="516" y="371"/>
                  </a:lnTo>
                  <a:lnTo>
                    <a:pt x="529" y="332"/>
                  </a:lnTo>
                  <a:lnTo>
                    <a:pt x="539" y="293"/>
                  </a:lnTo>
                  <a:lnTo>
                    <a:pt x="547" y="258"/>
                  </a:lnTo>
                  <a:lnTo>
                    <a:pt x="556" y="225"/>
                  </a:lnTo>
                  <a:lnTo>
                    <a:pt x="562" y="196"/>
                  </a:lnTo>
                  <a:lnTo>
                    <a:pt x="567" y="171"/>
                  </a:lnTo>
                  <a:lnTo>
                    <a:pt x="570" y="149"/>
                  </a:lnTo>
                  <a:lnTo>
                    <a:pt x="570" y="112"/>
                  </a:lnTo>
                  <a:lnTo>
                    <a:pt x="562" y="80"/>
                  </a:lnTo>
                  <a:lnTo>
                    <a:pt x="548" y="59"/>
                  </a:lnTo>
                  <a:lnTo>
                    <a:pt x="532" y="48"/>
                  </a:lnTo>
                  <a:lnTo>
                    <a:pt x="515" y="52"/>
                  </a:lnTo>
                  <a:lnTo>
                    <a:pt x="503" y="74"/>
                  </a:lnTo>
                  <a:lnTo>
                    <a:pt x="497" y="115"/>
                  </a:lnTo>
                  <a:lnTo>
                    <a:pt x="500" y="179"/>
                  </a:lnTo>
                  <a:lnTo>
                    <a:pt x="505" y="210"/>
                  </a:lnTo>
                  <a:lnTo>
                    <a:pt x="509" y="243"/>
                  </a:lnTo>
                  <a:lnTo>
                    <a:pt x="515" y="276"/>
                  </a:lnTo>
                  <a:lnTo>
                    <a:pt x="522" y="307"/>
                  </a:lnTo>
                  <a:lnTo>
                    <a:pt x="506" y="341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380" y="530"/>
              <a:ext cx="485" cy="165"/>
            </a:xfrm>
            <a:custGeom>
              <a:avLst/>
              <a:gdLst>
                <a:gd name="T0" fmla="*/ 31 w 970"/>
                <a:gd name="T1" fmla="*/ 4 h 494"/>
                <a:gd name="T2" fmla="*/ 26 w 970"/>
                <a:gd name="T3" fmla="*/ 4 h 494"/>
                <a:gd name="T4" fmla="*/ 19 w 970"/>
                <a:gd name="T5" fmla="*/ 5 h 494"/>
                <a:gd name="T6" fmla="*/ 14 w 970"/>
                <a:gd name="T7" fmla="*/ 5 h 494"/>
                <a:gd name="T8" fmla="*/ 9 w 970"/>
                <a:gd name="T9" fmla="*/ 5 h 494"/>
                <a:gd name="T10" fmla="*/ 5 w 970"/>
                <a:gd name="T11" fmla="*/ 5 h 494"/>
                <a:gd name="T12" fmla="*/ 2 w 970"/>
                <a:gd name="T13" fmla="*/ 4 h 494"/>
                <a:gd name="T14" fmla="*/ 1 w 970"/>
                <a:gd name="T15" fmla="*/ 4 h 494"/>
                <a:gd name="T16" fmla="*/ 1 w 970"/>
                <a:gd name="T17" fmla="*/ 3 h 494"/>
                <a:gd name="T18" fmla="*/ 2 w 970"/>
                <a:gd name="T19" fmla="*/ 2 h 494"/>
                <a:gd name="T20" fmla="*/ 4 w 970"/>
                <a:gd name="T21" fmla="*/ 1 h 494"/>
                <a:gd name="T22" fmla="*/ 7 w 970"/>
                <a:gd name="T23" fmla="*/ 0 h 494"/>
                <a:gd name="T24" fmla="*/ 12 w 970"/>
                <a:gd name="T25" fmla="*/ 0 h 494"/>
                <a:gd name="T26" fmla="*/ 19 w 970"/>
                <a:gd name="T27" fmla="*/ 0 h 494"/>
                <a:gd name="T28" fmla="*/ 27 w 970"/>
                <a:gd name="T29" fmla="*/ 1 h 494"/>
                <a:gd name="T30" fmla="*/ 38 w 970"/>
                <a:gd name="T31" fmla="*/ 1 h 494"/>
                <a:gd name="T32" fmla="*/ 49 w 970"/>
                <a:gd name="T33" fmla="*/ 3 h 494"/>
                <a:gd name="T34" fmla="*/ 58 w 970"/>
                <a:gd name="T35" fmla="*/ 4 h 494"/>
                <a:gd name="T36" fmla="*/ 67 w 970"/>
                <a:gd name="T37" fmla="*/ 6 h 494"/>
                <a:gd name="T38" fmla="*/ 76 w 970"/>
                <a:gd name="T39" fmla="*/ 8 h 494"/>
                <a:gd name="T40" fmla="*/ 86 w 970"/>
                <a:gd name="T41" fmla="*/ 10 h 494"/>
                <a:gd name="T42" fmla="*/ 96 w 970"/>
                <a:gd name="T43" fmla="*/ 12 h 494"/>
                <a:gd name="T44" fmla="*/ 106 w 970"/>
                <a:gd name="T45" fmla="*/ 14 h 494"/>
                <a:gd name="T46" fmla="*/ 116 w 970"/>
                <a:gd name="T47" fmla="*/ 17 h 494"/>
                <a:gd name="T48" fmla="*/ 120 w 970"/>
                <a:gd name="T49" fmla="*/ 18 h 494"/>
                <a:gd name="T50" fmla="*/ 112 w 970"/>
                <a:gd name="T51" fmla="*/ 17 h 494"/>
                <a:gd name="T52" fmla="*/ 105 w 970"/>
                <a:gd name="T53" fmla="*/ 15 h 494"/>
                <a:gd name="T54" fmla="*/ 97 w 970"/>
                <a:gd name="T55" fmla="*/ 14 h 494"/>
                <a:gd name="T56" fmla="*/ 90 w 970"/>
                <a:gd name="T57" fmla="*/ 12 h 494"/>
                <a:gd name="T58" fmla="*/ 83 w 970"/>
                <a:gd name="T59" fmla="*/ 11 h 494"/>
                <a:gd name="T60" fmla="*/ 77 w 970"/>
                <a:gd name="T61" fmla="*/ 9 h 494"/>
                <a:gd name="T62" fmla="*/ 70 w 970"/>
                <a:gd name="T63" fmla="*/ 8 h 494"/>
                <a:gd name="T64" fmla="*/ 65 w 970"/>
                <a:gd name="T65" fmla="*/ 7 h 494"/>
                <a:gd name="T66" fmla="*/ 55 w 970"/>
                <a:gd name="T67" fmla="*/ 5 h 494"/>
                <a:gd name="T68" fmla="*/ 47 w 970"/>
                <a:gd name="T69" fmla="*/ 3 h 494"/>
                <a:gd name="T70" fmla="*/ 39 w 970"/>
                <a:gd name="T71" fmla="*/ 2 h 494"/>
                <a:gd name="T72" fmla="*/ 31 w 970"/>
                <a:gd name="T73" fmla="*/ 2 h 494"/>
                <a:gd name="T74" fmla="*/ 26 w 970"/>
                <a:gd name="T75" fmla="*/ 1 h 494"/>
                <a:gd name="T76" fmla="*/ 20 w 970"/>
                <a:gd name="T77" fmla="*/ 1 h 494"/>
                <a:gd name="T78" fmla="*/ 15 w 970"/>
                <a:gd name="T79" fmla="*/ 1 h 494"/>
                <a:gd name="T80" fmla="*/ 12 w 970"/>
                <a:gd name="T81" fmla="*/ 1 h 494"/>
                <a:gd name="T82" fmla="*/ 8 w 970"/>
                <a:gd name="T83" fmla="*/ 2 h 494"/>
                <a:gd name="T84" fmla="*/ 5 w 970"/>
                <a:gd name="T85" fmla="*/ 2 h 494"/>
                <a:gd name="T86" fmla="*/ 5 w 970"/>
                <a:gd name="T87" fmla="*/ 3 h 494"/>
                <a:gd name="T88" fmla="*/ 9 w 970"/>
                <a:gd name="T89" fmla="*/ 3 h 494"/>
                <a:gd name="T90" fmla="*/ 13 w 970"/>
                <a:gd name="T91" fmla="*/ 4 h 494"/>
                <a:gd name="T92" fmla="*/ 15 w 970"/>
                <a:gd name="T93" fmla="*/ 4 h 494"/>
                <a:gd name="T94" fmla="*/ 19 w 970"/>
                <a:gd name="T95" fmla="*/ 4 h 494"/>
                <a:gd name="T96" fmla="*/ 22 w 970"/>
                <a:gd name="T97" fmla="*/ 3 h 494"/>
                <a:gd name="T98" fmla="*/ 25 w 970"/>
                <a:gd name="T99" fmla="*/ 3 h 494"/>
                <a:gd name="T100" fmla="*/ 28 w 970"/>
                <a:gd name="T101" fmla="*/ 3 h 494"/>
                <a:gd name="T102" fmla="*/ 30 w 970"/>
                <a:gd name="T103" fmla="*/ 3 h 494"/>
                <a:gd name="T104" fmla="*/ 33 w 970"/>
                <a:gd name="T105" fmla="*/ 2 h 49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970"/>
                <a:gd name="T160" fmla="*/ 0 h 494"/>
                <a:gd name="T161" fmla="*/ 970 w 970"/>
                <a:gd name="T162" fmla="*/ 494 h 49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970" h="494">
                  <a:moveTo>
                    <a:pt x="282" y="82"/>
                  </a:moveTo>
                  <a:lnTo>
                    <a:pt x="255" y="95"/>
                  </a:lnTo>
                  <a:lnTo>
                    <a:pt x="229" y="106"/>
                  </a:lnTo>
                  <a:lnTo>
                    <a:pt x="202" y="116"/>
                  </a:lnTo>
                  <a:lnTo>
                    <a:pt x="177" y="122"/>
                  </a:lnTo>
                  <a:lnTo>
                    <a:pt x="152" y="128"/>
                  </a:lnTo>
                  <a:lnTo>
                    <a:pt x="129" y="131"/>
                  </a:lnTo>
                  <a:lnTo>
                    <a:pt x="106" y="133"/>
                  </a:lnTo>
                  <a:lnTo>
                    <a:pt x="85" y="133"/>
                  </a:lnTo>
                  <a:lnTo>
                    <a:pt x="67" y="132"/>
                  </a:lnTo>
                  <a:lnTo>
                    <a:pt x="50" y="129"/>
                  </a:lnTo>
                  <a:lnTo>
                    <a:pt x="35" y="125"/>
                  </a:lnTo>
                  <a:lnTo>
                    <a:pt x="22" y="120"/>
                  </a:lnTo>
                  <a:lnTo>
                    <a:pt x="13" y="113"/>
                  </a:lnTo>
                  <a:lnTo>
                    <a:pt x="6" y="106"/>
                  </a:lnTo>
                  <a:lnTo>
                    <a:pt x="1" y="98"/>
                  </a:lnTo>
                  <a:lnTo>
                    <a:pt x="0" y="88"/>
                  </a:lnTo>
                  <a:lnTo>
                    <a:pt x="2" y="72"/>
                  </a:lnTo>
                  <a:lnTo>
                    <a:pt x="6" y="57"/>
                  </a:lnTo>
                  <a:lnTo>
                    <a:pt x="11" y="43"/>
                  </a:lnTo>
                  <a:lnTo>
                    <a:pt x="18" y="31"/>
                  </a:lnTo>
                  <a:lnTo>
                    <a:pt x="27" y="21"/>
                  </a:lnTo>
                  <a:lnTo>
                    <a:pt x="40" y="13"/>
                  </a:lnTo>
                  <a:lnTo>
                    <a:pt x="54" y="6"/>
                  </a:lnTo>
                  <a:lnTo>
                    <a:pt x="72" y="2"/>
                  </a:lnTo>
                  <a:lnTo>
                    <a:pt x="93" y="0"/>
                  </a:lnTo>
                  <a:lnTo>
                    <a:pt x="118" y="0"/>
                  </a:lnTo>
                  <a:lnTo>
                    <a:pt x="146" y="2"/>
                  </a:lnTo>
                  <a:lnTo>
                    <a:pt x="178" y="8"/>
                  </a:lnTo>
                  <a:lnTo>
                    <a:pt x="215" y="15"/>
                  </a:lnTo>
                  <a:lnTo>
                    <a:pt x="256" y="26"/>
                  </a:lnTo>
                  <a:lnTo>
                    <a:pt x="302" y="39"/>
                  </a:lnTo>
                  <a:lnTo>
                    <a:pt x="353" y="56"/>
                  </a:lnTo>
                  <a:lnTo>
                    <a:pt x="389" y="69"/>
                  </a:lnTo>
                  <a:lnTo>
                    <a:pt x="426" y="86"/>
                  </a:lnTo>
                  <a:lnTo>
                    <a:pt x="461" y="105"/>
                  </a:lnTo>
                  <a:lnTo>
                    <a:pt x="497" y="127"/>
                  </a:lnTo>
                  <a:lnTo>
                    <a:pt x="534" y="150"/>
                  </a:lnTo>
                  <a:lnTo>
                    <a:pt x="571" y="176"/>
                  </a:lnTo>
                  <a:lnTo>
                    <a:pt x="607" y="203"/>
                  </a:lnTo>
                  <a:lnTo>
                    <a:pt x="645" y="230"/>
                  </a:lnTo>
                  <a:lnTo>
                    <a:pt x="683" y="260"/>
                  </a:lnTo>
                  <a:lnTo>
                    <a:pt x="721" y="290"/>
                  </a:lnTo>
                  <a:lnTo>
                    <a:pt x="761" y="322"/>
                  </a:lnTo>
                  <a:lnTo>
                    <a:pt x="801" y="353"/>
                  </a:lnTo>
                  <a:lnTo>
                    <a:pt x="842" y="385"/>
                  </a:lnTo>
                  <a:lnTo>
                    <a:pt x="883" y="416"/>
                  </a:lnTo>
                  <a:lnTo>
                    <a:pt x="927" y="446"/>
                  </a:lnTo>
                  <a:lnTo>
                    <a:pt x="970" y="476"/>
                  </a:lnTo>
                  <a:lnTo>
                    <a:pt x="955" y="494"/>
                  </a:lnTo>
                  <a:lnTo>
                    <a:pt x="925" y="475"/>
                  </a:lnTo>
                  <a:lnTo>
                    <a:pt x="895" y="454"/>
                  </a:lnTo>
                  <a:lnTo>
                    <a:pt x="866" y="435"/>
                  </a:lnTo>
                  <a:lnTo>
                    <a:pt x="835" y="415"/>
                  </a:lnTo>
                  <a:lnTo>
                    <a:pt x="805" y="394"/>
                  </a:lnTo>
                  <a:lnTo>
                    <a:pt x="776" y="372"/>
                  </a:lnTo>
                  <a:lnTo>
                    <a:pt x="747" y="352"/>
                  </a:lnTo>
                  <a:lnTo>
                    <a:pt x="719" y="331"/>
                  </a:lnTo>
                  <a:lnTo>
                    <a:pt x="690" y="311"/>
                  </a:lnTo>
                  <a:lnTo>
                    <a:pt x="663" y="292"/>
                  </a:lnTo>
                  <a:lnTo>
                    <a:pt x="636" y="271"/>
                  </a:lnTo>
                  <a:lnTo>
                    <a:pt x="610" y="252"/>
                  </a:lnTo>
                  <a:lnTo>
                    <a:pt x="584" y="233"/>
                  </a:lnTo>
                  <a:lnTo>
                    <a:pt x="560" y="215"/>
                  </a:lnTo>
                  <a:lnTo>
                    <a:pt x="537" y="198"/>
                  </a:lnTo>
                  <a:lnTo>
                    <a:pt x="514" y="181"/>
                  </a:lnTo>
                  <a:lnTo>
                    <a:pt x="477" y="154"/>
                  </a:lnTo>
                  <a:lnTo>
                    <a:pt x="440" y="131"/>
                  </a:lnTo>
                  <a:lnTo>
                    <a:pt x="405" y="110"/>
                  </a:lnTo>
                  <a:lnTo>
                    <a:pt x="371" y="92"/>
                  </a:lnTo>
                  <a:lnTo>
                    <a:pt x="339" y="77"/>
                  </a:lnTo>
                  <a:lnTo>
                    <a:pt x="308" y="64"/>
                  </a:lnTo>
                  <a:lnTo>
                    <a:pt x="279" y="53"/>
                  </a:lnTo>
                  <a:lnTo>
                    <a:pt x="251" y="45"/>
                  </a:lnTo>
                  <a:lnTo>
                    <a:pt x="226" y="39"/>
                  </a:lnTo>
                  <a:lnTo>
                    <a:pt x="201" y="34"/>
                  </a:lnTo>
                  <a:lnTo>
                    <a:pt x="179" y="31"/>
                  </a:lnTo>
                  <a:lnTo>
                    <a:pt x="157" y="30"/>
                  </a:lnTo>
                  <a:lnTo>
                    <a:pt x="138" y="28"/>
                  </a:lnTo>
                  <a:lnTo>
                    <a:pt x="121" y="30"/>
                  </a:lnTo>
                  <a:lnTo>
                    <a:pt x="105" y="31"/>
                  </a:lnTo>
                  <a:lnTo>
                    <a:pt x="92" y="34"/>
                  </a:lnTo>
                  <a:lnTo>
                    <a:pt x="73" y="38"/>
                  </a:lnTo>
                  <a:lnTo>
                    <a:pt x="57" y="45"/>
                  </a:lnTo>
                  <a:lnTo>
                    <a:pt x="44" y="53"/>
                  </a:lnTo>
                  <a:lnTo>
                    <a:pt x="36" y="61"/>
                  </a:lnTo>
                  <a:lnTo>
                    <a:pt x="34" y="71"/>
                  </a:lnTo>
                  <a:lnTo>
                    <a:pt x="38" y="79"/>
                  </a:lnTo>
                  <a:lnTo>
                    <a:pt x="49" y="87"/>
                  </a:lnTo>
                  <a:lnTo>
                    <a:pt x="71" y="92"/>
                  </a:lnTo>
                  <a:lnTo>
                    <a:pt x="84" y="95"/>
                  </a:lnTo>
                  <a:lnTo>
                    <a:pt x="98" y="97"/>
                  </a:lnTo>
                  <a:lnTo>
                    <a:pt x="110" y="98"/>
                  </a:lnTo>
                  <a:lnTo>
                    <a:pt x="124" y="98"/>
                  </a:lnTo>
                  <a:lnTo>
                    <a:pt x="136" y="98"/>
                  </a:lnTo>
                  <a:lnTo>
                    <a:pt x="149" y="98"/>
                  </a:lnTo>
                  <a:lnTo>
                    <a:pt x="160" y="97"/>
                  </a:lnTo>
                  <a:lnTo>
                    <a:pt x="173" y="94"/>
                  </a:lnTo>
                  <a:lnTo>
                    <a:pt x="184" y="92"/>
                  </a:lnTo>
                  <a:lnTo>
                    <a:pt x="195" y="90"/>
                  </a:lnTo>
                  <a:lnTo>
                    <a:pt x="207" y="87"/>
                  </a:lnTo>
                  <a:lnTo>
                    <a:pt x="217" y="83"/>
                  </a:lnTo>
                  <a:lnTo>
                    <a:pt x="229" y="79"/>
                  </a:lnTo>
                  <a:lnTo>
                    <a:pt x="239" y="75"/>
                  </a:lnTo>
                  <a:lnTo>
                    <a:pt x="249" y="69"/>
                  </a:lnTo>
                  <a:lnTo>
                    <a:pt x="260" y="64"/>
                  </a:lnTo>
                  <a:lnTo>
                    <a:pt x="282" y="82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352" y="601"/>
              <a:ext cx="930" cy="214"/>
            </a:xfrm>
            <a:custGeom>
              <a:avLst/>
              <a:gdLst>
                <a:gd name="T0" fmla="*/ 138 w 1861"/>
                <a:gd name="T1" fmla="*/ 12 h 641"/>
                <a:gd name="T2" fmla="*/ 153 w 1861"/>
                <a:gd name="T3" fmla="*/ 14 h 641"/>
                <a:gd name="T4" fmla="*/ 168 w 1861"/>
                <a:gd name="T5" fmla="*/ 16 h 641"/>
                <a:gd name="T6" fmla="*/ 185 w 1861"/>
                <a:gd name="T7" fmla="*/ 17 h 641"/>
                <a:gd name="T8" fmla="*/ 211 w 1861"/>
                <a:gd name="T9" fmla="*/ 17 h 641"/>
                <a:gd name="T10" fmla="*/ 227 w 1861"/>
                <a:gd name="T11" fmla="*/ 13 h 641"/>
                <a:gd name="T12" fmla="*/ 227 w 1861"/>
                <a:gd name="T13" fmla="*/ 7 h 641"/>
                <a:gd name="T14" fmla="*/ 205 w 1861"/>
                <a:gd name="T15" fmla="*/ 3 h 641"/>
                <a:gd name="T16" fmla="*/ 183 w 1861"/>
                <a:gd name="T17" fmla="*/ 1 h 641"/>
                <a:gd name="T18" fmla="*/ 166 w 1861"/>
                <a:gd name="T19" fmla="*/ 2 h 641"/>
                <a:gd name="T20" fmla="*/ 150 w 1861"/>
                <a:gd name="T21" fmla="*/ 4 h 641"/>
                <a:gd name="T22" fmla="*/ 133 w 1861"/>
                <a:gd name="T23" fmla="*/ 8 h 641"/>
                <a:gd name="T24" fmla="*/ 116 w 1861"/>
                <a:gd name="T25" fmla="*/ 11 h 641"/>
                <a:gd name="T26" fmla="*/ 98 w 1861"/>
                <a:gd name="T27" fmla="*/ 15 h 641"/>
                <a:gd name="T28" fmla="*/ 80 w 1861"/>
                <a:gd name="T29" fmla="*/ 19 h 641"/>
                <a:gd name="T30" fmla="*/ 60 w 1861"/>
                <a:gd name="T31" fmla="*/ 22 h 641"/>
                <a:gd name="T32" fmla="*/ 42 w 1861"/>
                <a:gd name="T33" fmla="*/ 24 h 641"/>
                <a:gd name="T34" fmla="*/ 24 w 1861"/>
                <a:gd name="T35" fmla="*/ 23 h 641"/>
                <a:gd name="T36" fmla="*/ 9 w 1861"/>
                <a:gd name="T37" fmla="*/ 21 h 641"/>
                <a:gd name="T38" fmla="*/ 0 w 1861"/>
                <a:gd name="T39" fmla="*/ 17 h 641"/>
                <a:gd name="T40" fmla="*/ 0 w 1861"/>
                <a:gd name="T41" fmla="*/ 13 h 641"/>
                <a:gd name="T42" fmla="*/ 6 w 1861"/>
                <a:gd name="T43" fmla="*/ 10 h 641"/>
                <a:gd name="T44" fmla="*/ 16 w 1861"/>
                <a:gd name="T45" fmla="*/ 8 h 641"/>
                <a:gd name="T46" fmla="*/ 32 w 1861"/>
                <a:gd name="T47" fmla="*/ 8 h 641"/>
                <a:gd name="T48" fmla="*/ 39 w 1861"/>
                <a:gd name="T49" fmla="*/ 10 h 641"/>
                <a:gd name="T50" fmla="*/ 35 w 1861"/>
                <a:gd name="T51" fmla="*/ 10 h 641"/>
                <a:gd name="T52" fmla="*/ 23 w 1861"/>
                <a:gd name="T53" fmla="*/ 9 h 641"/>
                <a:gd name="T54" fmla="*/ 13 w 1861"/>
                <a:gd name="T55" fmla="*/ 9 h 641"/>
                <a:gd name="T56" fmla="*/ 6 w 1861"/>
                <a:gd name="T57" fmla="*/ 11 h 641"/>
                <a:gd name="T58" fmla="*/ 3 w 1861"/>
                <a:gd name="T59" fmla="*/ 14 h 641"/>
                <a:gd name="T60" fmla="*/ 3 w 1861"/>
                <a:gd name="T61" fmla="*/ 17 h 641"/>
                <a:gd name="T62" fmla="*/ 11 w 1861"/>
                <a:gd name="T63" fmla="*/ 20 h 641"/>
                <a:gd name="T64" fmla="*/ 26 w 1861"/>
                <a:gd name="T65" fmla="*/ 22 h 641"/>
                <a:gd name="T66" fmla="*/ 45 w 1861"/>
                <a:gd name="T67" fmla="*/ 22 h 641"/>
                <a:gd name="T68" fmla="*/ 60 w 1861"/>
                <a:gd name="T69" fmla="*/ 20 h 641"/>
                <a:gd name="T70" fmla="*/ 72 w 1861"/>
                <a:gd name="T71" fmla="*/ 17 h 641"/>
                <a:gd name="T72" fmla="*/ 86 w 1861"/>
                <a:gd name="T73" fmla="*/ 15 h 641"/>
                <a:gd name="T74" fmla="*/ 101 w 1861"/>
                <a:gd name="T75" fmla="*/ 11 h 641"/>
                <a:gd name="T76" fmla="*/ 116 w 1861"/>
                <a:gd name="T77" fmla="*/ 8 h 641"/>
                <a:gd name="T78" fmla="*/ 131 w 1861"/>
                <a:gd name="T79" fmla="*/ 6 h 641"/>
                <a:gd name="T80" fmla="*/ 145 w 1861"/>
                <a:gd name="T81" fmla="*/ 3 h 641"/>
                <a:gd name="T82" fmla="*/ 158 w 1861"/>
                <a:gd name="T83" fmla="*/ 1 h 641"/>
                <a:gd name="T84" fmla="*/ 174 w 1861"/>
                <a:gd name="T85" fmla="*/ 0 h 641"/>
                <a:gd name="T86" fmla="*/ 196 w 1861"/>
                <a:gd name="T87" fmla="*/ 0 h 641"/>
                <a:gd name="T88" fmla="*/ 218 w 1861"/>
                <a:gd name="T89" fmla="*/ 3 h 641"/>
                <a:gd name="T90" fmla="*/ 231 w 1861"/>
                <a:gd name="T91" fmla="*/ 8 h 641"/>
                <a:gd name="T92" fmla="*/ 229 w 1861"/>
                <a:gd name="T93" fmla="*/ 14 h 641"/>
                <a:gd name="T94" fmla="*/ 216 w 1861"/>
                <a:gd name="T95" fmla="*/ 17 h 641"/>
                <a:gd name="T96" fmla="*/ 196 w 1861"/>
                <a:gd name="T97" fmla="*/ 18 h 641"/>
                <a:gd name="T98" fmla="*/ 174 w 1861"/>
                <a:gd name="T99" fmla="*/ 17 h 641"/>
                <a:gd name="T100" fmla="*/ 162 w 1861"/>
                <a:gd name="T101" fmla="*/ 16 h 641"/>
                <a:gd name="T102" fmla="*/ 152 w 1861"/>
                <a:gd name="T103" fmla="*/ 15 h 641"/>
                <a:gd name="T104" fmla="*/ 141 w 1861"/>
                <a:gd name="T105" fmla="*/ 13 h 641"/>
                <a:gd name="T106" fmla="*/ 129 w 1861"/>
                <a:gd name="T107" fmla="*/ 11 h 64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861"/>
                <a:gd name="T163" fmla="*/ 0 h 641"/>
                <a:gd name="T164" fmla="*/ 1861 w 1861"/>
                <a:gd name="T165" fmla="*/ 641 h 64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861" h="641">
                  <a:moveTo>
                    <a:pt x="1026" y="263"/>
                  </a:moveTo>
                  <a:lnTo>
                    <a:pt x="1053" y="281"/>
                  </a:lnTo>
                  <a:lnTo>
                    <a:pt x="1080" y="297"/>
                  </a:lnTo>
                  <a:lnTo>
                    <a:pt x="1108" y="314"/>
                  </a:lnTo>
                  <a:lnTo>
                    <a:pt x="1136" y="330"/>
                  </a:lnTo>
                  <a:lnTo>
                    <a:pt x="1165" y="345"/>
                  </a:lnTo>
                  <a:lnTo>
                    <a:pt x="1195" y="360"/>
                  </a:lnTo>
                  <a:lnTo>
                    <a:pt x="1225" y="374"/>
                  </a:lnTo>
                  <a:lnTo>
                    <a:pt x="1256" y="387"/>
                  </a:lnTo>
                  <a:lnTo>
                    <a:pt x="1287" y="400"/>
                  </a:lnTo>
                  <a:lnTo>
                    <a:pt x="1319" y="412"/>
                  </a:lnTo>
                  <a:lnTo>
                    <a:pt x="1351" y="423"/>
                  </a:lnTo>
                  <a:lnTo>
                    <a:pt x="1384" y="432"/>
                  </a:lnTo>
                  <a:lnTo>
                    <a:pt x="1417" y="440"/>
                  </a:lnTo>
                  <a:lnTo>
                    <a:pt x="1453" y="447"/>
                  </a:lnTo>
                  <a:lnTo>
                    <a:pt x="1487" y="454"/>
                  </a:lnTo>
                  <a:lnTo>
                    <a:pt x="1523" y="460"/>
                  </a:lnTo>
                  <a:lnTo>
                    <a:pt x="1584" y="462"/>
                  </a:lnTo>
                  <a:lnTo>
                    <a:pt x="1640" y="458"/>
                  </a:lnTo>
                  <a:lnTo>
                    <a:pt x="1690" y="446"/>
                  </a:lnTo>
                  <a:lnTo>
                    <a:pt x="1734" y="427"/>
                  </a:lnTo>
                  <a:lnTo>
                    <a:pt x="1770" y="402"/>
                  </a:lnTo>
                  <a:lnTo>
                    <a:pt x="1799" y="374"/>
                  </a:lnTo>
                  <a:lnTo>
                    <a:pt x="1820" y="341"/>
                  </a:lnTo>
                  <a:lnTo>
                    <a:pt x="1833" y="305"/>
                  </a:lnTo>
                  <a:lnTo>
                    <a:pt x="1836" y="268"/>
                  </a:lnTo>
                  <a:lnTo>
                    <a:pt x="1831" y="232"/>
                  </a:lnTo>
                  <a:lnTo>
                    <a:pt x="1816" y="195"/>
                  </a:lnTo>
                  <a:lnTo>
                    <a:pt x="1791" y="158"/>
                  </a:lnTo>
                  <a:lnTo>
                    <a:pt x="1753" y="125"/>
                  </a:lnTo>
                  <a:lnTo>
                    <a:pt x="1706" y="95"/>
                  </a:lnTo>
                  <a:lnTo>
                    <a:pt x="1647" y="68"/>
                  </a:lnTo>
                  <a:lnTo>
                    <a:pt x="1575" y="47"/>
                  </a:lnTo>
                  <a:lnTo>
                    <a:pt x="1540" y="41"/>
                  </a:lnTo>
                  <a:lnTo>
                    <a:pt x="1504" y="36"/>
                  </a:lnTo>
                  <a:lnTo>
                    <a:pt x="1469" y="36"/>
                  </a:lnTo>
                  <a:lnTo>
                    <a:pt x="1435" y="38"/>
                  </a:lnTo>
                  <a:lnTo>
                    <a:pt x="1401" y="43"/>
                  </a:lnTo>
                  <a:lnTo>
                    <a:pt x="1367" y="50"/>
                  </a:lnTo>
                  <a:lnTo>
                    <a:pt x="1333" y="60"/>
                  </a:lnTo>
                  <a:lnTo>
                    <a:pt x="1300" y="72"/>
                  </a:lnTo>
                  <a:lnTo>
                    <a:pt x="1267" y="86"/>
                  </a:lnTo>
                  <a:lnTo>
                    <a:pt x="1234" y="102"/>
                  </a:lnTo>
                  <a:lnTo>
                    <a:pt x="1201" y="118"/>
                  </a:lnTo>
                  <a:lnTo>
                    <a:pt x="1167" y="137"/>
                  </a:lnTo>
                  <a:lnTo>
                    <a:pt x="1134" y="159"/>
                  </a:lnTo>
                  <a:lnTo>
                    <a:pt x="1101" y="181"/>
                  </a:lnTo>
                  <a:lnTo>
                    <a:pt x="1067" y="203"/>
                  </a:lnTo>
                  <a:lnTo>
                    <a:pt x="1034" y="228"/>
                  </a:lnTo>
                  <a:lnTo>
                    <a:pt x="1000" y="252"/>
                  </a:lnTo>
                  <a:lnTo>
                    <a:pt x="966" y="278"/>
                  </a:lnTo>
                  <a:lnTo>
                    <a:pt x="932" y="304"/>
                  </a:lnTo>
                  <a:lnTo>
                    <a:pt x="897" y="330"/>
                  </a:lnTo>
                  <a:lnTo>
                    <a:pt x="862" y="356"/>
                  </a:lnTo>
                  <a:lnTo>
                    <a:pt x="827" y="383"/>
                  </a:lnTo>
                  <a:lnTo>
                    <a:pt x="791" y="409"/>
                  </a:lnTo>
                  <a:lnTo>
                    <a:pt x="755" y="435"/>
                  </a:lnTo>
                  <a:lnTo>
                    <a:pt x="717" y="461"/>
                  </a:lnTo>
                  <a:lnTo>
                    <a:pt x="680" y="486"/>
                  </a:lnTo>
                  <a:lnTo>
                    <a:pt x="641" y="510"/>
                  </a:lnTo>
                  <a:lnTo>
                    <a:pt x="603" y="533"/>
                  </a:lnTo>
                  <a:lnTo>
                    <a:pt x="564" y="555"/>
                  </a:lnTo>
                  <a:lnTo>
                    <a:pt x="523" y="577"/>
                  </a:lnTo>
                  <a:lnTo>
                    <a:pt x="482" y="597"/>
                  </a:lnTo>
                  <a:lnTo>
                    <a:pt x="440" y="615"/>
                  </a:lnTo>
                  <a:lnTo>
                    <a:pt x="407" y="626"/>
                  </a:lnTo>
                  <a:lnTo>
                    <a:pt x="373" y="634"/>
                  </a:lnTo>
                  <a:lnTo>
                    <a:pt x="336" y="640"/>
                  </a:lnTo>
                  <a:lnTo>
                    <a:pt x="301" y="641"/>
                  </a:lnTo>
                  <a:lnTo>
                    <a:pt x="265" y="640"/>
                  </a:lnTo>
                  <a:lnTo>
                    <a:pt x="229" y="634"/>
                  </a:lnTo>
                  <a:lnTo>
                    <a:pt x="194" y="626"/>
                  </a:lnTo>
                  <a:lnTo>
                    <a:pt x="161" y="617"/>
                  </a:lnTo>
                  <a:lnTo>
                    <a:pt x="129" y="603"/>
                  </a:lnTo>
                  <a:lnTo>
                    <a:pt x="100" y="587"/>
                  </a:lnTo>
                  <a:lnTo>
                    <a:pt x="74" y="567"/>
                  </a:lnTo>
                  <a:lnTo>
                    <a:pt x="51" y="547"/>
                  </a:lnTo>
                  <a:lnTo>
                    <a:pt x="32" y="522"/>
                  </a:lnTo>
                  <a:lnTo>
                    <a:pt x="17" y="496"/>
                  </a:lnTo>
                  <a:lnTo>
                    <a:pt x="7" y="468"/>
                  </a:lnTo>
                  <a:lnTo>
                    <a:pt x="1" y="438"/>
                  </a:lnTo>
                  <a:lnTo>
                    <a:pt x="0" y="408"/>
                  </a:lnTo>
                  <a:lnTo>
                    <a:pt x="2" y="378"/>
                  </a:lnTo>
                  <a:lnTo>
                    <a:pt x="7" y="350"/>
                  </a:lnTo>
                  <a:lnTo>
                    <a:pt x="13" y="326"/>
                  </a:lnTo>
                  <a:lnTo>
                    <a:pt x="22" y="303"/>
                  </a:lnTo>
                  <a:lnTo>
                    <a:pt x="34" y="281"/>
                  </a:lnTo>
                  <a:lnTo>
                    <a:pt x="48" y="263"/>
                  </a:lnTo>
                  <a:lnTo>
                    <a:pt x="65" y="247"/>
                  </a:lnTo>
                  <a:lnTo>
                    <a:pt x="84" y="233"/>
                  </a:lnTo>
                  <a:lnTo>
                    <a:pt x="106" y="223"/>
                  </a:lnTo>
                  <a:lnTo>
                    <a:pt x="131" y="217"/>
                  </a:lnTo>
                  <a:lnTo>
                    <a:pt x="158" y="214"/>
                  </a:lnTo>
                  <a:lnTo>
                    <a:pt x="188" y="214"/>
                  </a:lnTo>
                  <a:lnTo>
                    <a:pt x="220" y="219"/>
                  </a:lnTo>
                  <a:lnTo>
                    <a:pt x="256" y="228"/>
                  </a:lnTo>
                  <a:lnTo>
                    <a:pt x="294" y="240"/>
                  </a:lnTo>
                  <a:lnTo>
                    <a:pt x="305" y="251"/>
                  </a:lnTo>
                  <a:lnTo>
                    <a:pt x="312" y="260"/>
                  </a:lnTo>
                  <a:lnTo>
                    <a:pt x="313" y="270"/>
                  </a:lnTo>
                  <a:lnTo>
                    <a:pt x="311" y="277"/>
                  </a:lnTo>
                  <a:lnTo>
                    <a:pt x="304" y="279"/>
                  </a:lnTo>
                  <a:lnTo>
                    <a:pt x="295" y="279"/>
                  </a:lnTo>
                  <a:lnTo>
                    <a:pt x="284" y="275"/>
                  </a:lnTo>
                  <a:lnTo>
                    <a:pt x="270" y="264"/>
                  </a:lnTo>
                  <a:lnTo>
                    <a:pt x="241" y="253"/>
                  </a:lnTo>
                  <a:lnTo>
                    <a:pt x="214" y="247"/>
                  </a:lnTo>
                  <a:lnTo>
                    <a:pt x="190" y="241"/>
                  </a:lnTo>
                  <a:lnTo>
                    <a:pt x="166" y="237"/>
                  </a:lnTo>
                  <a:lnTo>
                    <a:pt x="146" y="237"/>
                  </a:lnTo>
                  <a:lnTo>
                    <a:pt x="127" y="238"/>
                  </a:lnTo>
                  <a:lnTo>
                    <a:pt x="109" y="243"/>
                  </a:lnTo>
                  <a:lnTo>
                    <a:pt x="93" y="249"/>
                  </a:lnTo>
                  <a:lnTo>
                    <a:pt x="79" y="259"/>
                  </a:lnTo>
                  <a:lnTo>
                    <a:pt x="67" y="270"/>
                  </a:lnTo>
                  <a:lnTo>
                    <a:pt x="55" y="285"/>
                  </a:lnTo>
                  <a:lnTo>
                    <a:pt x="46" y="301"/>
                  </a:lnTo>
                  <a:lnTo>
                    <a:pt x="38" y="319"/>
                  </a:lnTo>
                  <a:lnTo>
                    <a:pt x="30" y="341"/>
                  </a:lnTo>
                  <a:lnTo>
                    <a:pt x="25" y="365"/>
                  </a:lnTo>
                  <a:lnTo>
                    <a:pt x="21" y="391"/>
                  </a:lnTo>
                  <a:lnTo>
                    <a:pt x="19" y="415"/>
                  </a:lnTo>
                  <a:lnTo>
                    <a:pt x="22" y="439"/>
                  </a:lnTo>
                  <a:lnTo>
                    <a:pt x="28" y="464"/>
                  </a:lnTo>
                  <a:lnTo>
                    <a:pt x="39" y="487"/>
                  </a:lnTo>
                  <a:lnTo>
                    <a:pt x="53" y="510"/>
                  </a:lnTo>
                  <a:lnTo>
                    <a:pt x="71" y="531"/>
                  </a:lnTo>
                  <a:lnTo>
                    <a:pt x="93" y="550"/>
                  </a:lnTo>
                  <a:lnTo>
                    <a:pt x="118" y="567"/>
                  </a:lnTo>
                  <a:lnTo>
                    <a:pt x="145" y="581"/>
                  </a:lnTo>
                  <a:lnTo>
                    <a:pt x="176" y="592"/>
                  </a:lnTo>
                  <a:lnTo>
                    <a:pt x="209" y="600"/>
                  </a:lnTo>
                  <a:lnTo>
                    <a:pt x="244" y="603"/>
                  </a:lnTo>
                  <a:lnTo>
                    <a:pt x="283" y="602"/>
                  </a:lnTo>
                  <a:lnTo>
                    <a:pt x="322" y="596"/>
                  </a:lnTo>
                  <a:lnTo>
                    <a:pt x="364" y="584"/>
                  </a:lnTo>
                  <a:lnTo>
                    <a:pt x="408" y="566"/>
                  </a:lnTo>
                  <a:lnTo>
                    <a:pt x="431" y="555"/>
                  </a:lnTo>
                  <a:lnTo>
                    <a:pt x="455" y="543"/>
                  </a:lnTo>
                  <a:lnTo>
                    <a:pt x="480" y="529"/>
                  </a:lnTo>
                  <a:lnTo>
                    <a:pt x="505" y="514"/>
                  </a:lnTo>
                  <a:lnTo>
                    <a:pt x="530" y="499"/>
                  </a:lnTo>
                  <a:lnTo>
                    <a:pt x="556" y="483"/>
                  </a:lnTo>
                  <a:lnTo>
                    <a:pt x="583" y="465"/>
                  </a:lnTo>
                  <a:lnTo>
                    <a:pt x="610" y="447"/>
                  </a:lnTo>
                  <a:lnTo>
                    <a:pt x="638" y="430"/>
                  </a:lnTo>
                  <a:lnTo>
                    <a:pt x="666" y="410"/>
                  </a:lnTo>
                  <a:lnTo>
                    <a:pt x="695" y="391"/>
                  </a:lnTo>
                  <a:lnTo>
                    <a:pt x="724" y="371"/>
                  </a:lnTo>
                  <a:lnTo>
                    <a:pt x="753" y="350"/>
                  </a:lnTo>
                  <a:lnTo>
                    <a:pt x="783" y="330"/>
                  </a:lnTo>
                  <a:lnTo>
                    <a:pt x="813" y="309"/>
                  </a:lnTo>
                  <a:lnTo>
                    <a:pt x="842" y="289"/>
                  </a:lnTo>
                  <a:lnTo>
                    <a:pt x="872" y="268"/>
                  </a:lnTo>
                  <a:lnTo>
                    <a:pt x="902" y="248"/>
                  </a:lnTo>
                  <a:lnTo>
                    <a:pt x="932" y="228"/>
                  </a:lnTo>
                  <a:lnTo>
                    <a:pt x="961" y="207"/>
                  </a:lnTo>
                  <a:lnTo>
                    <a:pt x="991" y="188"/>
                  </a:lnTo>
                  <a:lnTo>
                    <a:pt x="1020" y="169"/>
                  </a:lnTo>
                  <a:lnTo>
                    <a:pt x="1049" y="150"/>
                  </a:lnTo>
                  <a:lnTo>
                    <a:pt x="1078" y="132"/>
                  </a:lnTo>
                  <a:lnTo>
                    <a:pt x="1107" y="114"/>
                  </a:lnTo>
                  <a:lnTo>
                    <a:pt x="1136" y="98"/>
                  </a:lnTo>
                  <a:lnTo>
                    <a:pt x="1164" y="81"/>
                  </a:lnTo>
                  <a:lnTo>
                    <a:pt x="1191" y="66"/>
                  </a:lnTo>
                  <a:lnTo>
                    <a:pt x="1219" y="53"/>
                  </a:lnTo>
                  <a:lnTo>
                    <a:pt x="1245" y="39"/>
                  </a:lnTo>
                  <a:lnTo>
                    <a:pt x="1271" y="28"/>
                  </a:lnTo>
                  <a:lnTo>
                    <a:pt x="1297" y="17"/>
                  </a:lnTo>
                  <a:lnTo>
                    <a:pt x="1323" y="9"/>
                  </a:lnTo>
                  <a:lnTo>
                    <a:pt x="1355" y="4"/>
                  </a:lnTo>
                  <a:lnTo>
                    <a:pt x="1392" y="0"/>
                  </a:lnTo>
                  <a:lnTo>
                    <a:pt x="1434" y="0"/>
                  </a:lnTo>
                  <a:lnTo>
                    <a:pt x="1479" y="1"/>
                  </a:lnTo>
                  <a:lnTo>
                    <a:pt x="1525" y="5"/>
                  </a:lnTo>
                  <a:lnTo>
                    <a:pt x="1573" y="13"/>
                  </a:lnTo>
                  <a:lnTo>
                    <a:pt x="1620" y="24"/>
                  </a:lnTo>
                  <a:lnTo>
                    <a:pt x="1666" y="39"/>
                  </a:lnTo>
                  <a:lnTo>
                    <a:pt x="1710" y="58"/>
                  </a:lnTo>
                  <a:lnTo>
                    <a:pt x="1750" y="81"/>
                  </a:lnTo>
                  <a:lnTo>
                    <a:pt x="1786" y="109"/>
                  </a:lnTo>
                  <a:lnTo>
                    <a:pt x="1816" y="140"/>
                  </a:lnTo>
                  <a:lnTo>
                    <a:pt x="1839" y="177"/>
                  </a:lnTo>
                  <a:lnTo>
                    <a:pt x="1855" y="218"/>
                  </a:lnTo>
                  <a:lnTo>
                    <a:pt x="1861" y="266"/>
                  </a:lnTo>
                  <a:lnTo>
                    <a:pt x="1859" y="311"/>
                  </a:lnTo>
                  <a:lnTo>
                    <a:pt x="1851" y="349"/>
                  </a:lnTo>
                  <a:lnTo>
                    <a:pt x="1836" y="382"/>
                  </a:lnTo>
                  <a:lnTo>
                    <a:pt x="1816" y="410"/>
                  </a:lnTo>
                  <a:lnTo>
                    <a:pt x="1791" y="435"/>
                  </a:lnTo>
                  <a:lnTo>
                    <a:pt x="1761" y="453"/>
                  </a:lnTo>
                  <a:lnTo>
                    <a:pt x="1728" y="468"/>
                  </a:lnTo>
                  <a:lnTo>
                    <a:pt x="1691" y="479"/>
                  </a:lnTo>
                  <a:lnTo>
                    <a:pt x="1652" y="486"/>
                  </a:lnTo>
                  <a:lnTo>
                    <a:pt x="1611" y="490"/>
                  </a:lnTo>
                  <a:lnTo>
                    <a:pt x="1569" y="491"/>
                  </a:lnTo>
                  <a:lnTo>
                    <a:pt x="1525" y="488"/>
                  </a:lnTo>
                  <a:lnTo>
                    <a:pt x="1482" y="484"/>
                  </a:lnTo>
                  <a:lnTo>
                    <a:pt x="1439" y="476"/>
                  </a:lnTo>
                  <a:lnTo>
                    <a:pt x="1397" y="468"/>
                  </a:lnTo>
                  <a:lnTo>
                    <a:pt x="1356" y="457"/>
                  </a:lnTo>
                  <a:lnTo>
                    <a:pt x="1339" y="451"/>
                  </a:lnTo>
                  <a:lnTo>
                    <a:pt x="1320" y="445"/>
                  </a:lnTo>
                  <a:lnTo>
                    <a:pt x="1300" y="438"/>
                  </a:lnTo>
                  <a:lnTo>
                    <a:pt x="1280" y="430"/>
                  </a:lnTo>
                  <a:lnTo>
                    <a:pt x="1261" y="421"/>
                  </a:lnTo>
                  <a:lnTo>
                    <a:pt x="1240" y="410"/>
                  </a:lnTo>
                  <a:lnTo>
                    <a:pt x="1218" y="401"/>
                  </a:lnTo>
                  <a:lnTo>
                    <a:pt x="1196" y="389"/>
                  </a:lnTo>
                  <a:lnTo>
                    <a:pt x="1174" y="378"/>
                  </a:lnTo>
                  <a:lnTo>
                    <a:pt x="1152" y="365"/>
                  </a:lnTo>
                  <a:lnTo>
                    <a:pt x="1129" y="352"/>
                  </a:lnTo>
                  <a:lnTo>
                    <a:pt x="1105" y="338"/>
                  </a:lnTo>
                  <a:lnTo>
                    <a:pt x="1082" y="324"/>
                  </a:lnTo>
                  <a:lnTo>
                    <a:pt x="1058" y="311"/>
                  </a:lnTo>
                  <a:lnTo>
                    <a:pt x="1035" y="296"/>
                  </a:lnTo>
                  <a:lnTo>
                    <a:pt x="1011" y="281"/>
                  </a:lnTo>
                  <a:lnTo>
                    <a:pt x="1026" y="263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16" name="Прямая соединительная линия 15"/>
          <p:cNvCxnSpPr/>
          <p:nvPr/>
        </p:nvCxnSpPr>
        <p:spPr>
          <a:xfrm rot="5400000">
            <a:off x="6179355" y="3393281"/>
            <a:ext cx="5357850" cy="1588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6679421" y="3821909"/>
            <a:ext cx="3786214" cy="158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 noChangeAspect="1"/>
          </p:cNvGrpSpPr>
          <p:nvPr/>
        </p:nvGrpSpPr>
        <p:grpSpPr bwMode="auto">
          <a:xfrm>
            <a:off x="214282" y="571480"/>
            <a:ext cx="3000396" cy="1785950"/>
            <a:chOff x="249" y="119"/>
            <a:chExt cx="1098" cy="713"/>
          </a:xfrm>
        </p:grpSpPr>
        <p:sp>
          <p:nvSpPr>
            <p:cNvPr id="5" name="AutoShape 9"/>
            <p:cNvSpPr>
              <a:spLocks noChangeAspect="1" noChangeArrowheads="1" noTextEdit="1"/>
            </p:cNvSpPr>
            <p:nvPr/>
          </p:nvSpPr>
          <p:spPr bwMode="auto">
            <a:xfrm>
              <a:off x="249" y="119"/>
              <a:ext cx="1098" cy="713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10"/>
            <p:cNvSpPr>
              <a:spLocks/>
            </p:cNvSpPr>
            <p:nvPr/>
          </p:nvSpPr>
          <p:spPr bwMode="auto">
            <a:xfrm>
              <a:off x="681" y="667"/>
              <a:ext cx="502" cy="150"/>
            </a:xfrm>
            <a:custGeom>
              <a:avLst/>
              <a:gdLst>
                <a:gd name="T0" fmla="*/ 3 w 1005"/>
                <a:gd name="T1" fmla="*/ 1 h 448"/>
                <a:gd name="T2" fmla="*/ 10 w 1005"/>
                <a:gd name="T3" fmla="*/ 3 h 448"/>
                <a:gd name="T4" fmla="*/ 16 w 1005"/>
                <a:gd name="T5" fmla="*/ 4 h 448"/>
                <a:gd name="T6" fmla="*/ 23 w 1005"/>
                <a:gd name="T7" fmla="*/ 6 h 448"/>
                <a:gd name="T8" fmla="*/ 30 w 1005"/>
                <a:gd name="T9" fmla="*/ 7 h 448"/>
                <a:gd name="T10" fmla="*/ 36 w 1005"/>
                <a:gd name="T11" fmla="*/ 9 h 448"/>
                <a:gd name="T12" fmla="*/ 42 w 1005"/>
                <a:gd name="T13" fmla="*/ 10 h 448"/>
                <a:gd name="T14" fmla="*/ 49 w 1005"/>
                <a:gd name="T15" fmla="*/ 12 h 448"/>
                <a:gd name="T16" fmla="*/ 55 w 1005"/>
                <a:gd name="T17" fmla="*/ 13 h 448"/>
                <a:gd name="T18" fmla="*/ 62 w 1005"/>
                <a:gd name="T19" fmla="*/ 14 h 448"/>
                <a:gd name="T20" fmla="*/ 68 w 1005"/>
                <a:gd name="T21" fmla="*/ 15 h 448"/>
                <a:gd name="T22" fmla="*/ 75 w 1005"/>
                <a:gd name="T23" fmla="*/ 16 h 448"/>
                <a:gd name="T24" fmla="*/ 81 w 1005"/>
                <a:gd name="T25" fmla="*/ 16 h 448"/>
                <a:gd name="T26" fmla="*/ 88 w 1005"/>
                <a:gd name="T27" fmla="*/ 17 h 448"/>
                <a:gd name="T28" fmla="*/ 95 w 1005"/>
                <a:gd name="T29" fmla="*/ 17 h 448"/>
                <a:gd name="T30" fmla="*/ 101 w 1005"/>
                <a:gd name="T31" fmla="*/ 17 h 448"/>
                <a:gd name="T32" fmla="*/ 110 w 1005"/>
                <a:gd name="T33" fmla="*/ 16 h 448"/>
                <a:gd name="T34" fmla="*/ 118 w 1005"/>
                <a:gd name="T35" fmla="*/ 15 h 448"/>
                <a:gd name="T36" fmla="*/ 123 w 1005"/>
                <a:gd name="T37" fmla="*/ 13 h 448"/>
                <a:gd name="T38" fmla="*/ 125 w 1005"/>
                <a:gd name="T39" fmla="*/ 10 h 448"/>
                <a:gd name="T40" fmla="*/ 125 w 1005"/>
                <a:gd name="T41" fmla="*/ 8 h 448"/>
                <a:gd name="T42" fmla="*/ 123 w 1005"/>
                <a:gd name="T43" fmla="*/ 5 h 448"/>
                <a:gd name="T44" fmla="*/ 120 w 1005"/>
                <a:gd name="T45" fmla="*/ 3 h 448"/>
                <a:gd name="T46" fmla="*/ 115 w 1005"/>
                <a:gd name="T47" fmla="*/ 2 h 448"/>
                <a:gd name="T48" fmla="*/ 111 w 1005"/>
                <a:gd name="T49" fmla="*/ 1 h 448"/>
                <a:gd name="T50" fmla="*/ 106 w 1005"/>
                <a:gd name="T51" fmla="*/ 0 h 448"/>
                <a:gd name="T52" fmla="*/ 100 w 1005"/>
                <a:gd name="T53" fmla="*/ 0 h 448"/>
                <a:gd name="T54" fmla="*/ 95 w 1005"/>
                <a:gd name="T55" fmla="*/ 0 h 448"/>
                <a:gd name="T56" fmla="*/ 90 w 1005"/>
                <a:gd name="T57" fmla="*/ 0 h 448"/>
                <a:gd name="T58" fmla="*/ 86 w 1005"/>
                <a:gd name="T59" fmla="*/ 1 h 448"/>
                <a:gd name="T60" fmla="*/ 83 w 1005"/>
                <a:gd name="T61" fmla="*/ 1 h 448"/>
                <a:gd name="T62" fmla="*/ 82 w 1005"/>
                <a:gd name="T63" fmla="*/ 2 h 448"/>
                <a:gd name="T64" fmla="*/ 83 w 1005"/>
                <a:gd name="T65" fmla="*/ 3 h 448"/>
                <a:gd name="T66" fmla="*/ 85 w 1005"/>
                <a:gd name="T67" fmla="*/ 3 h 448"/>
                <a:gd name="T68" fmla="*/ 88 w 1005"/>
                <a:gd name="T69" fmla="*/ 2 h 448"/>
                <a:gd name="T70" fmla="*/ 92 w 1005"/>
                <a:gd name="T71" fmla="*/ 1 h 448"/>
                <a:gd name="T72" fmla="*/ 97 w 1005"/>
                <a:gd name="T73" fmla="*/ 1 h 448"/>
                <a:gd name="T74" fmla="*/ 101 w 1005"/>
                <a:gd name="T75" fmla="*/ 1 h 448"/>
                <a:gd name="T76" fmla="*/ 105 w 1005"/>
                <a:gd name="T77" fmla="*/ 1 h 448"/>
                <a:gd name="T78" fmla="*/ 110 w 1005"/>
                <a:gd name="T79" fmla="*/ 2 h 448"/>
                <a:gd name="T80" fmla="*/ 115 w 1005"/>
                <a:gd name="T81" fmla="*/ 2 h 448"/>
                <a:gd name="T82" fmla="*/ 119 w 1005"/>
                <a:gd name="T83" fmla="*/ 3 h 448"/>
                <a:gd name="T84" fmla="*/ 121 w 1005"/>
                <a:gd name="T85" fmla="*/ 5 h 448"/>
                <a:gd name="T86" fmla="*/ 122 w 1005"/>
                <a:gd name="T87" fmla="*/ 7 h 448"/>
                <a:gd name="T88" fmla="*/ 121 w 1005"/>
                <a:gd name="T89" fmla="*/ 10 h 448"/>
                <a:gd name="T90" fmla="*/ 117 w 1005"/>
                <a:gd name="T91" fmla="*/ 12 h 448"/>
                <a:gd name="T92" fmla="*/ 112 w 1005"/>
                <a:gd name="T93" fmla="*/ 14 h 448"/>
                <a:gd name="T94" fmla="*/ 106 w 1005"/>
                <a:gd name="T95" fmla="*/ 15 h 448"/>
                <a:gd name="T96" fmla="*/ 99 w 1005"/>
                <a:gd name="T97" fmla="*/ 16 h 448"/>
                <a:gd name="T98" fmla="*/ 91 w 1005"/>
                <a:gd name="T99" fmla="*/ 16 h 448"/>
                <a:gd name="T100" fmla="*/ 83 w 1005"/>
                <a:gd name="T101" fmla="*/ 15 h 448"/>
                <a:gd name="T102" fmla="*/ 75 w 1005"/>
                <a:gd name="T103" fmla="*/ 15 h 448"/>
                <a:gd name="T104" fmla="*/ 66 w 1005"/>
                <a:gd name="T105" fmla="*/ 14 h 448"/>
                <a:gd name="T106" fmla="*/ 57 w 1005"/>
                <a:gd name="T107" fmla="*/ 12 h 448"/>
                <a:gd name="T108" fmla="*/ 48 w 1005"/>
                <a:gd name="T109" fmla="*/ 10 h 448"/>
                <a:gd name="T110" fmla="*/ 39 w 1005"/>
                <a:gd name="T111" fmla="*/ 8 h 448"/>
                <a:gd name="T112" fmla="*/ 31 w 1005"/>
                <a:gd name="T113" fmla="*/ 6 h 448"/>
                <a:gd name="T114" fmla="*/ 22 w 1005"/>
                <a:gd name="T115" fmla="*/ 5 h 448"/>
                <a:gd name="T116" fmla="*/ 14 w 1005"/>
                <a:gd name="T117" fmla="*/ 3 h 448"/>
                <a:gd name="T118" fmla="*/ 5 w 1005"/>
                <a:gd name="T119" fmla="*/ 1 h 448"/>
                <a:gd name="T120" fmla="*/ 0 w 1005"/>
                <a:gd name="T121" fmla="*/ 1 h 44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05"/>
                <a:gd name="T184" fmla="*/ 0 h 448"/>
                <a:gd name="T185" fmla="*/ 1005 w 1005"/>
                <a:gd name="T186" fmla="*/ 448 h 44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05" h="448">
                  <a:moveTo>
                    <a:pt x="0" y="15"/>
                  </a:moveTo>
                  <a:lnTo>
                    <a:pt x="27" y="35"/>
                  </a:lnTo>
                  <a:lnTo>
                    <a:pt x="54" y="56"/>
                  </a:lnTo>
                  <a:lnTo>
                    <a:pt x="81" y="76"/>
                  </a:lnTo>
                  <a:lnTo>
                    <a:pt x="108" y="98"/>
                  </a:lnTo>
                  <a:lnTo>
                    <a:pt x="135" y="119"/>
                  </a:lnTo>
                  <a:lnTo>
                    <a:pt x="161" y="139"/>
                  </a:lnTo>
                  <a:lnTo>
                    <a:pt x="188" y="160"/>
                  </a:lnTo>
                  <a:lnTo>
                    <a:pt x="214" y="180"/>
                  </a:lnTo>
                  <a:lnTo>
                    <a:pt x="240" y="201"/>
                  </a:lnTo>
                  <a:lnTo>
                    <a:pt x="266" y="221"/>
                  </a:lnTo>
                  <a:lnTo>
                    <a:pt x="292" y="240"/>
                  </a:lnTo>
                  <a:lnTo>
                    <a:pt x="317" y="259"/>
                  </a:lnTo>
                  <a:lnTo>
                    <a:pt x="343" y="277"/>
                  </a:lnTo>
                  <a:lnTo>
                    <a:pt x="369" y="296"/>
                  </a:lnTo>
                  <a:lnTo>
                    <a:pt x="395" y="312"/>
                  </a:lnTo>
                  <a:lnTo>
                    <a:pt x="421" y="329"/>
                  </a:lnTo>
                  <a:lnTo>
                    <a:pt x="447" y="345"/>
                  </a:lnTo>
                  <a:lnTo>
                    <a:pt x="473" y="360"/>
                  </a:lnTo>
                  <a:lnTo>
                    <a:pt x="499" y="374"/>
                  </a:lnTo>
                  <a:lnTo>
                    <a:pt x="524" y="386"/>
                  </a:lnTo>
                  <a:lnTo>
                    <a:pt x="550" y="398"/>
                  </a:lnTo>
                  <a:lnTo>
                    <a:pt x="576" y="409"/>
                  </a:lnTo>
                  <a:lnTo>
                    <a:pt x="603" y="419"/>
                  </a:lnTo>
                  <a:lnTo>
                    <a:pt x="629" y="427"/>
                  </a:lnTo>
                  <a:lnTo>
                    <a:pt x="655" y="434"/>
                  </a:lnTo>
                  <a:lnTo>
                    <a:pt x="681" y="439"/>
                  </a:lnTo>
                  <a:lnTo>
                    <a:pt x="707" y="443"/>
                  </a:lnTo>
                  <a:lnTo>
                    <a:pt x="733" y="446"/>
                  </a:lnTo>
                  <a:lnTo>
                    <a:pt x="760" y="448"/>
                  </a:lnTo>
                  <a:lnTo>
                    <a:pt x="787" y="448"/>
                  </a:lnTo>
                  <a:lnTo>
                    <a:pt x="814" y="445"/>
                  </a:lnTo>
                  <a:lnTo>
                    <a:pt x="841" y="441"/>
                  </a:lnTo>
                  <a:lnTo>
                    <a:pt x="883" y="430"/>
                  </a:lnTo>
                  <a:lnTo>
                    <a:pt x="917" y="412"/>
                  </a:lnTo>
                  <a:lnTo>
                    <a:pt x="946" y="390"/>
                  </a:lnTo>
                  <a:lnTo>
                    <a:pt x="968" y="366"/>
                  </a:lnTo>
                  <a:lnTo>
                    <a:pt x="984" y="336"/>
                  </a:lnTo>
                  <a:lnTo>
                    <a:pt x="996" y="304"/>
                  </a:lnTo>
                  <a:lnTo>
                    <a:pt x="1003" y="272"/>
                  </a:lnTo>
                  <a:lnTo>
                    <a:pt x="1005" y="237"/>
                  </a:lnTo>
                  <a:lnTo>
                    <a:pt x="1003" y="203"/>
                  </a:lnTo>
                  <a:lnTo>
                    <a:pt x="998" y="169"/>
                  </a:lnTo>
                  <a:lnTo>
                    <a:pt x="989" y="138"/>
                  </a:lnTo>
                  <a:lnTo>
                    <a:pt x="977" y="108"/>
                  </a:lnTo>
                  <a:lnTo>
                    <a:pt x="963" y="82"/>
                  </a:lnTo>
                  <a:lnTo>
                    <a:pt x="946" y="59"/>
                  </a:lnTo>
                  <a:lnTo>
                    <a:pt x="927" y="41"/>
                  </a:lnTo>
                  <a:lnTo>
                    <a:pt x="908" y="29"/>
                  </a:lnTo>
                  <a:lnTo>
                    <a:pt x="889" y="22"/>
                  </a:lnTo>
                  <a:lnTo>
                    <a:pt x="869" y="15"/>
                  </a:lnTo>
                  <a:lnTo>
                    <a:pt x="849" y="11"/>
                  </a:lnTo>
                  <a:lnTo>
                    <a:pt x="827" y="7"/>
                  </a:lnTo>
                  <a:lnTo>
                    <a:pt x="805" y="5"/>
                  </a:lnTo>
                  <a:lnTo>
                    <a:pt x="783" y="5"/>
                  </a:lnTo>
                  <a:lnTo>
                    <a:pt x="762" y="7"/>
                  </a:lnTo>
                  <a:lnTo>
                    <a:pt x="743" y="8"/>
                  </a:lnTo>
                  <a:lnTo>
                    <a:pt x="723" y="12"/>
                  </a:lnTo>
                  <a:lnTo>
                    <a:pt x="706" y="18"/>
                  </a:lnTo>
                  <a:lnTo>
                    <a:pt x="691" y="23"/>
                  </a:lnTo>
                  <a:lnTo>
                    <a:pt x="678" y="31"/>
                  </a:lnTo>
                  <a:lnTo>
                    <a:pt x="669" y="39"/>
                  </a:lnTo>
                  <a:lnTo>
                    <a:pt x="663" y="50"/>
                  </a:lnTo>
                  <a:lnTo>
                    <a:pt x="661" y="61"/>
                  </a:lnTo>
                  <a:lnTo>
                    <a:pt x="662" y="74"/>
                  </a:lnTo>
                  <a:lnTo>
                    <a:pt x="665" y="76"/>
                  </a:lnTo>
                  <a:lnTo>
                    <a:pt x="671" y="74"/>
                  </a:lnTo>
                  <a:lnTo>
                    <a:pt x="681" y="68"/>
                  </a:lnTo>
                  <a:lnTo>
                    <a:pt x="692" y="60"/>
                  </a:lnTo>
                  <a:lnTo>
                    <a:pt x="706" y="50"/>
                  </a:lnTo>
                  <a:lnTo>
                    <a:pt x="724" y="41"/>
                  </a:lnTo>
                  <a:lnTo>
                    <a:pt x="743" y="34"/>
                  </a:lnTo>
                  <a:lnTo>
                    <a:pt x="765" y="30"/>
                  </a:lnTo>
                  <a:lnTo>
                    <a:pt x="777" y="29"/>
                  </a:lnTo>
                  <a:lnTo>
                    <a:pt x="793" y="29"/>
                  </a:lnTo>
                  <a:lnTo>
                    <a:pt x="809" y="29"/>
                  </a:lnTo>
                  <a:lnTo>
                    <a:pt x="828" y="30"/>
                  </a:lnTo>
                  <a:lnTo>
                    <a:pt x="846" y="31"/>
                  </a:lnTo>
                  <a:lnTo>
                    <a:pt x="866" y="35"/>
                  </a:lnTo>
                  <a:lnTo>
                    <a:pt x="886" y="41"/>
                  </a:lnTo>
                  <a:lnTo>
                    <a:pt x="905" y="48"/>
                  </a:lnTo>
                  <a:lnTo>
                    <a:pt x="922" y="59"/>
                  </a:lnTo>
                  <a:lnTo>
                    <a:pt x="939" y="71"/>
                  </a:lnTo>
                  <a:lnTo>
                    <a:pt x="952" y="86"/>
                  </a:lnTo>
                  <a:lnTo>
                    <a:pt x="965" y="105"/>
                  </a:lnTo>
                  <a:lnTo>
                    <a:pt x="973" y="128"/>
                  </a:lnTo>
                  <a:lnTo>
                    <a:pt x="978" y="154"/>
                  </a:lnTo>
                  <a:lnTo>
                    <a:pt x="979" y="186"/>
                  </a:lnTo>
                  <a:lnTo>
                    <a:pt x="976" y="221"/>
                  </a:lnTo>
                  <a:lnTo>
                    <a:pt x="968" y="258"/>
                  </a:lnTo>
                  <a:lnTo>
                    <a:pt x="956" y="289"/>
                  </a:lnTo>
                  <a:lnTo>
                    <a:pt x="942" y="318"/>
                  </a:lnTo>
                  <a:lnTo>
                    <a:pt x="923" y="344"/>
                  </a:lnTo>
                  <a:lnTo>
                    <a:pt x="903" y="364"/>
                  </a:lnTo>
                  <a:lnTo>
                    <a:pt x="879" y="382"/>
                  </a:lnTo>
                  <a:lnTo>
                    <a:pt x="853" y="397"/>
                  </a:lnTo>
                  <a:lnTo>
                    <a:pt x="825" y="408"/>
                  </a:lnTo>
                  <a:lnTo>
                    <a:pt x="796" y="415"/>
                  </a:lnTo>
                  <a:lnTo>
                    <a:pt x="765" y="419"/>
                  </a:lnTo>
                  <a:lnTo>
                    <a:pt x="733" y="420"/>
                  </a:lnTo>
                  <a:lnTo>
                    <a:pt x="701" y="419"/>
                  </a:lnTo>
                  <a:lnTo>
                    <a:pt x="668" y="413"/>
                  </a:lnTo>
                  <a:lnTo>
                    <a:pt x="635" y="405"/>
                  </a:lnTo>
                  <a:lnTo>
                    <a:pt x="603" y="393"/>
                  </a:lnTo>
                  <a:lnTo>
                    <a:pt x="571" y="379"/>
                  </a:lnTo>
                  <a:lnTo>
                    <a:pt x="533" y="360"/>
                  </a:lnTo>
                  <a:lnTo>
                    <a:pt x="496" y="340"/>
                  </a:lnTo>
                  <a:lnTo>
                    <a:pt x="460" y="318"/>
                  </a:lnTo>
                  <a:lnTo>
                    <a:pt x="423" y="296"/>
                  </a:lnTo>
                  <a:lnTo>
                    <a:pt x="388" y="273"/>
                  </a:lnTo>
                  <a:lnTo>
                    <a:pt x="353" y="248"/>
                  </a:lnTo>
                  <a:lnTo>
                    <a:pt x="317" y="224"/>
                  </a:lnTo>
                  <a:lnTo>
                    <a:pt x="283" y="199"/>
                  </a:lnTo>
                  <a:lnTo>
                    <a:pt x="249" y="173"/>
                  </a:lnTo>
                  <a:lnTo>
                    <a:pt x="215" y="149"/>
                  </a:lnTo>
                  <a:lnTo>
                    <a:pt x="181" y="123"/>
                  </a:lnTo>
                  <a:lnTo>
                    <a:pt x="146" y="98"/>
                  </a:lnTo>
                  <a:lnTo>
                    <a:pt x="113" y="72"/>
                  </a:lnTo>
                  <a:lnTo>
                    <a:pt x="79" y="48"/>
                  </a:lnTo>
                  <a:lnTo>
                    <a:pt x="46" y="23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1"/>
            <p:cNvSpPr>
              <a:spLocks/>
            </p:cNvSpPr>
            <p:nvPr/>
          </p:nvSpPr>
          <p:spPr bwMode="auto">
            <a:xfrm>
              <a:off x="255" y="544"/>
              <a:ext cx="771" cy="215"/>
            </a:xfrm>
            <a:custGeom>
              <a:avLst/>
              <a:gdLst>
                <a:gd name="T0" fmla="*/ 101 w 1542"/>
                <a:gd name="T1" fmla="*/ 13 h 645"/>
                <a:gd name="T2" fmla="*/ 93 w 1542"/>
                <a:gd name="T3" fmla="*/ 12 h 645"/>
                <a:gd name="T4" fmla="*/ 85 w 1542"/>
                <a:gd name="T5" fmla="*/ 10 h 645"/>
                <a:gd name="T6" fmla="*/ 76 w 1542"/>
                <a:gd name="T7" fmla="*/ 9 h 645"/>
                <a:gd name="T8" fmla="*/ 67 w 1542"/>
                <a:gd name="T9" fmla="*/ 8 h 645"/>
                <a:gd name="T10" fmla="*/ 57 w 1542"/>
                <a:gd name="T11" fmla="*/ 8 h 645"/>
                <a:gd name="T12" fmla="*/ 49 w 1542"/>
                <a:gd name="T13" fmla="*/ 7 h 645"/>
                <a:gd name="T14" fmla="*/ 41 w 1542"/>
                <a:gd name="T15" fmla="*/ 7 h 645"/>
                <a:gd name="T16" fmla="*/ 34 w 1542"/>
                <a:gd name="T17" fmla="*/ 8 h 645"/>
                <a:gd name="T18" fmla="*/ 26 w 1542"/>
                <a:gd name="T19" fmla="*/ 8 h 645"/>
                <a:gd name="T20" fmla="*/ 20 w 1542"/>
                <a:gd name="T21" fmla="*/ 9 h 645"/>
                <a:gd name="T22" fmla="*/ 12 w 1542"/>
                <a:gd name="T23" fmla="*/ 11 h 645"/>
                <a:gd name="T24" fmla="*/ 7 w 1542"/>
                <a:gd name="T25" fmla="*/ 14 h 645"/>
                <a:gd name="T26" fmla="*/ 6 w 1542"/>
                <a:gd name="T27" fmla="*/ 17 h 645"/>
                <a:gd name="T28" fmla="*/ 10 w 1542"/>
                <a:gd name="T29" fmla="*/ 19 h 645"/>
                <a:gd name="T30" fmla="*/ 19 w 1542"/>
                <a:gd name="T31" fmla="*/ 21 h 645"/>
                <a:gd name="T32" fmla="*/ 33 w 1542"/>
                <a:gd name="T33" fmla="*/ 22 h 645"/>
                <a:gd name="T34" fmla="*/ 49 w 1542"/>
                <a:gd name="T35" fmla="*/ 22 h 645"/>
                <a:gd name="T36" fmla="*/ 69 w 1542"/>
                <a:gd name="T37" fmla="*/ 21 h 645"/>
                <a:gd name="T38" fmla="*/ 80 w 1542"/>
                <a:gd name="T39" fmla="*/ 20 h 645"/>
                <a:gd name="T40" fmla="*/ 90 w 1542"/>
                <a:gd name="T41" fmla="*/ 18 h 645"/>
                <a:gd name="T42" fmla="*/ 100 w 1542"/>
                <a:gd name="T43" fmla="*/ 16 h 645"/>
                <a:gd name="T44" fmla="*/ 112 w 1542"/>
                <a:gd name="T45" fmla="*/ 13 h 645"/>
                <a:gd name="T46" fmla="*/ 123 w 1542"/>
                <a:gd name="T47" fmla="*/ 11 h 645"/>
                <a:gd name="T48" fmla="*/ 135 w 1542"/>
                <a:gd name="T49" fmla="*/ 8 h 645"/>
                <a:gd name="T50" fmla="*/ 147 w 1542"/>
                <a:gd name="T51" fmla="*/ 6 h 645"/>
                <a:gd name="T52" fmla="*/ 159 w 1542"/>
                <a:gd name="T53" fmla="*/ 4 h 645"/>
                <a:gd name="T54" fmla="*/ 171 w 1542"/>
                <a:gd name="T55" fmla="*/ 2 h 645"/>
                <a:gd name="T56" fmla="*/ 184 w 1542"/>
                <a:gd name="T57" fmla="*/ 1 h 645"/>
                <a:gd name="T58" fmla="*/ 193 w 1542"/>
                <a:gd name="T59" fmla="*/ 0 h 645"/>
                <a:gd name="T60" fmla="*/ 189 w 1542"/>
                <a:gd name="T61" fmla="*/ 1 h 645"/>
                <a:gd name="T62" fmla="*/ 185 w 1542"/>
                <a:gd name="T63" fmla="*/ 1 h 645"/>
                <a:gd name="T64" fmla="*/ 179 w 1542"/>
                <a:gd name="T65" fmla="*/ 2 h 645"/>
                <a:gd name="T66" fmla="*/ 167 w 1542"/>
                <a:gd name="T67" fmla="*/ 4 h 645"/>
                <a:gd name="T68" fmla="*/ 155 w 1542"/>
                <a:gd name="T69" fmla="*/ 6 h 645"/>
                <a:gd name="T70" fmla="*/ 143 w 1542"/>
                <a:gd name="T71" fmla="*/ 9 h 645"/>
                <a:gd name="T72" fmla="*/ 131 w 1542"/>
                <a:gd name="T73" fmla="*/ 12 h 645"/>
                <a:gd name="T74" fmla="*/ 117 w 1542"/>
                <a:gd name="T75" fmla="*/ 15 h 645"/>
                <a:gd name="T76" fmla="*/ 104 w 1542"/>
                <a:gd name="T77" fmla="*/ 18 h 645"/>
                <a:gd name="T78" fmla="*/ 92 w 1542"/>
                <a:gd name="T79" fmla="*/ 20 h 645"/>
                <a:gd name="T80" fmla="*/ 78 w 1542"/>
                <a:gd name="T81" fmla="*/ 22 h 645"/>
                <a:gd name="T82" fmla="*/ 63 w 1542"/>
                <a:gd name="T83" fmla="*/ 23 h 645"/>
                <a:gd name="T84" fmla="*/ 49 w 1542"/>
                <a:gd name="T85" fmla="*/ 24 h 645"/>
                <a:gd name="T86" fmla="*/ 37 w 1542"/>
                <a:gd name="T87" fmla="*/ 24 h 645"/>
                <a:gd name="T88" fmla="*/ 25 w 1542"/>
                <a:gd name="T89" fmla="*/ 23 h 645"/>
                <a:gd name="T90" fmla="*/ 15 w 1542"/>
                <a:gd name="T91" fmla="*/ 22 h 645"/>
                <a:gd name="T92" fmla="*/ 6 w 1542"/>
                <a:gd name="T93" fmla="*/ 20 h 645"/>
                <a:gd name="T94" fmla="*/ 2 w 1542"/>
                <a:gd name="T95" fmla="*/ 18 h 645"/>
                <a:gd name="T96" fmla="*/ 0 w 1542"/>
                <a:gd name="T97" fmla="*/ 15 h 645"/>
                <a:gd name="T98" fmla="*/ 3 w 1542"/>
                <a:gd name="T99" fmla="*/ 12 h 645"/>
                <a:gd name="T100" fmla="*/ 10 w 1542"/>
                <a:gd name="T101" fmla="*/ 9 h 645"/>
                <a:gd name="T102" fmla="*/ 22 w 1542"/>
                <a:gd name="T103" fmla="*/ 7 h 645"/>
                <a:gd name="T104" fmla="*/ 38 w 1542"/>
                <a:gd name="T105" fmla="*/ 6 h 645"/>
                <a:gd name="T106" fmla="*/ 58 w 1542"/>
                <a:gd name="T107" fmla="*/ 7 h 645"/>
                <a:gd name="T108" fmla="*/ 69 w 1542"/>
                <a:gd name="T109" fmla="*/ 8 h 645"/>
                <a:gd name="T110" fmla="*/ 78 w 1542"/>
                <a:gd name="T111" fmla="*/ 9 h 645"/>
                <a:gd name="T112" fmla="*/ 87 w 1542"/>
                <a:gd name="T113" fmla="*/ 10 h 645"/>
                <a:gd name="T114" fmla="*/ 96 w 1542"/>
                <a:gd name="T115" fmla="*/ 11 h 645"/>
                <a:gd name="T116" fmla="*/ 104 w 1542"/>
                <a:gd name="T117" fmla="*/ 13 h 64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542"/>
                <a:gd name="T178" fmla="*/ 0 h 645"/>
                <a:gd name="T179" fmla="*/ 1542 w 1542"/>
                <a:gd name="T180" fmla="*/ 645 h 64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542" h="645">
                  <a:moveTo>
                    <a:pt x="851" y="386"/>
                  </a:moveTo>
                  <a:lnTo>
                    <a:pt x="830" y="371"/>
                  </a:lnTo>
                  <a:lnTo>
                    <a:pt x="809" y="356"/>
                  </a:lnTo>
                  <a:lnTo>
                    <a:pt x="787" y="342"/>
                  </a:lnTo>
                  <a:lnTo>
                    <a:pt x="764" y="329"/>
                  </a:lnTo>
                  <a:lnTo>
                    <a:pt x="742" y="315"/>
                  </a:lnTo>
                  <a:lnTo>
                    <a:pt x="719" y="303"/>
                  </a:lnTo>
                  <a:lnTo>
                    <a:pt x="695" y="290"/>
                  </a:lnTo>
                  <a:lnTo>
                    <a:pt x="673" y="279"/>
                  </a:lnTo>
                  <a:lnTo>
                    <a:pt x="649" y="268"/>
                  </a:lnTo>
                  <a:lnTo>
                    <a:pt x="626" y="259"/>
                  </a:lnTo>
                  <a:lnTo>
                    <a:pt x="602" y="249"/>
                  </a:lnTo>
                  <a:lnTo>
                    <a:pt x="578" y="241"/>
                  </a:lnTo>
                  <a:lnTo>
                    <a:pt x="554" y="233"/>
                  </a:lnTo>
                  <a:lnTo>
                    <a:pt x="532" y="226"/>
                  </a:lnTo>
                  <a:lnTo>
                    <a:pt x="508" y="219"/>
                  </a:lnTo>
                  <a:lnTo>
                    <a:pt x="484" y="214"/>
                  </a:lnTo>
                  <a:lnTo>
                    <a:pt x="461" y="210"/>
                  </a:lnTo>
                  <a:lnTo>
                    <a:pt x="438" y="206"/>
                  </a:lnTo>
                  <a:lnTo>
                    <a:pt x="415" y="202"/>
                  </a:lnTo>
                  <a:lnTo>
                    <a:pt x="393" y="200"/>
                  </a:lnTo>
                  <a:lnTo>
                    <a:pt x="371" y="199"/>
                  </a:lnTo>
                  <a:lnTo>
                    <a:pt x="348" y="198"/>
                  </a:lnTo>
                  <a:lnTo>
                    <a:pt x="327" y="198"/>
                  </a:lnTo>
                  <a:lnTo>
                    <a:pt x="306" y="199"/>
                  </a:lnTo>
                  <a:lnTo>
                    <a:pt x="286" y="202"/>
                  </a:lnTo>
                  <a:lnTo>
                    <a:pt x="266" y="204"/>
                  </a:lnTo>
                  <a:lnTo>
                    <a:pt x="246" y="208"/>
                  </a:lnTo>
                  <a:lnTo>
                    <a:pt x="228" y="214"/>
                  </a:lnTo>
                  <a:lnTo>
                    <a:pt x="209" y="219"/>
                  </a:lnTo>
                  <a:lnTo>
                    <a:pt x="192" y="226"/>
                  </a:lnTo>
                  <a:lnTo>
                    <a:pt x="175" y="234"/>
                  </a:lnTo>
                  <a:lnTo>
                    <a:pt x="159" y="244"/>
                  </a:lnTo>
                  <a:lnTo>
                    <a:pt x="136" y="260"/>
                  </a:lnTo>
                  <a:lnTo>
                    <a:pt x="117" y="278"/>
                  </a:lnTo>
                  <a:lnTo>
                    <a:pt x="98" y="299"/>
                  </a:lnTo>
                  <a:lnTo>
                    <a:pt x="82" y="322"/>
                  </a:lnTo>
                  <a:lnTo>
                    <a:pt x="68" y="348"/>
                  </a:lnTo>
                  <a:lnTo>
                    <a:pt x="56" y="376"/>
                  </a:lnTo>
                  <a:lnTo>
                    <a:pt x="48" y="408"/>
                  </a:lnTo>
                  <a:lnTo>
                    <a:pt x="42" y="442"/>
                  </a:lnTo>
                  <a:lnTo>
                    <a:pt x="42" y="464"/>
                  </a:lnTo>
                  <a:lnTo>
                    <a:pt x="48" y="484"/>
                  </a:lnTo>
                  <a:lnTo>
                    <a:pt x="59" y="505"/>
                  </a:lnTo>
                  <a:lnTo>
                    <a:pt x="74" y="525"/>
                  </a:lnTo>
                  <a:lnTo>
                    <a:pt x="95" y="543"/>
                  </a:lnTo>
                  <a:lnTo>
                    <a:pt x="120" y="561"/>
                  </a:lnTo>
                  <a:lnTo>
                    <a:pt x="149" y="576"/>
                  </a:lnTo>
                  <a:lnTo>
                    <a:pt x="182" y="588"/>
                  </a:lnTo>
                  <a:lnTo>
                    <a:pt x="218" y="597"/>
                  </a:lnTo>
                  <a:lnTo>
                    <a:pt x="259" y="606"/>
                  </a:lnTo>
                  <a:lnTo>
                    <a:pt x="301" y="608"/>
                  </a:lnTo>
                  <a:lnTo>
                    <a:pt x="347" y="610"/>
                  </a:lnTo>
                  <a:lnTo>
                    <a:pt x="396" y="606"/>
                  </a:lnTo>
                  <a:lnTo>
                    <a:pt x="445" y="599"/>
                  </a:lnTo>
                  <a:lnTo>
                    <a:pt x="498" y="587"/>
                  </a:lnTo>
                  <a:lnTo>
                    <a:pt x="552" y="569"/>
                  </a:lnTo>
                  <a:lnTo>
                    <a:pt x="580" y="558"/>
                  </a:lnTo>
                  <a:lnTo>
                    <a:pt x="607" y="546"/>
                  </a:lnTo>
                  <a:lnTo>
                    <a:pt x="635" y="532"/>
                  </a:lnTo>
                  <a:lnTo>
                    <a:pt x="663" y="517"/>
                  </a:lnTo>
                  <a:lnTo>
                    <a:pt x="692" y="501"/>
                  </a:lnTo>
                  <a:lnTo>
                    <a:pt x="720" y="483"/>
                  </a:lnTo>
                  <a:lnTo>
                    <a:pt x="749" y="464"/>
                  </a:lnTo>
                  <a:lnTo>
                    <a:pt x="778" y="445"/>
                  </a:lnTo>
                  <a:lnTo>
                    <a:pt x="807" y="424"/>
                  </a:lnTo>
                  <a:lnTo>
                    <a:pt x="837" y="402"/>
                  </a:lnTo>
                  <a:lnTo>
                    <a:pt x="867" y="380"/>
                  </a:lnTo>
                  <a:lnTo>
                    <a:pt x="897" y="359"/>
                  </a:lnTo>
                  <a:lnTo>
                    <a:pt x="926" y="335"/>
                  </a:lnTo>
                  <a:lnTo>
                    <a:pt x="957" y="312"/>
                  </a:lnTo>
                  <a:lnTo>
                    <a:pt x="987" y="290"/>
                  </a:lnTo>
                  <a:lnTo>
                    <a:pt x="1017" y="267"/>
                  </a:lnTo>
                  <a:lnTo>
                    <a:pt x="1048" y="244"/>
                  </a:lnTo>
                  <a:lnTo>
                    <a:pt x="1079" y="222"/>
                  </a:lnTo>
                  <a:lnTo>
                    <a:pt x="1110" y="199"/>
                  </a:lnTo>
                  <a:lnTo>
                    <a:pt x="1141" y="177"/>
                  </a:lnTo>
                  <a:lnTo>
                    <a:pt x="1174" y="157"/>
                  </a:lnTo>
                  <a:lnTo>
                    <a:pt x="1206" y="136"/>
                  </a:lnTo>
                  <a:lnTo>
                    <a:pt x="1237" y="117"/>
                  </a:lnTo>
                  <a:lnTo>
                    <a:pt x="1269" y="98"/>
                  </a:lnTo>
                  <a:lnTo>
                    <a:pt x="1302" y="80"/>
                  </a:lnTo>
                  <a:lnTo>
                    <a:pt x="1334" y="65"/>
                  </a:lnTo>
                  <a:lnTo>
                    <a:pt x="1368" y="50"/>
                  </a:lnTo>
                  <a:lnTo>
                    <a:pt x="1401" y="36"/>
                  </a:lnTo>
                  <a:lnTo>
                    <a:pt x="1434" y="24"/>
                  </a:lnTo>
                  <a:lnTo>
                    <a:pt x="1467" y="15"/>
                  </a:lnTo>
                  <a:lnTo>
                    <a:pt x="1500" y="6"/>
                  </a:lnTo>
                  <a:lnTo>
                    <a:pt x="1535" y="0"/>
                  </a:lnTo>
                  <a:lnTo>
                    <a:pt x="1542" y="13"/>
                  </a:lnTo>
                  <a:lnTo>
                    <a:pt x="1532" y="15"/>
                  </a:lnTo>
                  <a:lnTo>
                    <a:pt x="1520" y="17"/>
                  </a:lnTo>
                  <a:lnTo>
                    <a:pt x="1510" y="19"/>
                  </a:lnTo>
                  <a:lnTo>
                    <a:pt x="1499" y="21"/>
                  </a:lnTo>
                  <a:lnTo>
                    <a:pt x="1488" y="24"/>
                  </a:lnTo>
                  <a:lnTo>
                    <a:pt x="1479" y="28"/>
                  </a:lnTo>
                  <a:lnTo>
                    <a:pt x="1468" y="31"/>
                  </a:lnTo>
                  <a:lnTo>
                    <a:pt x="1459" y="35"/>
                  </a:lnTo>
                  <a:lnTo>
                    <a:pt x="1428" y="50"/>
                  </a:lnTo>
                  <a:lnTo>
                    <a:pt x="1396" y="66"/>
                  </a:lnTo>
                  <a:lnTo>
                    <a:pt x="1363" y="84"/>
                  </a:lnTo>
                  <a:lnTo>
                    <a:pt x="1332" y="103"/>
                  </a:lnTo>
                  <a:lnTo>
                    <a:pt x="1300" y="124"/>
                  </a:lnTo>
                  <a:lnTo>
                    <a:pt x="1268" y="147"/>
                  </a:lnTo>
                  <a:lnTo>
                    <a:pt x="1236" y="170"/>
                  </a:lnTo>
                  <a:lnTo>
                    <a:pt x="1204" y="193"/>
                  </a:lnTo>
                  <a:lnTo>
                    <a:pt x="1172" y="218"/>
                  </a:lnTo>
                  <a:lnTo>
                    <a:pt x="1139" y="244"/>
                  </a:lnTo>
                  <a:lnTo>
                    <a:pt x="1106" y="270"/>
                  </a:lnTo>
                  <a:lnTo>
                    <a:pt x="1074" y="296"/>
                  </a:lnTo>
                  <a:lnTo>
                    <a:pt x="1041" y="322"/>
                  </a:lnTo>
                  <a:lnTo>
                    <a:pt x="1008" y="348"/>
                  </a:lnTo>
                  <a:lnTo>
                    <a:pt x="973" y="374"/>
                  </a:lnTo>
                  <a:lnTo>
                    <a:pt x="940" y="400"/>
                  </a:lnTo>
                  <a:lnTo>
                    <a:pt x="906" y="425"/>
                  </a:lnTo>
                  <a:lnTo>
                    <a:pt x="872" y="450"/>
                  </a:lnTo>
                  <a:lnTo>
                    <a:pt x="838" y="475"/>
                  </a:lnTo>
                  <a:lnTo>
                    <a:pt x="802" y="496"/>
                  </a:lnTo>
                  <a:lnTo>
                    <a:pt x="767" y="518"/>
                  </a:lnTo>
                  <a:lnTo>
                    <a:pt x="732" y="540"/>
                  </a:lnTo>
                  <a:lnTo>
                    <a:pt x="695" y="559"/>
                  </a:lnTo>
                  <a:lnTo>
                    <a:pt x="659" y="577"/>
                  </a:lnTo>
                  <a:lnTo>
                    <a:pt x="623" y="592"/>
                  </a:lnTo>
                  <a:lnTo>
                    <a:pt x="585" y="607"/>
                  </a:lnTo>
                  <a:lnTo>
                    <a:pt x="548" y="619"/>
                  </a:lnTo>
                  <a:lnTo>
                    <a:pt x="510" y="629"/>
                  </a:lnTo>
                  <a:lnTo>
                    <a:pt x="471" y="637"/>
                  </a:lnTo>
                  <a:lnTo>
                    <a:pt x="433" y="643"/>
                  </a:lnTo>
                  <a:lnTo>
                    <a:pt x="394" y="645"/>
                  </a:lnTo>
                  <a:lnTo>
                    <a:pt x="354" y="645"/>
                  </a:lnTo>
                  <a:lnTo>
                    <a:pt x="323" y="644"/>
                  </a:lnTo>
                  <a:lnTo>
                    <a:pt x="292" y="640"/>
                  </a:lnTo>
                  <a:lnTo>
                    <a:pt x="262" y="634"/>
                  </a:lnTo>
                  <a:lnTo>
                    <a:pt x="232" y="629"/>
                  </a:lnTo>
                  <a:lnTo>
                    <a:pt x="202" y="621"/>
                  </a:lnTo>
                  <a:lnTo>
                    <a:pt x="174" y="611"/>
                  </a:lnTo>
                  <a:lnTo>
                    <a:pt x="147" y="600"/>
                  </a:lnTo>
                  <a:lnTo>
                    <a:pt x="121" y="588"/>
                  </a:lnTo>
                  <a:lnTo>
                    <a:pt x="97" y="573"/>
                  </a:lnTo>
                  <a:lnTo>
                    <a:pt x="75" y="558"/>
                  </a:lnTo>
                  <a:lnTo>
                    <a:pt x="55" y="540"/>
                  </a:lnTo>
                  <a:lnTo>
                    <a:pt x="38" y="522"/>
                  </a:lnTo>
                  <a:lnTo>
                    <a:pt x="23" y="502"/>
                  </a:lnTo>
                  <a:lnTo>
                    <a:pt x="13" y="480"/>
                  </a:lnTo>
                  <a:lnTo>
                    <a:pt x="5" y="457"/>
                  </a:lnTo>
                  <a:lnTo>
                    <a:pt x="0" y="432"/>
                  </a:lnTo>
                  <a:lnTo>
                    <a:pt x="0" y="406"/>
                  </a:lnTo>
                  <a:lnTo>
                    <a:pt x="4" y="380"/>
                  </a:lnTo>
                  <a:lnTo>
                    <a:pt x="11" y="353"/>
                  </a:lnTo>
                  <a:lnTo>
                    <a:pt x="21" y="327"/>
                  </a:lnTo>
                  <a:lnTo>
                    <a:pt x="37" y="303"/>
                  </a:lnTo>
                  <a:lnTo>
                    <a:pt x="55" y="278"/>
                  </a:lnTo>
                  <a:lnTo>
                    <a:pt x="78" y="255"/>
                  </a:lnTo>
                  <a:lnTo>
                    <a:pt x="105" y="234"/>
                  </a:lnTo>
                  <a:lnTo>
                    <a:pt x="135" y="215"/>
                  </a:lnTo>
                  <a:lnTo>
                    <a:pt x="171" y="199"/>
                  </a:lnTo>
                  <a:lnTo>
                    <a:pt x="210" y="187"/>
                  </a:lnTo>
                  <a:lnTo>
                    <a:pt x="253" y="177"/>
                  </a:lnTo>
                  <a:lnTo>
                    <a:pt x="300" y="172"/>
                  </a:lnTo>
                  <a:lnTo>
                    <a:pt x="352" y="172"/>
                  </a:lnTo>
                  <a:lnTo>
                    <a:pt x="408" y="174"/>
                  </a:lnTo>
                  <a:lnTo>
                    <a:pt x="468" y="184"/>
                  </a:lnTo>
                  <a:lnTo>
                    <a:pt x="494" y="189"/>
                  </a:lnTo>
                  <a:lnTo>
                    <a:pt x="519" y="196"/>
                  </a:lnTo>
                  <a:lnTo>
                    <a:pt x="545" y="204"/>
                  </a:lnTo>
                  <a:lnTo>
                    <a:pt x="570" y="213"/>
                  </a:lnTo>
                  <a:lnTo>
                    <a:pt x="595" y="222"/>
                  </a:lnTo>
                  <a:lnTo>
                    <a:pt x="620" y="232"/>
                  </a:lnTo>
                  <a:lnTo>
                    <a:pt x="645" y="243"/>
                  </a:lnTo>
                  <a:lnTo>
                    <a:pt x="670" y="255"/>
                  </a:lnTo>
                  <a:lnTo>
                    <a:pt x="693" y="267"/>
                  </a:lnTo>
                  <a:lnTo>
                    <a:pt x="718" y="281"/>
                  </a:lnTo>
                  <a:lnTo>
                    <a:pt x="742" y="294"/>
                  </a:lnTo>
                  <a:lnTo>
                    <a:pt x="766" y="308"/>
                  </a:lnTo>
                  <a:lnTo>
                    <a:pt x="791" y="323"/>
                  </a:lnTo>
                  <a:lnTo>
                    <a:pt x="815" y="339"/>
                  </a:lnTo>
                  <a:lnTo>
                    <a:pt x="839" y="354"/>
                  </a:lnTo>
                  <a:lnTo>
                    <a:pt x="862" y="371"/>
                  </a:lnTo>
                  <a:lnTo>
                    <a:pt x="851" y="386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>
              <a:off x="762" y="230"/>
              <a:ext cx="389" cy="353"/>
            </a:xfrm>
            <a:custGeom>
              <a:avLst/>
              <a:gdLst>
                <a:gd name="T0" fmla="*/ 68 w 778"/>
                <a:gd name="T1" fmla="*/ 35 h 1058"/>
                <a:gd name="T2" fmla="*/ 74 w 778"/>
                <a:gd name="T3" fmla="*/ 34 h 1058"/>
                <a:gd name="T4" fmla="*/ 79 w 778"/>
                <a:gd name="T5" fmla="*/ 34 h 1058"/>
                <a:gd name="T6" fmla="*/ 84 w 778"/>
                <a:gd name="T7" fmla="*/ 34 h 1058"/>
                <a:gd name="T8" fmla="*/ 88 w 778"/>
                <a:gd name="T9" fmla="*/ 34 h 1058"/>
                <a:gd name="T10" fmla="*/ 91 w 778"/>
                <a:gd name="T11" fmla="*/ 35 h 1058"/>
                <a:gd name="T12" fmla="*/ 94 w 778"/>
                <a:gd name="T13" fmla="*/ 35 h 1058"/>
                <a:gd name="T14" fmla="*/ 96 w 778"/>
                <a:gd name="T15" fmla="*/ 36 h 1058"/>
                <a:gd name="T16" fmla="*/ 97 w 778"/>
                <a:gd name="T17" fmla="*/ 38 h 1058"/>
                <a:gd name="T18" fmla="*/ 97 w 778"/>
                <a:gd name="T19" fmla="*/ 38 h 1058"/>
                <a:gd name="T20" fmla="*/ 94 w 778"/>
                <a:gd name="T21" fmla="*/ 39 h 1058"/>
                <a:gd name="T22" fmla="*/ 89 w 778"/>
                <a:gd name="T23" fmla="*/ 39 h 1058"/>
                <a:gd name="T24" fmla="*/ 83 w 778"/>
                <a:gd name="T25" fmla="*/ 39 h 1058"/>
                <a:gd name="T26" fmla="*/ 75 w 778"/>
                <a:gd name="T27" fmla="*/ 38 h 1058"/>
                <a:gd name="T28" fmla="*/ 67 w 778"/>
                <a:gd name="T29" fmla="*/ 37 h 1058"/>
                <a:gd name="T30" fmla="*/ 58 w 778"/>
                <a:gd name="T31" fmla="*/ 36 h 1058"/>
                <a:gd name="T32" fmla="*/ 49 w 778"/>
                <a:gd name="T33" fmla="*/ 33 h 1058"/>
                <a:gd name="T34" fmla="*/ 42 w 778"/>
                <a:gd name="T35" fmla="*/ 30 h 1058"/>
                <a:gd name="T36" fmla="*/ 33 w 778"/>
                <a:gd name="T37" fmla="*/ 26 h 1058"/>
                <a:gd name="T38" fmla="*/ 25 w 778"/>
                <a:gd name="T39" fmla="*/ 22 h 1058"/>
                <a:gd name="T40" fmla="*/ 19 w 778"/>
                <a:gd name="T41" fmla="*/ 17 h 1058"/>
                <a:gd name="T42" fmla="*/ 12 w 778"/>
                <a:gd name="T43" fmla="*/ 12 h 1058"/>
                <a:gd name="T44" fmla="*/ 6 w 778"/>
                <a:gd name="T45" fmla="*/ 8 h 1058"/>
                <a:gd name="T46" fmla="*/ 2 w 778"/>
                <a:gd name="T47" fmla="*/ 3 h 1058"/>
                <a:gd name="T48" fmla="*/ 2 w 778"/>
                <a:gd name="T49" fmla="*/ 0 h 1058"/>
                <a:gd name="T50" fmla="*/ 6 w 778"/>
                <a:gd name="T51" fmla="*/ 6 h 1058"/>
                <a:gd name="T52" fmla="*/ 12 w 778"/>
                <a:gd name="T53" fmla="*/ 11 h 1058"/>
                <a:gd name="T54" fmla="*/ 19 w 778"/>
                <a:gd name="T55" fmla="*/ 16 h 1058"/>
                <a:gd name="T56" fmla="*/ 26 w 778"/>
                <a:gd name="T57" fmla="*/ 21 h 1058"/>
                <a:gd name="T58" fmla="*/ 34 w 778"/>
                <a:gd name="T59" fmla="*/ 25 h 1058"/>
                <a:gd name="T60" fmla="*/ 42 w 778"/>
                <a:gd name="T61" fmla="*/ 28 h 1058"/>
                <a:gd name="T62" fmla="*/ 49 w 778"/>
                <a:gd name="T63" fmla="*/ 31 h 1058"/>
                <a:gd name="T64" fmla="*/ 55 w 778"/>
                <a:gd name="T65" fmla="*/ 33 h 1058"/>
                <a:gd name="T66" fmla="*/ 61 w 778"/>
                <a:gd name="T67" fmla="*/ 35 h 1058"/>
                <a:gd name="T68" fmla="*/ 69 w 778"/>
                <a:gd name="T69" fmla="*/ 37 h 1058"/>
                <a:gd name="T70" fmla="*/ 75 w 778"/>
                <a:gd name="T71" fmla="*/ 37 h 1058"/>
                <a:gd name="T72" fmla="*/ 81 w 778"/>
                <a:gd name="T73" fmla="*/ 38 h 1058"/>
                <a:gd name="T74" fmla="*/ 86 w 778"/>
                <a:gd name="T75" fmla="*/ 38 h 1058"/>
                <a:gd name="T76" fmla="*/ 90 w 778"/>
                <a:gd name="T77" fmla="*/ 38 h 1058"/>
                <a:gd name="T78" fmla="*/ 93 w 778"/>
                <a:gd name="T79" fmla="*/ 37 h 1058"/>
                <a:gd name="T80" fmla="*/ 93 w 778"/>
                <a:gd name="T81" fmla="*/ 37 h 1058"/>
                <a:gd name="T82" fmla="*/ 93 w 778"/>
                <a:gd name="T83" fmla="*/ 36 h 1058"/>
                <a:gd name="T84" fmla="*/ 91 w 778"/>
                <a:gd name="T85" fmla="*/ 36 h 1058"/>
                <a:gd name="T86" fmla="*/ 88 w 778"/>
                <a:gd name="T87" fmla="*/ 36 h 1058"/>
                <a:gd name="T88" fmla="*/ 84 w 778"/>
                <a:gd name="T89" fmla="*/ 35 h 1058"/>
                <a:gd name="T90" fmla="*/ 80 w 778"/>
                <a:gd name="T91" fmla="*/ 35 h 1058"/>
                <a:gd name="T92" fmla="*/ 76 w 778"/>
                <a:gd name="T93" fmla="*/ 35 h 1058"/>
                <a:gd name="T94" fmla="*/ 71 w 778"/>
                <a:gd name="T95" fmla="*/ 35 h 1058"/>
                <a:gd name="T96" fmla="*/ 66 w 778"/>
                <a:gd name="T97" fmla="*/ 35 h 105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78"/>
                <a:gd name="T148" fmla="*/ 0 h 1058"/>
                <a:gd name="T149" fmla="*/ 778 w 778"/>
                <a:gd name="T150" fmla="*/ 1058 h 105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78" h="1058">
                  <a:moveTo>
                    <a:pt x="520" y="941"/>
                  </a:moveTo>
                  <a:lnTo>
                    <a:pt x="543" y="936"/>
                  </a:lnTo>
                  <a:lnTo>
                    <a:pt x="567" y="932"/>
                  </a:lnTo>
                  <a:lnTo>
                    <a:pt x="589" y="930"/>
                  </a:lnTo>
                  <a:lnTo>
                    <a:pt x="610" y="926"/>
                  </a:lnTo>
                  <a:lnTo>
                    <a:pt x="630" y="924"/>
                  </a:lnTo>
                  <a:lnTo>
                    <a:pt x="649" y="923"/>
                  </a:lnTo>
                  <a:lnTo>
                    <a:pt x="667" y="923"/>
                  </a:lnTo>
                  <a:lnTo>
                    <a:pt x="684" y="923"/>
                  </a:lnTo>
                  <a:lnTo>
                    <a:pt x="699" y="926"/>
                  </a:lnTo>
                  <a:lnTo>
                    <a:pt x="714" y="930"/>
                  </a:lnTo>
                  <a:lnTo>
                    <a:pt x="726" y="935"/>
                  </a:lnTo>
                  <a:lnTo>
                    <a:pt x="739" y="943"/>
                  </a:lnTo>
                  <a:lnTo>
                    <a:pt x="750" y="953"/>
                  </a:lnTo>
                  <a:lnTo>
                    <a:pt x="759" y="965"/>
                  </a:lnTo>
                  <a:lnTo>
                    <a:pt x="768" y="980"/>
                  </a:lnTo>
                  <a:lnTo>
                    <a:pt x="775" y="998"/>
                  </a:lnTo>
                  <a:lnTo>
                    <a:pt x="778" y="1013"/>
                  </a:lnTo>
                  <a:lnTo>
                    <a:pt x="776" y="1025"/>
                  </a:lnTo>
                  <a:lnTo>
                    <a:pt x="770" y="1036"/>
                  </a:lnTo>
                  <a:lnTo>
                    <a:pt x="759" y="1046"/>
                  </a:lnTo>
                  <a:lnTo>
                    <a:pt x="745" y="1053"/>
                  </a:lnTo>
                  <a:lnTo>
                    <a:pt x="727" y="1057"/>
                  </a:lnTo>
                  <a:lnTo>
                    <a:pt x="706" y="1058"/>
                  </a:lnTo>
                  <a:lnTo>
                    <a:pt x="682" y="1058"/>
                  </a:lnTo>
                  <a:lnTo>
                    <a:pt x="657" y="1054"/>
                  </a:lnTo>
                  <a:lnTo>
                    <a:pt x="629" y="1047"/>
                  </a:lnTo>
                  <a:lnTo>
                    <a:pt x="598" y="1037"/>
                  </a:lnTo>
                  <a:lnTo>
                    <a:pt x="566" y="1024"/>
                  </a:lnTo>
                  <a:lnTo>
                    <a:pt x="533" y="1007"/>
                  </a:lnTo>
                  <a:lnTo>
                    <a:pt x="500" y="987"/>
                  </a:lnTo>
                  <a:lnTo>
                    <a:pt x="466" y="961"/>
                  </a:lnTo>
                  <a:lnTo>
                    <a:pt x="430" y="932"/>
                  </a:lnTo>
                  <a:lnTo>
                    <a:pt x="396" y="898"/>
                  </a:lnTo>
                  <a:lnTo>
                    <a:pt x="363" y="857"/>
                  </a:lnTo>
                  <a:lnTo>
                    <a:pt x="329" y="812"/>
                  </a:lnTo>
                  <a:lnTo>
                    <a:pt x="297" y="762"/>
                  </a:lnTo>
                  <a:lnTo>
                    <a:pt x="263" y="706"/>
                  </a:lnTo>
                  <a:lnTo>
                    <a:pt x="232" y="648"/>
                  </a:lnTo>
                  <a:lnTo>
                    <a:pt x="202" y="587"/>
                  </a:lnTo>
                  <a:lnTo>
                    <a:pt x="173" y="524"/>
                  </a:lnTo>
                  <a:lnTo>
                    <a:pt x="145" y="460"/>
                  </a:lnTo>
                  <a:lnTo>
                    <a:pt x="118" y="395"/>
                  </a:lnTo>
                  <a:lnTo>
                    <a:pt x="93" y="330"/>
                  </a:lnTo>
                  <a:lnTo>
                    <a:pt x="70" y="266"/>
                  </a:lnTo>
                  <a:lnTo>
                    <a:pt x="50" y="205"/>
                  </a:lnTo>
                  <a:lnTo>
                    <a:pt x="31" y="145"/>
                  </a:lnTo>
                  <a:lnTo>
                    <a:pt x="14" y="87"/>
                  </a:lnTo>
                  <a:lnTo>
                    <a:pt x="0" y="34"/>
                  </a:lnTo>
                  <a:lnTo>
                    <a:pt x="16" y="0"/>
                  </a:lnTo>
                  <a:lnTo>
                    <a:pt x="32" y="77"/>
                  </a:lnTo>
                  <a:lnTo>
                    <a:pt x="52" y="150"/>
                  </a:lnTo>
                  <a:lnTo>
                    <a:pt x="74" y="224"/>
                  </a:lnTo>
                  <a:lnTo>
                    <a:pt x="98" y="295"/>
                  </a:lnTo>
                  <a:lnTo>
                    <a:pt x="124" y="363"/>
                  </a:lnTo>
                  <a:lnTo>
                    <a:pt x="152" y="429"/>
                  </a:lnTo>
                  <a:lnTo>
                    <a:pt x="181" y="493"/>
                  </a:lnTo>
                  <a:lnTo>
                    <a:pt x="212" y="553"/>
                  </a:lnTo>
                  <a:lnTo>
                    <a:pt x="242" y="610"/>
                  </a:lnTo>
                  <a:lnTo>
                    <a:pt x="272" y="663"/>
                  </a:lnTo>
                  <a:lnTo>
                    <a:pt x="303" y="714"/>
                  </a:lnTo>
                  <a:lnTo>
                    <a:pt x="332" y="760"/>
                  </a:lnTo>
                  <a:lnTo>
                    <a:pt x="362" y="803"/>
                  </a:lnTo>
                  <a:lnTo>
                    <a:pt x="390" y="840"/>
                  </a:lnTo>
                  <a:lnTo>
                    <a:pt x="416" y="872"/>
                  </a:lnTo>
                  <a:lnTo>
                    <a:pt x="441" y="901"/>
                  </a:lnTo>
                  <a:lnTo>
                    <a:pt x="467" y="927"/>
                  </a:lnTo>
                  <a:lnTo>
                    <a:pt x="494" y="950"/>
                  </a:lnTo>
                  <a:lnTo>
                    <a:pt x="521" y="969"/>
                  </a:lnTo>
                  <a:lnTo>
                    <a:pt x="547" y="986"/>
                  </a:lnTo>
                  <a:lnTo>
                    <a:pt x="573" y="999"/>
                  </a:lnTo>
                  <a:lnTo>
                    <a:pt x="598" y="1009"/>
                  </a:lnTo>
                  <a:lnTo>
                    <a:pt x="622" y="1016"/>
                  </a:lnTo>
                  <a:lnTo>
                    <a:pt x="645" y="1021"/>
                  </a:lnTo>
                  <a:lnTo>
                    <a:pt x="667" y="1024"/>
                  </a:lnTo>
                  <a:lnTo>
                    <a:pt x="686" y="1024"/>
                  </a:lnTo>
                  <a:lnTo>
                    <a:pt x="703" y="1024"/>
                  </a:lnTo>
                  <a:lnTo>
                    <a:pt x="718" y="1020"/>
                  </a:lnTo>
                  <a:lnTo>
                    <a:pt x="729" y="1016"/>
                  </a:lnTo>
                  <a:lnTo>
                    <a:pt x="737" y="1010"/>
                  </a:lnTo>
                  <a:lnTo>
                    <a:pt x="743" y="1003"/>
                  </a:lnTo>
                  <a:lnTo>
                    <a:pt x="744" y="995"/>
                  </a:lnTo>
                  <a:lnTo>
                    <a:pt x="742" y="988"/>
                  </a:lnTo>
                  <a:lnTo>
                    <a:pt x="737" y="983"/>
                  </a:lnTo>
                  <a:lnTo>
                    <a:pt x="731" y="977"/>
                  </a:lnTo>
                  <a:lnTo>
                    <a:pt x="723" y="972"/>
                  </a:lnTo>
                  <a:lnTo>
                    <a:pt x="713" y="968"/>
                  </a:lnTo>
                  <a:lnTo>
                    <a:pt x="700" y="964"/>
                  </a:lnTo>
                  <a:lnTo>
                    <a:pt x="687" y="960"/>
                  </a:lnTo>
                  <a:lnTo>
                    <a:pt x="672" y="957"/>
                  </a:lnTo>
                  <a:lnTo>
                    <a:pt x="657" y="954"/>
                  </a:lnTo>
                  <a:lnTo>
                    <a:pt x="639" y="953"/>
                  </a:lnTo>
                  <a:lnTo>
                    <a:pt x="621" y="950"/>
                  </a:lnTo>
                  <a:lnTo>
                    <a:pt x="604" y="950"/>
                  </a:lnTo>
                  <a:lnTo>
                    <a:pt x="584" y="950"/>
                  </a:lnTo>
                  <a:lnTo>
                    <a:pt x="565" y="950"/>
                  </a:lnTo>
                  <a:lnTo>
                    <a:pt x="546" y="951"/>
                  </a:lnTo>
                  <a:lnTo>
                    <a:pt x="527" y="954"/>
                  </a:lnTo>
                  <a:lnTo>
                    <a:pt x="520" y="941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3"/>
            <p:cNvSpPr>
              <a:spLocks/>
            </p:cNvSpPr>
            <p:nvPr/>
          </p:nvSpPr>
          <p:spPr bwMode="auto">
            <a:xfrm>
              <a:off x="509" y="128"/>
              <a:ext cx="298" cy="429"/>
            </a:xfrm>
            <a:custGeom>
              <a:avLst/>
              <a:gdLst>
                <a:gd name="T0" fmla="*/ 62 w 594"/>
                <a:gd name="T1" fmla="*/ 11 h 1289"/>
                <a:gd name="T2" fmla="*/ 60 w 594"/>
                <a:gd name="T3" fmla="*/ 8 h 1289"/>
                <a:gd name="T4" fmla="*/ 60 w 594"/>
                <a:gd name="T5" fmla="*/ 5 h 1289"/>
                <a:gd name="T6" fmla="*/ 61 w 594"/>
                <a:gd name="T7" fmla="*/ 2 h 1289"/>
                <a:gd name="T8" fmla="*/ 63 w 594"/>
                <a:gd name="T9" fmla="*/ 1 h 1289"/>
                <a:gd name="T10" fmla="*/ 66 w 594"/>
                <a:gd name="T11" fmla="*/ 0 h 1289"/>
                <a:gd name="T12" fmla="*/ 68 w 594"/>
                <a:gd name="T13" fmla="*/ 0 h 1289"/>
                <a:gd name="T14" fmla="*/ 71 w 594"/>
                <a:gd name="T15" fmla="*/ 1 h 1289"/>
                <a:gd name="T16" fmla="*/ 73 w 594"/>
                <a:gd name="T17" fmla="*/ 2 h 1289"/>
                <a:gd name="T18" fmla="*/ 75 w 594"/>
                <a:gd name="T19" fmla="*/ 4 h 1289"/>
                <a:gd name="T20" fmla="*/ 74 w 594"/>
                <a:gd name="T21" fmla="*/ 8 h 1289"/>
                <a:gd name="T22" fmla="*/ 71 w 594"/>
                <a:gd name="T23" fmla="*/ 13 h 1289"/>
                <a:gd name="T24" fmla="*/ 65 w 594"/>
                <a:gd name="T25" fmla="*/ 20 h 1289"/>
                <a:gd name="T26" fmla="*/ 57 w 594"/>
                <a:gd name="T27" fmla="*/ 26 h 1289"/>
                <a:gd name="T28" fmla="*/ 47 w 594"/>
                <a:gd name="T29" fmla="*/ 31 h 1289"/>
                <a:gd name="T30" fmla="*/ 37 w 594"/>
                <a:gd name="T31" fmla="*/ 36 h 1289"/>
                <a:gd name="T32" fmla="*/ 28 w 594"/>
                <a:gd name="T33" fmla="*/ 41 h 1289"/>
                <a:gd name="T34" fmla="*/ 19 w 594"/>
                <a:gd name="T35" fmla="*/ 44 h 1289"/>
                <a:gd name="T36" fmla="*/ 13 w 594"/>
                <a:gd name="T37" fmla="*/ 46 h 1289"/>
                <a:gd name="T38" fmla="*/ 10 w 594"/>
                <a:gd name="T39" fmla="*/ 46 h 1289"/>
                <a:gd name="T40" fmla="*/ 7 w 594"/>
                <a:gd name="T41" fmla="*/ 47 h 1289"/>
                <a:gd name="T42" fmla="*/ 5 w 594"/>
                <a:gd name="T43" fmla="*/ 47 h 1289"/>
                <a:gd name="T44" fmla="*/ 0 w 594"/>
                <a:gd name="T45" fmla="*/ 47 h 1289"/>
                <a:gd name="T46" fmla="*/ 7 w 594"/>
                <a:gd name="T47" fmla="*/ 46 h 1289"/>
                <a:gd name="T48" fmla="*/ 13 w 594"/>
                <a:gd name="T49" fmla="*/ 44 h 1289"/>
                <a:gd name="T50" fmla="*/ 18 w 594"/>
                <a:gd name="T51" fmla="*/ 42 h 1289"/>
                <a:gd name="T52" fmla="*/ 23 w 594"/>
                <a:gd name="T53" fmla="*/ 39 h 1289"/>
                <a:gd name="T54" fmla="*/ 28 w 594"/>
                <a:gd name="T55" fmla="*/ 37 h 1289"/>
                <a:gd name="T56" fmla="*/ 33 w 594"/>
                <a:gd name="T57" fmla="*/ 35 h 1289"/>
                <a:gd name="T58" fmla="*/ 38 w 594"/>
                <a:gd name="T59" fmla="*/ 32 h 1289"/>
                <a:gd name="T60" fmla="*/ 43 w 594"/>
                <a:gd name="T61" fmla="*/ 29 h 1289"/>
                <a:gd name="T62" fmla="*/ 49 w 594"/>
                <a:gd name="T63" fmla="*/ 26 h 1289"/>
                <a:gd name="T64" fmla="*/ 55 w 594"/>
                <a:gd name="T65" fmla="*/ 22 h 1289"/>
                <a:gd name="T66" fmla="*/ 60 w 594"/>
                <a:gd name="T67" fmla="*/ 19 h 1289"/>
                <a:gd name="T68" fmla="*/ 63 w 594"/>
                <a:gd name="T69" fmla="*/ 15 h 1289"/>
                <a:gd name="T70" fmla="*/ 67 w 594"/>
                <a:gd name="T71" fmla="*/ 12 h 1289"/>
                <a:gd name="T72" fmla="*/ 69 w 594"/>
                <a:gd name="T73" fmla="*/ 10 h 1289"/>
                <a:gd name="T74" fmla="*/ 71 w 594"/>
                <a:gd name="T75" fmla="*/ 7 h 1289"/>
                <a:gd name="T76" fmla="*/ 72 w 594"/>
                <a:gd name="T77" fmla="*/ 6 h 1289"/>
                <a:gd name="T78" fmla="*/ 71 w 594"/>
                <a:gd name="T79" fmla="*/ 3 h 1289"/>
                <a:gd name="T80" fmla="*/ 67 w 594"/>
                <a:gd name="T81" fmla="*/ 2 h 1289"/>
                <a:gd name="T82" fmla="*/ 63 w 594"/>
                <a:gd name="T83" fmla="*/ 3 h 1289"/>
                <a:gd name="T84" fmla="*/ 63 w 594"/>
                <a:gd name="T85" fmla="*/ 7 h 1289"/>
                <a:gd name="T86" fmla="*/ 64 w 594"/>
                <a:gd name="T87" fmla="*/ 9 h 1289"/>
                <a:gd name="T88" fmla="*/ 66 w 594"/>
                <a:gd name="T89" fmla="*/ 11 h 128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94"/>
                <a:gd name="T136" fmla="*/ 0 h 1289"/>
                <a:gd name="T137" fmla="*/ 594 w 594"/>
                <a:gd name="T138" fmla="*/ 1289 h 128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94" h="1289">
                  <a:moveTo>
                    <a:pt x="506" y="341"/>
                  </a:moveTo>
                  <a:lnTo>
                    <a:pt x="493" y="289"/>
                  </a:lnTo>
                  <a:lnTo>
                    <a:pt x="485" y="243"/>
                  </a:lnTo>
                  <a:lnTo>
                    <a:pt x="479" y="203"/>
                  </a:lnTo>
                  <a:lnTo>
                    <a:pt x="477" y="172"/>
                  </a:lnTo>
                  <a:lnTo>
                    <a:pt x="478" y="128"/>
                  </a:lnTo>
                  <a:lnTo>
                    <a:pt x="481" y="91"/>
                  </a:lnTo>
                  <a:lnTo>
                    <a:pt x="487" y="63"/>
                  </a:lnTo>
                  <a:lnTo>
                    <a:pt x="495" y="38"/>
                  </a:lnTo>
                  <a:lnTo>
                    <a:pt x="503" y="22"/>
                  </a:lnTo>
                  <a:lnTo>
                    <a:pt x="512" y="9"/>
                  </a:lnTo>
                  <a:lnTo>
                    <a:pt x="522" y="3"/>
                  </a:lnTo>
                  <a:lnTo>
                    <a:pt x="531" y="0"/>
                  </a:lnTo>
                  <a:lnTo>
                    <a:pt x="540" y="3"/>
                  </a:lnTo>
                  <a:lnTo>
                    <a:pt x="551" y="8"/>
                  </a:lnTo>
                  <a:lnTo>
                    <a:pt x="561" y="19"/>
                  </a:lnTo>
                  <a:lnTo>
                    <a:pt x="571" y="33"/>
                  </a:lnTo>
                  <a:lnTo>
                    <a:pt x="581" y="52"/>
                  </a:lnTo>
                  <a:lnTo>
                    <a:pt x="588" y="74"/>
                  </a:lnTo>
                  <a:lnTo>
                    <a:pt x="593" y="101"/>
                  </a:lnTo>
                  <a:lnTo>
                    <a:pt x="594" y="131"/>
                  </a:lnTo>
                  <a:lnTo>
                    <a:pt x="590" y="206"/>
                  </a:lnTo>
                  <a:lnTo>
                    <a:pt x="579" y="284"/>
                  </a:lnTo>
                  <a:lnTo>
                    <a:pt x="562" y="364"/>
                  </a:lnTo>
                  <a:lnTo>
                    <a:pt x="540" y="446"/>
                  </a:lnTo>
                  <a:lnTo>
                    <a:pt x="513" y="528"/>
                  </a:lnTo>
                  <a:lnTo>
                    <a:pt x="483" y="610"/>
                  </a:lnTo>
                  <a:lnTo>
                    <a:pt x="449" y="691"/>
                  </a:lnTo>
                  <a:lnTo>
                    <a:pt x="414" y="770"/>
                  </a:lnTo>
                  <a:lnTo>
                    <a:pt x="375" y="846"/>
                  </a:lnTo>
                  <a:lnTo>
                    <a:pt x="336" y="919"/>
                  </a:lnTo>
                  <a:lnTo>
                    <a:pt x="296" y="985"/>
                  </a:lnTo>
                  <a:lnTo>
                    <a:pt x="256" y="1048"/>
                  </a:lnTo>
                  <a:lnTo>
                    <a:pt x="218" y="1104"/>
                  </a:lnTo>
                  <a:lnTo>
                    <a:pt x="180" y="1153"/>
                  </a:lnTo>
                  <a:lnTo>
                    <a:pt x="145" y="1194"/>
                  </a:lnTo>
                  <a:lnTo>
                    <a:pt x="112" y="1226"/>
                  </a:lnTo>
                  <a:lnTo>
                    <a:pt x="100" y="1235"/>
                  </a:lnTo>
                  <a:lnTo>
                    <a:pt x="90" y="1245"/>
                  </a:lnTo>
                  <a:lnTo>
                    <a:pt x="79" y="1253"/>
                  </a:lnTo>
                  <a:lnTo>
                    <a:pt x="67" y="1261"/>
                  </a:lnTo>
                  <a:lnTo>
                    <a:pt x="56" y="1268"/>
                  </a:lnTo>
                  <a:lnTo>
                    <a:pt x="44" y="1275"/>
                  </a:lnTo>
                  <a:lnTo>
                    <a:pt x="33" y="1282"/>
                  </a:lnTo>
                  <a:lnTo>
                    <a:pt x="22" y="1289"/>
                  </a:lnTo>
                  <a:lnTo>
                    <a:pt x="0" y="1271"/>
                  </a:lnTo>
                  <a:lnTo>
                    <a:pt x="26" y="1254"/>
                  </a:lnTo>
                  <a:lnTo>
                    <a:pt x="52" y="1234"/>
                  </a:lnTo>
                  <a:lnTo>
                    <a:pt x="75" y="1212"/>
                  </a:lnTo>
                  <a:lnTo>
                    <a:pt x="98" y="1188"/>
                  </a:lnTo>
                  <a:lnTo>
                    <a:pt x="121" y="1160"/>
                  </a:lnTo>
                  <a:lnTo>
                    <a:pt x="142" y="1132"/>
                  </a:lnTo>
                  <a:lnTo>
                    <a:pt x="164" y="1102"/>
                  </a:lnTo>
                  <a:lnTo>
                    <a:pt x="183" y="1070"/>
                  </a:lnTo>
                  <a:lnTo>
                    <a:pt x="204" y="1037"/>
                  </a:lnTo>
                  <a:lnTo>
                    <a:pt x="224" y="1003"/>
                  </a:lnTo>
                  <a:lnTo>
                    <a:pt x="242" y="969"/>
                  </a:lnTo>
                  <a:lnTo>
                    <a:pt x="262" y="934"/>
                  </a:lnTo>
                  <a:lnTo>
                    <a:pt x="281" y="898"/>
                  </a:lnTo>
                  <a:lnTo>
                    <a:pt x="301" y="863"/>
                  </a:lnTo>
                  <a:lnTo>
                    <a:pt x="319" y="829"/>
                  </a:lnTo>
                  <a:lnTo>
                    <a:pt x="339" y="793"/>
                  </a:lnTo>
                  <a:lnTo>
                    <a:pt x="365" y="745"/>
                  </a:lnTo>
                  <a:lnTo>
                    <a:pt x="390" y="696"/>
                  </a:lnTo>
                  <a:lnTo>
                    <a:pt x="413" y="647"/>
                  </a:lnTo>
                  <a:lnTo>
                    <a:pt x="433" y="599"/>
                  </a:lnTo>
                  <a:lnTo>
                    <a:pt x="453" y="551"/>
                  </a:lnTo>
                  <a:lnTo>
                    <a:pt x="472" y="504"/>
                  </a:lnTo>
                  <a:lnTo>
                    <a:pt x="488" y="459"/>
                  </a:lnTo>
                  <a:lnTo>
                    <a:pt x="503" y="414"/>
                  </a:lnTo>
                  <a:lnTo>
                    <a:pt x="516" y="371"/>
                  </a:lnTo>
                  <a:lnTo>
                    <a:pt x="529" y="332"/>
                  </a:lnTo>
                  <a:lnTo>
                    <a:pt x="539" y="293"/>
                  </a:lnTo>
                  <a:lnTo>
                    <a:pt x="547" y="258"/>
                  </a:lnTo>
                  <a:lnTo>
                    <a:pt x="556" y="225"/>
                  </a:lnTo>
                  <a:lnTo>
                    <a:pt x="562" y="196"/>
                  </a:lnTo>
                  <a:lnTo>
                    <a:pt x="567" y="171"/>
                  </a:lnTo>
                  <a:lnTo>
                    <a:pt x="570" y="149"/>
                  </a:lnTo>
                  <a:lnTo>
                    <a:pt x="570" y="112"/>
                  </a:lnTo>
                  <a:lnTo>
                    <a:pt x="562" y="80"/>
                  </a:lnTo>
                  <a:lnTo>
                    <a:pt x="548" y="59"/>
                  </a:lnTo>
                  <a:lnTo>
                    <a:pt x="532" y="48"/>
                  </a:lnTo>
                  <a:lnTo>
                    <a:pt x="515" y="52"/>
                  </a:lnTo>
                  <a:lnTo>
                    <a:pt x="503" y="74"/>
                  </a:lnTo>
                  <a:lnTo>
                    <a:pt x="497" y="115"/>
                  </a:lnTo>
                  <a:lnTo>
                    <a:pt x="500" y="179"/>
                  </a:lnTo>
                  <a:lnTo>
                    <a:pt x="505" y="210"/>
                  </a:lnTo>
                  <a:lnTo>
                    <a:pt x="509" y="243"/>
                  </a:lnTo>
                  <a:lnTo>
                    <a:pt x="515" y="276"/>
                  </a:lnTo>
                  <a:lnTo>
                    <a:pt x="522" y="307"/>
                  </a:lnTo>
                  <a:lnTo>
                    <a:pt x="506" y="341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4"/>
            <p:cNvSpPr>
              <a:spLocks/>
            </p:cNvSpPr>
            <p:nvPr/>
          </p:nvSpPr>
          <p:spPr bwMode="auto">
            <a:xfrm>
              <a:off x="380" y="530"/>
              <a:ext cx="485" cy="165"/>
            </a:xfrm>
            <a:custGeom>
              <a:avLst/>
              <a:gdLst>
                <a:gd name="T0" fmla="*/ 31 w 970"/>
                <a:gd name="T1" fmla="*/ 4 h 494"/>
                <a:gd name="T2" fmla="*/ 26 w 970"/>
                <a:gd name="T3" fmla="*/ 4 h 494"/>
                <a:gd name="T4" fmla="*/ 19 w 970"/>
                <a:gd name="T5" fmla="*/ 5 h 494"/>
                <a:gd name="T6" fmla="*/ 14 w 970"/>
                <a:gd name="T7" fmla="*/ 5 h 494"/>
                <a:gd name="T8" fmla="*/ 9 w 970"/>
                <a:gd name="T9" fmla="*/ 5 h 494"/>
                <a:gd name="T10" fmla="*/ 5 w 970"/>
                <a:gd name="T11" fmla="*/ 5 h 494"/>
                <a:gd name="T12" fmla="*/ 2 w 970"/>
                <a:gd name="T13" fmla="*/ 4 h 494"/>
                <a:gd name="T14" fmla="*/ 1 w 970"/>
                <a:gd name="T15" fmla="*/ 4 h 494"/>
                <a:gd name="T16" fmla="*/ 1 w 970"/>
                <a:gd name="T17" fmla="*/ 3 h 494"/>
                <a:gd name="T18" fmla="*/ 2 w 970"/>
                <a:gd name="T19" fmla="*/ 2 h 494"/>
                <a:gd name="T20" fmla="*/ 4 w 970"/>
                <a:gd name="T21" fmla="*/ 1 h 494"/>
                <a:gd name="T22" fmla="*/ 7 w 970"/>
                <a:gd name="T23" fmla="*/ 0 h 494"/>
                <a:gd name="T24" fmla="*/ 12 w 970"/>
                <a:gd name="T25" fmla="*/ 0 h 494"/>
                <a:gd name="T26" fmla="*/ 19 w 970"/>
                <a:gd name="T27" fmla="*/ 0 h 494"/>
                <a:gd name="T28" fmla="*/ 27 w 970"/>
                <a:gd name="T29" fmla="*/ 1 h 494"/>
                <a:gd name="T30" fmla="*/ 38 w 970"/>
                <a:gd name="T31" fmla="*/ 1 h 494"/>
                <a:gd name="T32" fmla="*/ 49 w 970"/>
                <a:gd name="T33" fmla="*/ 3 h 494"/>
                <a:gd name="T34" fmla="*/ 58 w 970"/>
                <a:gd name="T35" fmla="*/ 4 h 494"/>
                <a:gd name="T36" fmla="*/ 67 w 970"/>
                <a:gd name="T37" fmla="*/ 6 h 494"/>
                <a:gd name="T38" fmla="*/ 76 w 970"/>
                <a:gd name="T39" fmla="*/ 8 h 494"/>
                <a:gd name="T40" fmla="*/ 86 w 970"/>
                <a:gd name="T41" fmla="*/ 10 h 494"/>
                <a:gd name="T42" fmla="*/ 96 w 970"/>
                <a:gd name="T43" fmla="*/ 12 h 494"/>
                <a:gd name="T44" fmla="*/ 106 w 970"/>
                <a:gd name="T45" fmla="*/ 14 h 494"/>
                <a:gd name="T46" fmla="*/ 116 w 970"/>
                <a:gd name="T47" fmla="*/ 17 h 494"/>
                <a:gd name="T48" fmla="*/ 120 w 970"/>
                <a:gd name="T49" fmla="*/ 18 h 494"/>
                <a:gd name="T50" fmla="*/ 112 w 970"/>
                <a:gd name="T51" fmla="*/ 17 h 494"/>
                <a:gd name="T52" fmla="*/ 105 w 970"/>
                <a:gd name="T53" fmla="*/ 15 h 494"/>
                <a:gd name="T54" fmla="*/ 97 w 970"/>
                <a:gd name="T55" fmla="*/ 14 h 494"/>
                <a:gd name="T56" fmla="*/ 90 w 970"/>
                <a:gd name="T57" fmla="*/ 12 h 494"/>
                <a:gd name="T58" fmla="*/ 83 w 970"/>
                <a:gd name="T59" fmla="*/ 11 h 494"/>
                <a:gd name="T60" fmla="*/ 77 w 970"/>
                <a:gd name="T61" fmla="*/ 9 h 494"/>
                <a:gd name="T62" fmla="*/ 70 w 970"/>
                <a:gd name="T63" fmla="*/ 8 h 494"/>
                <a:gd name="T64" fmla="*/ 65 w 970"/>
                <a:gd name="T65" fmla="*/ 7 h 494"/>
                <a:gd name="T66" fmla="*/ 55 w 970"/>
                <a:gd name="T67" fmla="*/ 5 h 494"/>
                <a:gd name="T68" fmla="*/ 47 w 970"/>
                <a:gd name="T69" fmla="*/ 3 h 494"/>
                <a:gd name="T70" fmla="*/ 39 w 970"/>
                <a:gd name="T71" fmla="*/ 2 h 494"/>
                <a:gd name="T72" fmla="*/ 31 w 970"/>
                <a:gd name="T73" fmla="*/ 2 h 494"/>
                <a:gd name="T74" fmla="*/ 26 w 970"/>
                <a:gd name="T75" fmla="*/ 1 h 494"/>
                <a:gd name="T76" fmla="*/ 20 w 970"/>
                <a:gd name="T77" fmla="*/ 1 h 494"/>
                <a:gd name="T78" fmla="*/ 15 w 970"/>
                <a:gd name="T79" fmla="*/ 1 h 494"/>
                <a:gd name="T80" fmla="*/ 12 w 970"/>
                <a:gd name="T81" fmla="*/ 1 h 494"/>
                <a:gd name="T82" fmla="*/ 8 w 970"/>
                <a:gd name="T83" fmla="*/ 2 h 494"/>
                <a:gd name="T84" fmla="*/ 5 w 970"/>
                <a:gd name="T85" fmla="*/ 2 h 494"/>
                <a:gd name="T86" fmla="*/ 5 w 970"/>
                <a:gd name="T87" fmla="*/ 3 h 494"/>
                <a:gd name="T88" fmla="*/ 9 w 970"/>
                <a:gd name="T89" fmla="*/ 3 h 494"/>
                <a:gd name="T90" fmla="*/ 13 w 970"/>
                <a:gd name="T91" fmla="*/ 4 h 494"/>
                <a:gd name="T92" fmla="*/ 15 w 970"/>
                <a:gd name="T93" fmla="*/ 4 h 494"/>
                <a:gd name="T94" fmla="*/ 19 w 970"/>
                <a:gd name="T95" fmla="*/ 4 h 494"/>
                <a:gd name="T96" fmla="*/ 22 w 970"/>
                <a:gd name="T97" fmla="*/ 3 h 494"/>
                <a:gd name="T98" fmla="*/ 25 w 970"/>
                <a:gd name="T99" fmla="*/ 3 h 494"/>
                <a:gd name="T100" fmla="*/ 28 w 970"/>
                <a:gd name="T101" fmla="*/ 3 h 494"/>
                <a:gd name="T102" fmla="*/ 30 w 970"/>
                <a:gd name="T103" fmla="*/ 3 h 494"/>
                <a:gd name="T104" fmla="*/ 33 w 970"/>
                <a:gd name="T105" fmla="*/ 2 h 49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970"/>
                <a:gd name="T160" fmla="*/ 0 h 494"/>
                <a:gd name="T161" fmla="*/ 970 w 970"/>
                <a:gd name="T162" fmla="*/ 494 h 49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970" h="494">
                  <a:moveTo>
                    <a:pt x="282" y="82"/>
                  </a:moveTo>
                  <a:lnTo>
                    <a:pt x="255" y="95"/>
                  </a:lnTo>
                  <a:lnTo>
                    <a:pt x="229" y="106"/>
                  </a:lnTo>
                  <a:lnTo>
                    <a:pt x="202" y="116"/>
                  </a:lnTo>
                  <a:lnTo>
                    <a:pt x="177" y="122"/>
                  </a:lnTo>
                  <a:lnTo>
                    <a:pt x="152" y="128"/>
                  </a:lnTo>
                  <a:lnTo>
                    <a:pt x="129" y="131"/>
                  </a:lnTo>
                  <a:lnTo>
                    <a:pt x="106" y="133"/>
                  </a:lnTo>
                  <a:lnTo>
                    <a:pt x="85" y="133"/>
                  </a:lnTo>
                  <a:lnTo>
                    <a:pt x="67" y="132"/>
                  </a:lnTo>
                  <a:lnTo>
                    <a:pt x="50" y="129"/>
                  </a:lnTo>
                  <a:lnTo>
                    <a:pt x="35" y="125"/>
                  </a:lnTo>
                  <a:lnTo>
                    <a:pt x="22" y="120"/>
                  </a:lnTo>
                  <a:lnTo>
                    <a:pt x="13" y="113"/>
                  </a:lnTo>
                  <a:lnTo>
                    <a:pt x="6" y="106"/>
                  </a:lnTo>
                  <a:lnTo>
                    <a:pt x="1" y="98"/>
                  </a:lnTo>
                  <a:lnTo>
                    <a:pt x="0" y="88"/>
                  </a:lnTo>
                  <a:lnTo>
                    <a:pt x="2" y="72"/>
                  </a:lnTo>
                  <a:lnTo>
                    <a:pt x="6" y="57"/>
                  </a:lnTo>
                  <a:lnTo>
                    <a:pt x="11" y="43"/>
                  </a:lnTo>
                  <a:lnTo>
                    <a:pt x="18" y="31"/>
                  </a:lnTo>
                  <a:lnTo>
                    <a:pt x="27" y="21"/>
                  </a:lnTo>
                  <a:lnTo>
                    <a:pt x="40" y="13"/>
                  </a:lnTo>
                  <a:lnTo>
                    <a:pt x="54" y="6"/>
                  </a:lnTo>
                  <a:lnTo>
                    <a:pt x="72" y="2"/>
                  </a:lnTo>
                  <a:lnTo>
                    <a:pt x="93" y="0"/>
                  </a:lnTo>
                  <a:lnTo>
                    <a:pt x="118" y="0"/>
                  </a:lnTo>
                  <a:lnTo>
                    <a:pt x="146" y="2"/>
                  </a:lnTo>
                  <a:lnTo>
                    <a:pt x="178" y="8"/>
                  </a:lnTo>
                  <a:lnTo>
                    <a:pt x="215" y="15"/>
                  </a:lnTo>
                  <a:lnTo>
                    <a:pt x="256" y="26"/>
                  </a:lnTo>
                  <a:lnTo>
                    <a:pt x="302" y="39"/>
                  </a:lnTo>
                  <a:lnTo>
                    <a:pt x="353" y="56"/>
                  </a:lnTo>
                  <a:lnTo>
                    <a:pt x="389" y="69"/>
                  </a:lnTo>
                  <a:lnTo>
                    <a:pt x="426" y="86"/>
                  </a:lnTo>
                  <a:lnTo>
                    <a:pt x="461" y="105"/>
                  </a:lnTo>
                  <a:lnTo>
                    <a:pt x="497" y="127"/>
                  </a:lnTo>
                  <a:lnTo>
                    <a:pt x="534" y="150"/>
                  </a:lnTo>
                  <a:lnTo>
                    <a:pt x="571" y="176"/>
                  </a:lnTo>
                  <a:lnTo>
                    <a:pt x="607" y="203"/>
                  </a:lnTo>
                  <a:lnTo>
                    <a:pt x="645" y="230"/>
                  </a:lnTo>
                  <a:lnTo>
                    <a:pt x="683" y="260"/>
                  </a:lnTo>
                  <a:lnTo>
                    <a:pt x="721" y="290"/>
                  </a:lnTo>
                  <a:lnTo>
                    <a:pt x="761" y="322"/>
                  </a:lnTo>
                  <a:lnTo>
                    <a:pt x="801" y="353"/>
                  </a:lnTo>
                  <a:lnTo>
                    <a:pt x="842" y="385"/>
                  </a:lnTo>
                  <a:lnTo>
                    <a:pt x="883" y="416"/>
                  </a:lnTo>
                  <a:lnTo>
                    <a:pt x="927" y="446"/>
                  </a:lnTo>
                  <a:lnTo>
                    <a:pt x="970" y="476"/>
                  </a:lnTo>
                  <a:lnTo>
                    <a:pt x="955" y="494"/>
                  </a:lnTo>
                  <a:lnTo>
                    <a:pt x="925" y="475"/>
                  </a:lnTo>
                  <a:lnTo>
                    <a:pt x="895" y="454"/>
                  </a:lnTo>
                  <a:lnTo>
                    <a:pt x="866" y="435"/>
                  </a:lnTo>
                  <a:lnTo>
                    <a:pt x="835" y="415"/>
                  </a:lnTo>
                  <a:lnTo>
                    <a:pt x="805" y="394"/>
                  </a:lnTo>
                  <a:lnTo>
                    <a:pt x="776" y="372"/>
                  </a:lnTo>
                  <a:lnTo>
                    <a:pt x="747" y="352"/>
                  </a:lnTo>
                  <a:lnTo>
                    <a:pt x="719" y="331"/>
                  </a:lnTo>
                  <a:lnTo>
                    <a:pt x="690" y="311"/>
                  </a:lnTo>
                  <a:lnTo>
                    <a:pt x="663" y="292"/>
                  </a:lnTo>
                  <a:lnTo>
                    <a:pt x="636" y="271"/>
                  </a:lnTo>
                  <a:lnTo>
                    <a:pt x="610" y="252"/>
                  </a:lnTo>
                  <a:lnTo>
                    <a:pt x="584" y="233"/>
                  </a:lnTo>
                  <a:lnTo>
                    <a:pt x="560" y="215"/>
                  </a:lnTo>
                  <a:lnTo>
                    <a:pt x="537" y="198"/>
                  </a:lnTo>
                  <a:lnTo>
                    <a:pt x="514" y="181"/>
                  </a:lnTo>
                  <a:lnTo>
                    <a:pt x="477" y="154"/>
                  </a:lnTo>
                  <a:lnTo>
                    <a:pt x="440" y="131"/>
                  </a:lnTo>
                  <a:lnTo>
                    <a:pt x="405" y="110"/>
                  </a:lnTo>
                  <a:lnTo>
                    <a:pt x="371" y="92"/>
                  </a:lnTo>
                  <a:lnTo>
                    <a:pt x="339" y="77"/>
                  </a:lnTo>
                  <a:lnTo>
                    <a:pt x="308" y="64"/>
                  </a:lnTo>
                  <a:lnTo>
                    <a:pt x="279" y="53"/>
                  </a:lnTo>
                  <a:lnTo>
                    <a:pt x="251" y="45"/>
                  </a:lnTo>
                  <a:lnTo>
                    <a:pt x="226" y="39"/>
                  </a:lnTo>
                  <a:lnTo>
                    <a:pt x="201" y="34"/>
                  </a:lnTo>
                  <a:lnTo>
                    <a:pt x="179" y="31"/>
                  </a:lnTo>
                  <a:lnTo>
                    <a:pt x="157" y="30"/>
                  </a:lnTo>
                  <a:lnTo>
                    <a:pt x="138" y="28"/>
                  </a:lnTo>
                  <a:lnTo>
                    <a:pt x="121" y="30"/>
                  </a:lnTo>
                  <a:lnTo>
                    <a:pt x="105" y="31"/>
                  </a:lnTo>
                  <a:lnTo>
                    <a:pt x="92" y="34"/>
                  </a:lnTo>
                  <a:lnTo>
                    <a:pt x="73" y="38"/>
                  </a:lnTo>
                  <a:lnTo>
                    <a:pt x="57" y="45"/>
                  </a:lnTo>
                  <a:lnTo>
                    <a:pt x="44" y="53"/>
                  </a:lnTo>
                  <a:lnTo>
                    <a:pt x="36" y="61"/>
                  </a:lnTo>
                  <a:lnTo>
                    <a:pt x="34" y="71"/>
                  </a:lnTo>
                  <a:lnTo>
                    <a:pt x="38" y="79"/>
                  </a:lnTo>
                  <a:lnTo>
                    <a:pt x="49" y="87"/>
                  </a:lnTo>
                  <a:lnTo>
                    <a:pt x="71" y="92"/>
                  </a:lnTo>
                  <a:lnTo>
                    <a:pt x="84" y="95"/>
                  </a:lnTo>
                  <a:lnTo>
                    <a:pt x="98" y="97"/>
                  </a:lnTo>
                  <a:lnTo>
                    <a:pt x="110" y="98"/>
                  </a:lnTo>
                  <a:lnTo>
                    <a:pt x="124" y="98"/>
                  </a:lnTo>
                  <a:lnTo>
                    <a:pt x="136" y="98"/>
                  </a:lnTo>
                  <a:lnTo>
                    <a:pt x="149" y="98"/>
                  </a:lnTo>
                  <a:lnTo>
                    <a:pt x="160" y="97"/>
                  </a:lnTo>
                  <a:lnTo>
                    <a:pt x="173" y="94"/>
                  </a:lnTo>
                  <a:lnTo>
                    <a:pt x="184" y="92"/>
                  </a:lnTo>
                  <a:lnTo>
                    <a:pt x="195" y="90"/>
                  </a:lnTo>
                  <a:lnTo>
                    <a:pt x="207" y="87"/>
                  </a:lnTo>
                  <a:lnTo>
                    <a:pt x="217" y="83"/>
                  </a:lnTo>
                  <a:lnTo>
                    <a:pt x="229" y="79"/>
                  </a:lnTo>
                  <a:lnTo>
                    <a:pt x="239" y="75"/>
                  </a:lnTo>
                  <a:lnTo>
                    <a:pt x="249" y="69"/>
                  </a:lnTo>
                  <a:lnTo>
                    <a:pt x="260" y="64"/>
                  </a:lnTo>
                  <a:lnTo>
                    <a:pt x="282" y="82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auto">
            <a:xfrm>
              <a:off x="352" y="601"/>
              <a:ext cx="930" cy="214"/>
            </a:xfrm>
            <a:custGeom>
              <a:avLst/>
              <a:gdLst>
                <a:gd name="T0" fmla="*/ 138 w 1861"/>
                <a:gd name="T1" fmla="*/ 12 h 641"/>
                <a:gd name="T2" fmla="*/ 153 w 1861"/>
                <a:gd name="T3" fmla="*/ 14 h 641"/>
                <a:gd name="T4" fmla="*/ 168 w 1861"/>
                <a:gd name="T5" fmla="*/ 16 h 641"/>
                <a:gd name="T6" fmla="*/ 185 w 1861"/>
                <a:gd name="T7" fmla="*/ 17 h 641"/>
                <a:gd name="T8" fmla="*/ 211 w 1861"/>
                <a:gd name="T9" fmla="*/ 17 h 641"/>
                <a:gd name="T10" fmla="*/ 227 w 1861"/>
                <a:gd name="T11" fmla="*/ 13 h 641"/>
                <a:gd name="T12" fmla="*/ 227 w 1861"/>
                <a:gd name="T13" fmla="*/ 7 h 641"/>
                <a:gd name="T14" fmla="*/ 205 w 1861"/>
                <a:gd name="T15" fmla="*/ 3 h 641"/>
                <a:gd name="T16" fmla="*/ 183 w 1861"/>
                <a:gd name="T17" fmla="*/ 1 h 641"/>
                <a:gd name="T18" fmla="*/ 166 w 1861"/>
                <a:gd name="T19" fmla="*/ 2 h 641"/>
                <a:gd name="T20" fmla="*/ 150 w 1861"/>
                <a:gd name="T21" fmla="*/ 4 h 641"/>
                <a:gd name="T22" fmla="*/ 133 w 1861"/>
                <a:gd name="T23" fmla="*/ 8 h 641"/>
                <a:gd name="T24" fmla="*/ 116 w 1861"/>
                <a:gd name="T25" fmla="*/ 11 h 641"/>
                <a:gd name="T26" fmla="*/ 98 w 1861"/>
                <a:gd name="T27" fmla="*/ 15 h 641"/>
                <a:gd name="T28" fmla="*/ 80 w 1861"/>
                <a:gd name="T29" fmla="*/ 19 h 641"/>
                <a:gd name="T30" fmla="*/ 60 w 1861"/>
                <a:gd name="T31" fmla="*/ 22 h 641"/>
                <a:gd name="T32" fmla="*/ 42 w 1861"/>
                <a:gd name="T33" fmla="*/ 24 h 641"/>
                <a:gd name="T34" fmla="*/ 24 w 1861"/>
                <a:gd name="T35" fmla="*/ 23 h 641"/>
                <a:gd name="T36" fmla="*/ 9 w 1861"/>
                <a:gd name="T37" fmla="*/ 21 h 641"/>
                <a:gd name="T38" fmla="*/ 0 w 1861"/>
                <a:gd name="T39" fmla="*/ 17 h 641"/>
                <a:gd name="T40" fmla="*/ 0 w 1861"/>
                <a:gd name="T41" fmla="*/ 13 h 641"/>
                <a:gd name="T42" fmla="*/ 6 w 1861"/>
                <a:gd name="T43" fmla="*/ 10 h 641"/>
                <a:gd name="T44" fmla="*/ 16 w 1861"/>
                <a:gd name="T45" fmla="*/ 8 h 641"/>
                <a:gd name="T46" fmla="*/ 32 w 1861"/>
                <a:gd name="T47" fmla="*/ 8 h 641"/>
                <a:gd name="T48" fmla="*/ 39 w 1861"/>
                <a:gd name="T49" fmla="*/ 10 h 641"/>
                <a:gd name="T50" fmla="*/ 35 w 1861"/>
                <a:gd name="T51" fmla="*/ 10 h 641"/>
                <a:gd name="T52" fmla="*/ 23 w 1861"/>
                <a:gd name="T53" fmla="*/ 9 h 641"/>
                <a:gd name="T54" fmla="*/ 13 w 1861"/>
                <a:gd name="T55" fmla="*/ 9 h 641"/>
                <a:gd name="T56" fmla="*/ 6 w 1861"/>
                <a:gd name="T57" fmla="*/ 11 h 641"/>
                <a:gd name="T58" fmla="*/ 3 w 1861"/>
                <a:gd name="T59" fmla="*/ 14 h 641"/>
                <a:gd name="T60" fmla="*/ 3 w 1861"/>
                <a:gd name="T61" fmla="*/ 17 h 641"/>
                <a:gd name="T62" fmla="*/ 11 w 1861"/>
                <a:gd name="T63" fmla="*/ 20 h 641"/>
                <a:gd name="T64" fmla="*/ 26 w 1861"/>
                <a:gd name="T65" fmla="*/ 22 h 641"/>
                <a:gd name="T66" fmla="*/ 45 w 1861"/>
                <a:gd name="T67" fmla="*/ 22 h 641"/>
                <a:gd name="T68" fmla="*/ 60 w 1861"/>
                <a:gd name="T69" fmla="*/ 20 h 641"/>
                <a:gd name="T70" fmla="*/ 72 w 1861"/>
                <a:gd name="T71" fmla="*/ 17 h 641"/>
                <a:gd name="T72" fmla="*/ 86 w 1861"/>
                <a:gd name="T73" fmla="*/ 15 h 641"/>
                <a:gd name="T74" fmla="*/ 101 w 1861"/>
                <a:gd name="T75" fmla="*/ 11 h 641"/>
                <a:gd name="T76" fmla="*/ 116 w 1861"/>
                <a:gd name="T77" fmla="*/ 8 h 641"/>
                <a:gd name="T78" fmla="*/ 131 w 1861"/>
                <a:gd name="T79" fmla="*/ 6 h 641"/>
                <a:gd name="T80" fmla="*/ 145 w 1861"/>
                <a:gd name="T81" fmla="*/ 3 h 641"/>
                <a:gd name="T82" fmla="*/ 158 w 1861"/>
                <a:gd name="T83" fmla="*/ 1 h 641"/>
                <a:gd name="T84" fmla="*/ 174 w 1861"/>
                <a:gd name="T85" fmla="*/ 0 h 641"/>
                <a:gd name="T86" fmla="*/ 196 w 1861"/>
                <a:gd name="T87" fmla="*/ 0 h 641"/>
                <a:gd name="T88" fmla="*/ 218 w 1861"/>
                <a:gd name="T89" fmla="*/ 3 h 641"/>
                <a:gd name="T90" fmla="*/ 231 w 1861"/>
                <a:gd name="T91" fmla="*/ 8 h 641"/>
                <a:gd name="T92" fmla="*/ 229 w 1861"/>
                <a:gd name="T93" fmla="*/ 14 h 641"/>
                <a:gd name="T94" fmla="*/ 216 w 1861"/>
                <a:gd name="T95" fmla="*/ 17 h 641"/>
                <a:gd name="T96" fmla="*/ 196 w 1861"/>
                <a:gd name="T97" fmla="*/ 18 h 641"/>
                <a:gd name="T98" fmla="*/ 174 w 1861"/>
                <a:gd name="T99" fmla="*/ 17 h 641"/>
                <a:gd name="T100" fmla="*/ 162 w 1861"/>
                <a:gd name="T101" fmla="*/ 16 h 641"/>
                <a:gd name="T102" fmla="*/ 152 w 1861"/>
                <a:gd name="T103" fmla="*/ 15 h 641"/>
                <a:gd name="T104" fmla="*/ 141 w 1861"/>
                <a:gd name="T105" fmla="*/ 13 h 641"/>
                <a:gd name="T106" fmla="*/ 129 w 1861"/>
                <a:gd name="T107" fmla="*/ 11 h 64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861"/>
                <a:gd name="T163" fmla="*/ 0 h 641"/>
                <a:gd name="T164" fmla="*/ 1861 w 1861"/>
                <a:gd name="T165" fmla="*/ 641 h 64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861" h="641">
                  <a:moveTo>
                    <a:pt x="1026" y="263"/>
                  </a:moveTo>
                  <a:lnTo>
                    <a:pt x="1053" y="281"/>
                  </a:lnTo>
                  <a:lnTo>
                    <a:pt x="1080" y="297"/>
                  </a:lnTo>
                  <a:lnTo>
                    <a:pt x="1108" y="314"/>
                  </a:lnTo>
                  <a:lnTo>
                    <a:pt x="1136" y="330"/>
                  </a:lnTo>
                  <a:lnTo>
                    <a:pt x="1165" y="345"/>
                  </a:lnTo>
                  <a:lnTo>
                    <a:pt x="1195" y="360"/>
                  </a:lnTo>
                  <a:lnTo>
                    <a:pt x="1225" y="374"/>
                  </a:lnTo>
                  <a:lnTo>
                    <a:pt x="1256" y="387"/>
                  </a:lnTo>
                  <a:lnTo>
                    <a:pt x="1287" y="400"/>
                  </a:lnTo>
                  <a:lnTo>
                    <a:pt x="1319" y="412"/>
                  </a:lnTo>
                  <a:lnTo>
                    <a:pt x="1351" y="423"/>
                  </a:lnTo>
                  <a:lnTo>
                    <a:pt x="1384" y="432"/>
                  </a:lnTo>
                  <a:lnTo>
                    <a:pt x="1417" y="440"/>
                  </a:lnTo>
                  <a:lnTo>
                    <a:pt x="1453" y="447"/>
                  </a:lnTo>
                  <a:lnTo>
                    <a:pt x="1487" y="454"/>
                  </a:lnTo>
                  <a:lnTo>
                    <a:pt x="1523" y="460"/>
                  </a:lnTo>
                  <a:lnTo>
                    <a:pt x="1584" y="462"/>
                  </a:lnTo>
                  <a:lnTo>
                    <a:pt x="1640" y="458"/>
                  </a:lnTo>
                  <a:lnTo>
                    <a:pt x="1690" y="446"/>
                  </a:lnTo>
                  <a:lnTo>
                    <a:pt x="1734" y="427"/>
                  </a:lnTo>
                  <a:lnTo>
                    <a:pt x="1770" y="402"/>
                  </a:lnTo>
                  <a:lnTo>
                    <a:pt x="1799" y="374"/>
                  </a:lnTo>
                  <a:lnTo>
                    <a:pt x="1820" y="341"/>
                  </a:lnTo>
                  <a:lnTo>
                    <a:pt x="1833" y="305"/>
                  </a:lnTo>
                  <a:lnTo>
                    <a:pt x="1836" y="268"/>
                  </a:lnTo>
                  <a:lnTo>
                    <a:pt x="1831" y="232"/>
                  </a:lnTo>
                  <a:lnTo>
                    <a:pt x="1816" y="195"/>
                  </a:lnTo>
                  <a:lnTo>
                    <a:pt x="1791" y="158"/>
                  </a:lnTo>
                  <a:lnTo>
                    <a:pt x="1753" y="125"/>
                  </a:lnTo>
                  <a:lnTo>
                    <a:pt x="1706" y="95"/>
                  </a:lnTo>
                  <a:lnTo>
                    <a:pt x="1647" y="68"/>
                  </a:lnTo>
                  <a:lnTo>
                    <a:pt x="1575" y="47"/>
                  </a:lnTo>
                  <a:lnTo>
                    <a:pt x="1540" y="41"/>
                  </a:lnTo>
                  <a:lnTo>
                    <a:pt x="1504" y="36"/>
                  </a:lnTo>
                  <a:lnTo>
                    <a:pt x="1469" y="36"/>
                  </a:lnTo>
                  <a:lnTo>
                    <a:pt x="1435" y="38"/>
                  </a:lnTo>
                  <a:lnTo>
                    <a:pt x="1401" y="43"/>
                  </a:lnTo>
                  <a:lnTo>
                    <a:pt x="1367" y="50"/>
                  </a:lnTo>
                  <a:lnTo>
                    <a:pt x="1333" y="60"/>
                  </a:lnTo>
                  <a:lnTo>
                    <a:pt x="1300" y="72"/>
                  </a:lnTo>
                  <a:lnTo>
                    <a:pt x="1267" y="86"/>
                  </a:lnTo>
                  <a:lnTo>
                    <a:pt x="1234" y="102"/>
                  </a:lnTo>
                  <a:lnTo>
                    <a:pt x="1201" y="118"/>
                  </a:lnTo>
                  <a:lnTo>
                    <a:pt x="1167" y="137"/>
                  </a:lnTo>
                  <a:lnTo>
                    <a:pt x="1134" y="159"/>
                  </a:lnTo>
                  <a:lnTo>
                    <a:pt x="1101" y="181"/>
                  </a:lnTo>
                  <a:lnTo>
                    <a:pt x="1067" y="203"/>
                  </a:lnTo>
                  <a:lnTo>
                    <a:pt x="1034" y="228"/>
                  </a:lnTo>
                  <a:lnTo>
                    <a:pt x="1000" y="252"/>
                  </a:lnTo>
                  <a:lnTo>
                    <a:pt x="966" y="278"/>
                  </a:lnTo>
                  <a:lnTo>
                    <a:pt x="932" y="304"/>
                  </a:lnTo>
                  <a:lnTo>
                    <a:pt x="897" y="330"/>
                  </a:lnTo>
                  <a:lnTo>
                    <a:pt x="862" y="356"/>
                  </a:lnTo>
                  <a:lnTo>
                    <a:pt x="827" y="383"/>
                  </a:lnTo>
                  <a:lnTo>
                    <a:pt x="791" y="409"/>
                  </a:lnTo>
                  <a:lnTo>
                    <a:pt x="755" y="435"/>
                  </a:lnTo>
                  <a:lnTo>
                    <a:pt x="717" y="461"/>
                  </a:lnTo>
                  <a:lnTo>
                    <a:pt x="680" y="486"/>
                  </a:lnTo>
                  <a:lnTo>
                    <a:pt x="641" y="510"/>
                  </a:lnTo>
                  <a:lnTo>
                    <a:pt x="603" y="533"/>
                  </a:lnTo>
                  <a:lnTo>
                    <a:pt x="564" y="555"/>
                  </a:lnTo>
                  <a:lnTo>
                    <a:pt x="523" y="577"/>
                  </a:lnTo>
                  <a:lnTo>
                    <a:pt x="482" y="597"/>
                  </a:lnTo>
                  <a:lnTo>
                    <a:pt x="440" y="615"/>
                  </a:lnTo>
                  <a:lnTo>
                    <a:pt x="407" y="626"/>
                  </a:lnTo>
                  <a:lnTo>
                    <a:pt x="373" y="634"/>
                  </a:lnTo>
                  <a:lnTo>
                    <a:pt x="336" y="640"/>
                  </a:lnTo>
                  <a:lnTo>
                    <a:pt x="301" y="641"/>
                  </a:lnTo>
                  <a:lnTo>
                    <a:pt x="265" y="640"/>
                  </a:lnTo>
                  <a:lnTo>
                    <a:pt x="229" y="634"/>
                  </a:lnTo>
                  <a:lnTo>
                    <a:pt x="194" y="626"/>
                  </a:lnTo>
                  <a:lnTo>
                    <a:pt x="161" y="617"/>
                  </a:lnTo>
                  <a:lnTo>
                    <a:pt x="129" y="603"/>
                  </a:lnTo>
                  <a:lnTo>
                    <a:pt x="100" y="587"/>
                  </a:lnTo>
                  <a:lnTo>
                    <a:pt x="74" y="567"/>
                  </a:lnTo>
                  <a:lnTo>
                    <a:pt x="51" y="547"/>
                  </a:lnTo>
                  <a:lnTo>
                    <a:pt x="32" y="522"/>
                  </a:lnTo>
                  <a:lnTo>
                    <a:pt x="17" y="496"/>
                  </a:lnTo>
                  <a:lnTo>
                    <a:pt x="7" y="468"/>
                  </a:lnTo>
                  <a:lnTo>
                    <a:pt x="1" y="438"/>
                  </a:lnTo>
                  <a:lnTo>
                    <a:pt x="0" y="408"/>
                  </a:lnTo>
                  <a:lnTo>
                    <a:pt x="2" y="378"/>
                  </a:lnTo>
                  <a:lnTo>
                    <a:pt x="7" y="350"/>
                  </a:lnTo>
                  <a:lnTo>
                    <a:pt x="13" y="326"/>
                  </a:lnTo>
                  <a:lnTo>
                    <a:pt x="22" y="303"/>
                  </a:lnTo>
                  <a:lnTo>
                    <a:pt x="34" y="281"/>
                  </a:lnTo>
                  <a:lnTo>
                    <a:pt x="48" y="263"/>
                  </a:lnTo>
                  <a:lnTo>
                    <a:pt x="65" y="247"/>
                  </a:lnTo>
                  <a:lnTo>
                    <a:pt x="84" y="233"/>
                  </a:lnTo>
                  <a:lnTo>
                    <a:pt x="106" y="223"/>
                  </a:lnTo>
                  <a:lnTo>
                    <a:pt x="131" y="217"/>
                  </a:lnTo>
                  <a:lnTo>
                    <a:pt x="158" y="214"/>
                  </a:lnTo>
                  <a:lnTo>
                    <a:pt x="188" y="214"/>
                  </a:lnTo>
                  <a:lnTo>
                    <a:pt x="220" y="219"/>
                  </a:lnTo>
                  <a:lnTo>
                    <a:pt x="256" y="228"/>
                  </a:lnTo>
                  <a:lnTo>
                    <a:pt x="294" y="240"/>
                  </a:lnTo>
                  <a:lnTo>
                    <a:pt x="305" y="251"/>
                  </a:lnTo>
                  <a:lnTo>
                    <a:pt x="312" y="260"/>
                  </a:lnTo>
                  <a:lnTo>
                    <a:pt x="313" y="270"/>
                  </a:lnTo>
                  <a:lnTo>
                    <a:pt x="311" y="277"/>
                  </a:lnTo>
                  <a:lnTo>
                    <a:pt x="304" y="279"/>
                  </a:lnTo>
                  <a:lnTo>
                    <a:pt x="295" y="279"/>
                  </a:lnTo>
                  <a:lnTo>
                    <a:pt x="284" y="275"/>
                  </a:lnTo>
                  <a:lnTo>
                    <a:pt x="270" y="264"/>
                  </a:lnTo>
                  <a:lnTo>
                    <a:pt x="241" y="253"/>
                  </a:lnTo>
                  <a:lnTo>
                    <a:pt x="214" y="247"/>
                  </a:lnTo>
                  <a:lnTo>
                    <a:pt x="190" y="241"/>
                  </a:lnTo>
                  <a:lnTo>
                    <a:pt x="166" y="237"/>
                  </a:lnTo>
                  <a:lnTo>
                    <a:pt x="146" y="237"/>
                  </a:lnTo>
                  <a:lnTo>
                    <a:pt x="127" y="238"/>
                  </a:lnTo>
                  <a:lnTo>
                    <a:pt x="109" y="243"/>
                  </a:lnTo>
                  <a:lnTo>
                    <a:pt x="93" y="249"/>
                  </a:lnTo>
                  <a:lnTo>
                    <a:pt x="79" y="259"/>
                  </a:lnTo>
                  <a:lnTo>
                    <a:pt x="67" y="270"/>
                  </a:lnTo>
                  <a:lnTo>
                    <a:pt x="55" y="285"/>
                  </a:lnTo>
                  <a:lnTo>
                    <a:pt x="46" y="301"/>
                  </a:lnTo>
                  <a:lnTo>
                    <a:pt x="38" y="319"/>
                  </a:lnTo>
                  <a:lnTo>
                    <a:pt x="30" y="341"/>
                  </a:lnTo>
                  <a:lnTo>
                    <a:pt x="25" y="365"/>
                  </a:lnTo>
                  <a:lnTo>
                    <a:pt x="21" y="391"/>
                  </a:lnTo>
                  <a:lnTo>
                    <a:pt x="19" y="415"/>
                  </a:lnTo>
                  <a:lnTo>
                    <a:pt x="22" y="439"/>
                  </a:lnTo>
                  <a:lnTo>
                    <a:pt x="28" y="464"/>
                  </a:lnTo>
                  <a:lnTo>
                    <a:pt x="39" y="487"/>
                  </a:lnTo>
                  <a:lnTo>
                    <a:pt x="53" y="510"/>
                  </a:lnTo>
                  <a:lnTo>
                    <a:pt x="71" y="531"/>
                  </a:lnTo>
                  <a:lnTo>
                    <a:pt x="93" y="550"/>
                  </a:lnTo>
                  <a:lnTo>
                    <a:pt x="118" y="567"/>
                  </a:lnTo>
                  <a:lnTo>
                    <a:pt x="145" y="581"/>
                  </a:lnTo>
                  <a:lnTo>
                    <a:pt x="176" y="592"/>
                  </a:lnTo>
                  <a:lnTo>
                    <a:pt x="209" y="600"/>
                  </a:lnTo>
                  <a:lnTo>
                    <a:pt x="244" y="603"/>
                  </a:lnTo>
                  <a:lnTo>
                    <a:pt x="283" y="602"/>
                  </a:lnTo>
                  <a:lnTo>
                    <a:pt x="322" y="596"/>
                  </a:lnTo>
                  <a:lnTo>
                    <a:pt x="364" y="584"/>
                  </a:lnTo>
                  <a:lnTo>
                    <a:pt x="408" y="566"/>
                  </a:lnTo>
                  <a:lnTo>
                    <a:pt x="431" y="555"/>
                  </a:lnTo>
                  <a:lnTo>
                    <a:pt x="455" y="543"/>
                  </a:lnTo>
                  <a:lnTo>
                    <a:pt x="480" y="529"/>
                  </a:lnTo>
                  <a:lnTo>
                    <a:pt x="505" y="514"/>
                  </a:lnTo>
                  <a:lnTo>
                    <a:pt x="530" y="499"/>
                  </a:lnTo>
                  <a:lnTo>
                    <a:pt x="556" y="483"/>
                  </a:lnTo>
                  <a:lnTo>
                    <a:pt x="583" y="465"/>
                  </a:lnTo>
                  <a:lnTo>
                    <a:pt x="610" y="447"/>
                  </a:lnTo>
                  <a:lnTo>
                    <a:pt x="638" y="430"/>
                  </a:lnTo>
                  <a:lnTo>
                    <a:pt x="666" y="410"/>
                  </a:lnTo>
                  <a:lnTo>
                    <a:pt x="695" y="391"/>
                  </a:lnTo>
                  <a:lnTo>
                    <a:pt x="724" y="371"/>
                  </a:lnTo>
                  <a:lnTo>
                    <a:pt x="753" y="350"/>
                  </a:lnTo>
                  <a:lnTo>
                    <a:pt x="783" y="330"/>
                  </a:lnTo>
                  <a:lnTo>
                    <a:pt x="813" y="309"/>
                  </a:lnTo>
                  <a:lnTo>
                    <a:pt x="842" y="289"/>
                  </a:lnTo>
                  <a:lnTo>
                    <a:pt x="872" y="268"/>
                  </a:lnTo>
                  <a:lnTo>
                    <a:pt x="902" y="248"/>
                  </a:lnTo>
                  <a:lnTo>
                    <a:pt x="932" y="228"/>
                  </a:lnTo>
                  <a:lnTo>
                    <a:pt x="961" y="207"/>
                  </a:lnTo>
                  <a:lnTo>
                    <a:pt x="991" y="188"/>
                  </a:lnTo>
                  <a:lnTo>
                    <a:pt x="1020" y="169"/>
                  </a:lnTo>
                  <a:lnTo>
                    <a:pt x="1049" y="150"/>
                  </a:lnTo>
                  <a:lnTo>
                    <a:pt x="1078" y="132"/>
                  </a:lnTo>
                  <a:lnTo>
                    <a:pt x="1107" y="114"/>
                  </a:lnTo>
                  <a:lnTo>
                    <a:pt x="1136" y="98"/>
                  </a:lnTo>
                  <a:lnTo>
                    <a:pt x="1164" y="81"/>
                  </a:lnTo>
                  <a:lnTo>
                    <a:pt x="1191" y="66"/>
                  </a:lnTo>
                  <a:lnTo>
                    <a:pt x="1219" y="53"/>
                  </a:lnTo>
                  <a:lnTo>
                    <a:pt x="1245" y="39"/>
                  </a:lnTo>
                  <a:lnTo>
                    <a:pt x="1271" y="28"/>
                  </a:lnTo>
                  <a:lnTo>
                    <a:pt x="1297" y="17"/>
                  </a:lnTo>
                  <a:lnTo>
                    <a:pt x="1323" y="9"/>
                  </a:lnTo>
                  <a:lnTo>
                    <a:pt x="1355" y="4"/>
                  </a:lnTo>
                  <a:lnTo>
                    <a:pt x="1392" y="0"/>
                  </a:lnTo>
                  <a:lnTo>
                    <a:pt x="1434" y="0"/>
                  </a:lnTo>
                  <a:lnTo>
                    <a:pt x="1479" y="1"/>
                  </a:lnTo>
                  <a:lnTo>
                    <a:pt x="1525" y="5"/>
                  </a:lnTo>
                  <a:lnTo>
                    <a:pt x="1573" y="13"/>
                  </a:lnTo>
                  <a:lnTo>
                    <a:pt x="1620" y="24"/>
                  </a:lnTo>
                  <a:lnTo>
                    <a:pt x="1666" y="39"/>
                  </a:lnTo>
                  <a:lnTo>
                    <a:pt x="1710" y="58"/>
                  </a:lnTo>
                  <a:lnTo>
                    <a:pt x="1750" y="81"/>
                  </a:lnTo>
                  <a:lnTo>
                    <a:pt x="1786" y="109"/>
                  </a:lnTo>
                  <a:lnTo>
                    <a:pt x="1816" y="140"/>
                  </a:lnTo>
                  <a:lnTo>
                    <a:pt x="1839" y="177"/>
                  </a:lnTo>
                  <a:lnTo>
                    <a:pt x="1855" y="218"/>
                  </a:lnTo>
                  <a:lnTo>
                    <a:pt x="1861" y="266"/>
                  </a:lnTo>
                  <a:lnTo>
                    <a:pt x="1859" y="311"/>
                  </a:lnTo>
                  <a:lnTo>
                    <a:pt x="1851" y="349"/>
                  </a:lnTo>
                  <a:lnTo>
                    <a:pt x="1836" y="382"/>
                  </a:lnTo>
                  <a:lnTo>
                    <a:pt x="1816" y="410"/>
                  </a:lnTo>
                  <a:lnTo>
                    <a:pt x="1791" y="435"/>
                  </a:lnTo>
                  <a:lnTo>
                    <a:pt x="1761" y="453"/>
                  </a:lnTo>
                  <a:lnTo>
                    <a:pt x="1728" y="468"/>
                  </a:lnTo>
                  <a:lnTo>
                    <a:pt x="1691" y="479"/>
                  </a:lnTo>
                  <a:lnTo>
                    <a:pt x="1652" y="486"/>
                  </a:lnTo>
                  <a:lnTo>
                    <a:pt x="1611" y="490"/>
                  </a:lnTo>
                  <a:lnTo>
                    <a:pt x="1569" y="491"/>
                  </a:lnTo>
                  <a:lnTo>
                    <a:pt x="1525" y="488"/>
                  </a:lnTo>
                  <a:lnTo>
                    <a:pt x="1482" y="484"/>
                  </a:lnTo>
                  <a:lnTo>
                    <a:pt x="1439" y="476"/>
                  </a:lnTo>
                  <a:lnTo>
                    <a:pt x="1397" y="468"/>
                  </a:lnTo>
                  <a:lnTo>
                    <a:pt x="1356" y="457"/>
                  </a:lnTo>
                  <a:lnTo>
                    <a:pt x="1339" y="451"/>
                  </a:lnTo>
                  <a:lnTo>
                    <a:pt x="1320" y="445"/>
                  </a:lnTo>
                  <a:lnTo>
                    <a:pt x="1300" y="438"/>
                  </a:lnTo>
                  <a:lnTo>
                    <a:pt x="1280" y="430"/>
                  </a:lnTo>
                  <a:lnTo>
                    <a:pt x="1261" y="421"/>
                  </a:lnTo>
                  <a:lnTo>
                    <a:pt x="1240" y="410"/>
                  </a:lnTo>
                  <a:lnTo>
                    <a:pt x="1218" y="401"/>
                  </a:lnTo>
                  <a:lnTo>
                    <a:pt x="1196" y="389"/>
                  </a:lnTo>
                  <a:lnTo>
                    <a:pt x="1174" y="378"/>
                  </a:lnTo>
                  <a:lnTo>
                    <a:pt x="1152" y="365"/>
                  </a:lnTo>
                  <a:lnTo>
                    <a:pt x="1129" y="352"/>
                  </a:lnTo>
                  <a:lnTo>
                    <a:pt x="1105" y="338"/>
                  </a:lnTo>
                  <a:lnTo>
                    <a:pt x="1082" y="324"/>
                  </a:lnTo>
                  <a:lnTo>
                    <a:pt x="1058" y="311"/>
                  </a:lnTo>
                  <a:lnTo>
                    <a:pt x="1035" y="296"/>
                  </a:lnTo>
                  <a:lnTo>
                    <a:pt x="1011" y="281"/>
                  </a:lnTo>
                  <a:lnTo>
                    <a:pt x="1026" y="263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428992" y="1071546"/>
            <a:ext cx="5214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u="sng" dirty="0" smtClean="0">
                <a:solidFill>
                  <a:srgbClr val="FF0000"/>
                </a:solidFill>
                <a:latin typeface="Bookman Old Style" pitchFamily="18" charset="0"/>
              </a:rPr>
              <a:t>Цель урока</a:t>
            </a:r>
            <a:endParaRPr lang="ru-RU" sz="5400" b="1" i="1" u="sng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20" y="2357430"/>
            <a:ext cx="80724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latin typeface="Bookman Old Style" pitchFamily="18" charset="0"/>
              </a:rPr>
              <a:t>Выяснить какую практическую значимость имеют проценты в различных сферах деятельности человека.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учитель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4214818"/>
            <a:ext cx="3357554" cy="2433630"/>
          </a:xfrm>
          <a:prstGeom prst="rect">
            <a:avLst/>
          </a:prstGeom>
        </p:spPr>
      </p:pic>
      <p:grpSp>
        <p:nvGrpSpPr>
          <p:cNvPr id="2" name="Group 8"/>
          <p:cNvGrpSpPr>
            <a:grpSpLocks noChangeAspect="1"/>
          </p:cNvGrpSpPr>
          <p:nvPr/>
        </p:nvGrpSpPr>
        <p:grpSpPr bwMode="auto">
          <a:xfrm>
            <a:off x="2000232" y="4357694"/>
            <a:ext cx="3000396" cy="1785950"/>
            <a:chOff x="249" y="119"/>
            <a:chExt cx="1098" cy="713"/>
          </a:xfrm>
        </p:grpSpPr>
        <p:sp>
          <p:nvSpPr>
            <p:cNvPr id="5" name="AutoShape 9"/>
            <p:cNvSpPr>
              <a:spLocks noChangeAspect="1" noChangeArrowheads="1" noTextEdit="1"/>
            </p:cNvSpPr>
            <p:nvPr/>
          </p:nvSpPr>
          <p:spPr bwMode="auto">
            <a:xfrm>
              <a:off x="249" y="119"/>
              <a:ext cx="1098" cy="713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10"/>
            <p:cNvSpPr>
              <a:spLocks/>
            </p:cNvSpPr>
            <p:nvPr/>
          </p:nvSpPr>
          <p:spPr bwMode="auto">
            <a:xfrm>
              <a:off x="681" y="667"/>
              <a:ext cx="502" cy="150"/>
            </a:xfrm>
            <a:custGeom>
              <a:avLst/>
              <a:gdLst>
                <a:gd name="T0" fmla="*/ 3 w 1005"/>
                <a:gd name="T1" fmla="*/ 1 h 448"/>
                <a:gd name="T2" fmla="*/ 10 w 1005"/>
                <a:gd name="T3" fmla="*/ 3 h 448"/>
                <a:gd name="T4" fmla="*/ 16 w 1005"/>
                <a:gd name="T5" fmla="*/ 4 h 448"/>
                <a:gd name="T6" fmla="*/ 23 w 1005"/>
                <a:gd name="T7" fmla="*/ 6 h 448"/>
                <a:gd name="T8" fmla="*/ 30 w 1005"/>
                <a:gd name="T9" fmla="*/ 7 h 448"/>
                <a:gd name="T10" fmla="*/ 36 w 1005"/>
                <a:gd name="T11" fmla="*/ 9 h 448"/>
                <a:gd name="T12" fmla="*/ 42 w 1005"/>
                <a:gd name="T13" fmla="*/ 10 h 448"/>
                <a:gd name="T14" fmla="*/ 49 w 1005"/>
                <a:gd name="T15" fmla="*/ 12 h 448"/>
                <a:gd name="T16" fmla="*/ 55 w 1005"/>
                <a:gd name="T17" fmla="*/ 13 h 448"/>
                <a:gd name="T18" fmla="*/ 62 w 1005"/>
                <a:gd name="T19" fmla="*/ 14 h 448"/>
                <a:gd name="T20" fmla="*/ 68 w 1005"/>
                <a:gd name="T21" fmla="*/ 15 h 448"/>
                <a:gd name="T22" fmla="*/ 75 w 1005"/>
                <a:gd name="T23" fmla="*/ 16 h 448"/>
                <a:gd name="T24" fmla="*/ 81 w 1005"/>
                <a:gd name="T25" fmla="*/ 16 h 448"/>
                <a:gd name="T26" fmla="*/ 88 w 1005"/>
                <a:gd name="T27" fmla="*/ 17 h 448"/>
                <a:gd name="T28" fmla="*/ 95 w 1005"/>
                <a:gd name="T29" fmla="*/ 17 h 448"/>
                <a:gd name="T30" fmla="*/ 101 w 1005"/>
                <a:gd name="T31" fmla="*/ 17 h 448"/>
                <a:gd name="T32" fmla="*/ 110 w 1005"/>
                <a:gd name="T33" fmla="*/ 16 h 448"/>
                <a:gd name="T34" fmla="*/ 118 w 1005"/>
                <a:gd name="T35" fmla="*/ 15 h 448"/>
                <a:gd name="T36" fmla="*/ 123 w 1005"/>
                <a:gd name="T37" fmla="*/ 13 h 448"/>
                <a:gd name="T38" fmla="*/ 125 w 1005"/>
                <a:gd name="T39" fmla="*/ 10 h 448"/>
                <a:gd name="T40" fmla="*/ 125 w 1005"/>
                <a:gd name="T41" fmla="*/ 8 h 448"/>
                <a:gd name="T42" fmla="*/ 123 w 1005"/>
                <a:gd name="T43" fmla="*/ 5 h 448"/>
                <a:gd name="T44" fmla="*/ 120 w 1005"/>
                <a:gd name="T45" fmla="*/ 3 h 448"/>
                <a:gd name="T46" fmla="*/ 115 w 1005"/>
                <a:gd name="T47" fmla="*/ 2 h 448"/>
                <a:gd name="T48" fmla="*/ 111 w 1005"/>
                <a:gd name="T49" fmla="*/ 1 h 448"/>
                <a:gd name="T50" fmla="*/ 106 w 1005"/>
                <a:gd name="T51" fmla="*/ 0 h 448"/>
                <a:gd name="T52" fmla="*/ 100 w 1005"/>
                <a:gd name="T53" fmla="*/ 0 h 448"/>
                <a:gd name="T54" fmla="*/ 95 w 1005"/>
                <a:gd name="T55" fmla="*/ 0 h 448"/>
                <a:gd name="T56" fmla="*/ 90 w 1005"/>
                <a:gd name="T57" fmla="*/ 0 h 448"/>
                <a:gd name="T58" fmla="*/ 86 w 1005"/>
                <a:gd name="T59" fmla="*/ 1 h 448"/>
                <a:gd name="T60" fmla="*/ 83 w 1005"/>
                <a:gd name="T61" fmla="*/ 1 h 448"/>
                <a:gd name="T62" fmla="*/ 82 w 1005"/>
                <a:gd name="T63" fmla="*/ 2 h 448"/>
                <a:gd name="T64" fmla="*/ 83 w 1005"/>
                <a:gd name="T65" fmla="*/ 3 h 448"/>
                <a:gd name="T66" fmla="*/ 85 w 1005"/>
                <a:gd name="T67" fmla="*/ 3 h 448"/>
                <a:gd name="T68" fmla="*/ 88 w 1005"/>
                <a:gd name="T69" fmla="*/ 2 h 448"/>
                <a:gd name="T70" fmla="*/ 92 w 1005"/>
                <a:gd name="T71" fmla="*/ 1 h 448"/>
                <a:gd name="T72" fmla="*/ 97 w 1005"/>
                <a:gd name="T73" fmla="*/ 1 h 448"/>
                <a:gd name="T74" fmla="*/ 101 w 1005"/>
                <a:gd name="T75" fmla="*/ 1 h 448"/>
                <a:gd name="T76" fmla="*/ 105 w 1005"/>
                <a:gd name="T77" fmla="*/ 1 h 448"/>
                <a:gd name="T78" fmla="*/ 110 w 1005"/>
                <a:gd name="T79" fmla="*/ 2 h 448"/>
                <a:gd name="T80" fmla="*/ 115 w 1005"/>
                <a:gd name="T81" fmla="*/ 2 h 448"/>
                <a:gd name="T82" fmla="*/ 119 w 1005"/>
                <a:gd name="T83" fmla="*/ 3 h 448"/>
                <a:gd name="T84" fmla="*/ 121 w 1005"/>
                <a:gd name="T85" fmla="*/ 5 h 448"/>
                <a:gd name="T86" fmla="*/ 122 w 1005"/>
                <a:gd name="T87" fmla="*/ 7 h 448"/>
                <a:gd name="T88" fmla="*/ 121 w 1005"/>
                <a:gd name="T89" fmla="*/ 10 h 448"/>
                <a:gd name="T90" fmla="*/ 117 w 1005"/>
                <a:gd name="T91" fmla="*/ 12 h 448"/>
                <a:gd name="T92" fmla="*/ 112 w 1005"/>
                <a:gd name="T93" fmla="*/ 14 h 448"/>
                <a:gd name="T94" fmla="*/ 106 w 1005"/>
                <a:gd name="T95" fmla="*/ 15 h 448"/>
                <a:gd name="T96" fmla="*/ 99 w 1005"/>
                <a:gd name="T97" fmla="*/ 16 h 448"/>
                <a:gd name="T98" fmla="*/ 91 w 1005"/>
                <a:gd name="T99" fmla="*/ 16 h 448"/>
                <a:gd name="T100" fmla="*/ 83 w 1005"/>
                <a:gd name="T101" fmla="*/ 15 h 448"/>
                <a:gd name="T102" fmla="*/ 75 w 1005"/>
                <a:gd name="T103" fmla="*/ 15 h 448"/>
                <a:gd name="T104" fmla="*/ 66 w 1005"/>
                <a:gd name="T105" fmla="*/ 14 h 448"/>
                <a:gd name="T106" fmla="*/ 57 w 1005"/>
                <a:gd name="T107" fmla="*/ 12 h 448"/>
                <a:gd name="T108" fmla="*/ 48 w 1005"/>
                <a:gd name="T109" fmla="*/ 10 h 448"/>
                <a:gd name="T110" fmla="*/ 39 w 1005"/>
                <a:gd name="T111" fmla="*/ 8 h 448"/>
                <a:gd name="T112" fmla="*/ 31 w 1005"/>
                <a:gd name="T113" fmla="*/ 6 h 448"/>
                <a:gd name="T114" fmla="*/ 22 w 1005"/>
                <a:gd name="T115" fmla="*/ 5 h 448"/>
                <a:gd name="T116" fmla="*/ 14 w 1005"/>
                <a:gd name="T117" fmla="*/ 3 h 448"/>
                <a:gd name="T118" fmla="*/ 5 w 1005"/>
                <a:gd name="T119" fmla="*/ 1 h 448"/>
                <a:gd name="T120" fmla="*/ 0 w 1005"/>
                <a:gd name="T121" fmla="*/ 1 h 44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05"/>
                <a:gd name="T184" fmla="*/ 0 h 448"/>
                <a:gd name="T185" fmla="*/ 1005 w 1005"/>
                <a:gd name="T186" fmla="*/ 448 h 44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05" h="448">
                  <a:moveTo>
                    <a:pt x="0" y="15"/>
                  </a:moveTo>
                  <a:lnTo>
                    <a:pt x="27" y="35"/>
                  </a:lnTo>
                  <a:lnTo>
                    <a:pt x="54" y="56"/>
                  </a:lnTo>
                  <a:lnTo>
                    <a:pt x="81" y="76"/>
                  </a:lnTo>
                  <a:lnTo>
                    <a:pt x="108" y="98"/>
                  </a:lnTo>
                  <a:lnTo>
                    <a:pt x="135" y="119"/>
                  </a:lnTo>
                  <a:lnTo>
                    <a:pt x="161" y="139"/>
                  </a:lnTo>
                  <a:lnTo>
                    <a:pt x="188" y="160"/>
                  </a:lnTo>
                  <a:lnTo>
                    <a:pt x="214" y="180"/>
                  </a:lnTo>
                  <a:lnTo>
                    <a:pt x="240" y="201"/>
                  </a:lnTo>
                  <a:lnTo>
                    <a:pt x="266" y="221"/>
                  </a:lnTo>
                  <a:lnTo>
                    <a:pt x="292" y="240"/>
                  </a:lnTo>
                  <a:lnTo>
                    <a:pt x="317" y="259"/>
                  </a:lnTo>
                  <a:lnTo>
                    <a:pt x="343" y="277"/>
                  </a:lnTo>
                  <a:lnTo>
                    <a:pt x="369" y="296"/>
                  </a:lnTo>
                  <a:lnTo>
                    <a:pt x="395" y="312"/>
                  </a:lnTo>
                  <a:lnTo>
                    <a:pt x="421" y="329"/>
                  </a:lnTo>
                  <a:lnTo>
                    <a:pt x="447" y="345"/>
                  </a:lnTo>
                  <a:lnTo>
                    <a:pt x="473" y="360"/>
                  </a:lnTo>
                  <a:lnTo>
                    <a:pt x="499" y="374"/>
                  </a:lnTo>
                  <a:lnTo>
                    <a:pt x="524" y="386"/>
                  </a:lnTo>
                  <a:lnTo>
                    <a:pt x="550" y="398"/>
                  </a:lnTo>
                  <a:lnTo>
                    <a:pt x="576" y="409"/>
                  </a:lnTo>
                  <a:lnTo>
                    <a:pt x="603" y="419"/>
                  </a:lnTo>
                  <a:lnTo>
                    <a:pt x="629" y="427"/>
                  </a:lnTo>
                  <a:lnTo>
                    <a:pt x="655" y="434"/>
                  </a:lnTo>
                  <a:lnTo>
                    <a:pt x="681" y="439"/>
                  </a:lnTo>
                  <a:lnTo>
                    <a:pt x="707" y="443"/>
                  </a:lnTo>
                  <a:lnTo>
                    <a:pt x="733" y="446"/>
                  </a:lnTo>
                  <a:lnTo>
                    <a:pt x="760" y="448"/>
                  </a:lnTo>
                  <a:lnTo>
                    <a:pt x="787" y="448"/>
                  </a:lnTo>
                  <a:lnTo>
                    <a:pt x="814" y="445"/>
                  </a:lnTo>
                  <a:lnTo>
                    <a:pt x="841" y="441"/>
                  </a:lnTo>
                  <a:lnTo>
                    <a:pt x="883" y="430"/>
                  </a:lnTo>
                  <a:lnTo>
                    <a:pt x="917" y="412"/>
                  </a:lnTo>
                  <a:lnTo>
                    <a:pt x="946" y="390"/>
                  </a:lnTo>
                  <a:lnTo>
                    <a:pt x="968" y="366"/>
                  </a:lnTo>
                  <a:lnTo>
                    <a:pt x="984" y="336"/>
                  </a:lnTo>
                  <a:lnTo>
                    <a:pt x="996" y="304"/>
                  </a:lnTo>
                  <a:lnTo>
                    <a:pt x="1003" y="272"/>
                  </a:lnTo>
                  <a:lnTo>
                    <a:pt x="1005" y="237"/>
                  </a:lnTo>
                  <a:lnTo>
                    <a:pt x="1003" y="203"/>
                  </a:lnTo>
                  <a:lnTo>
                    <a:pt x="998" y="169"/>
                  </a:lnTo>
                  <a:lnTo>
                    <a:pt x="989" y="138"/>
                  </a:lnTo>
                  <a:lnTo>
                    <a:pt x="977" y="108"/>
                  </a:lnTo>
                  <a:lnTo>
                    <a:pt x="963" y="82"/>
                  </a:lnTo>
                  <a:lnTo>
                    <a:pt x="946" y="59"/>
                  </a:lnTo>
                  <a:lnTo>
                    <a:pt x="927" y="41"/>
                  </a:lnTo>
                  <a:lnTo>
                    <a:pt x="908" y="29"/>
                  </a:lnTo>
                  <a:lnTo>
                    <a:pt x="889" y="22"/>
                  </a:lnTo>
                  <a:lnTo>
                    <a:pt x="869" y="15"/>
                  </a:lnTo>
                  <a:lnTo>
                    <a:pt x="849" y="11"/>
                  </a:lnTo>
                  <a:lnTo>
                    <a:pt x="827" y="7"/>
                  </a:lnTo>
                  <a:lnTo>
                    <a:pt x="805" y="5"/>
                  </a:lnTo>
                  <a:lnTo>
                    <a:pt x="783" y="5"/>
                  </a:lnTo>
                  <a:lnTo>
                    <a:pt x="762" y="7"/>
                  </a:lnTo>
                  <a:lnTo>
                    <a:pt x="743" y="8"/>
                  </a:lnTo>
                  <a:lnTo>
                    <a:pt x="723" y="12"/>
                  </a:lnTo>
                  <a:lnTo>
                    <a:pt x="706" y="18"/>
                  </a:lnTo>
                  <a:lnTo>
                    <a:pt x="691" y="23"/>
                  </a:lnTo>
                  <a:lnTo>
                    <a:pt x="678" y="31"/>
                  </a:lnTo>
                  <a:lnTo>
                    <a:pt x="669" y="39"/>
                  </a:lnTo>
                  <a:lnTo>
                    <a:pt x="663" y="50"/>
                  </a:lnTo>
                  <a:lnTo>
                    <a:pt x="661" y="61"/>
                  </a:lnTo>
                  <a:lnTo>
                    <a:pt x="662" y="74"/>
                  </a:lnTo>
                  <a:lnTo>
                    <a:pt x="665" y="76"/>
                  </a:lnTo>
                  <a:lnTo>
                    <a:pt x="671" y="74"/>
                  </a:lnTo>
                  <a:lnTo>
                    <a:pt x="681" y="68"/>
                  </a:lnTo>
                  <a:lnTo>
                    <a:pt x="692" y="60"/>
                  </a:lnTo>
                  <a:lnTo>
                    <a:pt x="706" y="50"/>
                  </a:lnTo>
                  <a:lnTo>
                    <a:pt x="724" y="41"/>
                  </a:lnTo>
                  <a:lnTo>
                    <a:pt x="743" y="34"/>
                  </a:lnTo>
                  <a:lnTo>
                    <a:pt x="765" y="30"/>
                  </a:lnTo>
                  <a:lnTo>
                    <a:pt x="777" y="29"/>
                  </a:lnTo>
                  <a:lnTo>
                    <a:pt x="793" y="29"/>
                  </a:lnTo>
                  <a:lnTo>
                    <a:pt x="809" y="29"/>
                  </a:lnTo>
                  <a:lnTo>
                    <a:pt x="828" y="30"/>
                  </a:lnTo>
                  <a:lnTo>
                    <a:pt x="846" y="31"/>
                  </a:lnTo>
                  <a:lnTo>
                    <a:pt x="866" y="35"/>
                  </a:lnTo>
                  <a:lnTo>
                    <a:pt x="886" y="41"/>
                  </a:lnTo>
                  <a:lnTo>
                    <a:pt x="905" y="48"/>
                  </a:lnTo>
                  <a:lnTo>
                    <a:pt x="922" y="59"/>
                  </a:lnTo>
                  <a:lnTo>
                    <a:pt x="939" y="71"/>
                  </a:lnTo>
                  <a:lnTo>
                    <a:pt x="952" y="86"/>
                  </a:lnTo>
                  <a:lnTo>
                    <a:pt x="965" y="105"/>
                  </a:lnTo>
                  <a:lnTo>
                    <a:pt x="973" y="128"/>
                  </a:lnTo>
                  <a:lnTo>
                    <a:pt x="978" y="154"/>
                  </a:lnTo>
                  <a:lnTo>
                    <a:pt x="979" y="186"/>
                  </a:lnTo>
                  <a:lnTo>
                    <a:pt x="976" y="221"/>
                  </a:lnTo>
                  <a:lnTo>
                    <a:pt x="968" y="258"/>
                  </a:lnTo>
                  <a:lnTo>
                    <a:pt x="956" y="289"/>
                  </a:lnTo>
                  <a:lnTo>
                    <a:pt x="942" y="318"/>
                  </a:lnTo>
                  <a:lnTo>
                    <a:pt x="923" y="344"/>
                  </a:lnTo>
                  <a:lnTo>
                    <a:pt x="903" y="364"/>
                  </a:lnTo>
                  <a:lnTo>
                    <a:pt x="879" y="382"/>
                  </a:lnTo>
                  <a:lnTo>
                    <a:pt x="853" y="397"/>
                  </a:lnTo>
                  <a:lnTo>
                    <a:pt x="825" y="408"/>
                  </a:lnTo>
                  <a:lnTo>
                    <a:pt x="796" y="415"/>
                  </a:lnTo>
                  <a:lnTo>
                    <a:pt x="765" y="419"/>
                  </a:lnTo>
                  <a:lnTo>
                    <a:pt x="733" y="420"/>
                  </a:lnTo>
                  <a:lnTo>
                    <a:pt x="701" y="419"/>
                  </a:lnTo>
                  <a:lnTo>
                    <a:pt x="668" y="413"/>
                  </a:lnTo>
                  <a:lnTo>
                    <a:pt x="635" y="405"/>
                  </a:lnTo>
                  <a:lnTo>
                    <a:pt x="603" y="393"/>
                  </a:lnTo>
                  <a:lnTo>
                    <a:pt x="571" y="379"/>
                  </a:lnTo>
                  <a:lnTo>
                    <a:pt x="533" y="360"/>
                  </a:lnTo>
                  <a:lnTo>
                    <a:pt x="496" y="340"/>
                  </a:lnTo>
                  <a:lnTo>
                    <a:pt x="460" y="318"/>
                  </a:lnTo>
                  <a:lnTo>
                    <a:pt x="423" y="296"/>
                  </a:lnTo>
                  <a:lnTo>
                    <a:pt x="388" y="273"/>
                  </a:lnTo>
                  <a:lnTo>
                    <a:pt x="353" y="248"/>
                  </a:lnTo>
                  <a:lnTo>
                    <a:pt x="317" y="224"/>
                  </a:lnTo>
                  <a:lnTo>
                    <a:pt x="283" y="199"/>
                  </a:lnTo>
                  <a:lnTo>
                    <a:pt x="249" y="173"/>
                  </a:lnTo>
                  <a:lnTo>
                    <a:pt x="215" y="149"/>
                  </a:lnTo>
                  <a:lnTo>
                    <a:pt x="181" y="123"/>
                  </a:lnTo>
                  <a:lnTo>
                    <a:pt x="146" y="98"/>
                  </a:lnTo>
                  <a:lnTo>
                    <a:pt x="113" y="72"/>
                  </a:lnTo>
                  <a:lnTo>
                    <a:pt x="79" y="48"/>
                  </a:lnTo>
                  <a:lnTo>
                    <a:pt x="46" y="23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1"/>
            <p:cNvSpPr>
              <a:spLocks/>
            </p:cNvSpPr>
            <p:nvPr/>
          </p:nvSpPr>
          <p:spPr bwMode="auto">
            <a:xfrm>
              <a:off x="255" y="544"/>
              <a:ext cx="771" cy="215"/>
            </a:xfrm>
            <a:custGeom>
              <a:avLst/>
              <a:gdLst>
                <a:gd name="T0" fmla="*/ 101 w 1542"/>
                <a:gd name="T1" fmla="*/ 13 h 645"/>
                <a:gd name="T2" fmla="*/ 93 w 1542"/>
                <a:gd name="T3" fmla="*/ 12 h 645"/>
                <a:gd name="T4" fmla="*/ 85 w 1542"/>
                <a:gd name="T5" fmla="*/ 10 h 645"/>
                <a:gd name="T6" fmla="*/ 76 w 1542"/>
                <a:gd name="T7" fmla="*/ 9 h 645"/>
                <a:gd name="T8" fmla="*/ 67 w 1542"/>
                <a:gd name="T9" fmla="*/ 8 h 645"/>
                <a:gd name="T10" fmla="*/ 57 w 1542"/>
                <a:gd name="T11" fmla="*/ 8 h 645"/>
                <a:gd name="T12" fmla="*/ 49 w 1542"/>
                <a:gd name="T13" fmla="*/ 7 h 645"/>
                <a:gd name="T14" fmla="*/ 41 w 1542"/>
                <a:gd name="T15" fmla="*/ 7 h 645"/>
                <a:gd name="T16" fmla="*/ 34 w 1542"/>
                <a:gd name="T17" fmla="*/ 8 h 645"/>
                <a:gd name="T18" fmla="*/ 26 w 1542"/>
                <a:gd name="T19" fmla="*/ 8 h 645"/>
                <a:gd name="T20" fmla="*/ 20 w 1542"/>
                <a:gd name="T21" fmla="*/ 9 h 645"/>
                <a:gd name="T22" fmla="*/ 12 w 1542"/>
                <a:gd name="T23" fmla="*/ 11 h 645"/>
                <a:gd name="T24" fmla="*/ 7 w 1542"/>
                <a:gd name="T25" fmla="*/ 14 h 645"/>
                <a:gd name="T26" fmla="*/ 6 w 1542"/>
                <a:gd name="T27" fmla="*/ 17 h 645"/>
                <a:gd name="T28" fmla="*/ 10 w 1542"/>
                <a:gd name="T29" fmla="*/ 19 h 645"/>
                <a:gd name="T30" fmla="*/ 19 w 1542"/>
                <a:gd name="T31" fmla="*/ 21 h 645"/>
                <a:gd name="T32" fmla="*/ 33 w 1542"/>
                <a:gd name="T33" fmla="*/ 22 h 645"/>
                <a:gd name="T34" fmla="*/ 49 w 1542"/>
                <a:gd name="T35" fmla="*/ 22 h 645"/>
                <a:gd name="T36" fmla="*/ 69 w 1542"/>
                <a:gd name="T37" fmla="*/ 21 h 645"/>
                <a:gd name="T38" fmla="*/ 80 w 1542"/>
                <a:gd name="T39" fmla="*/ 20 h 645"/>
                <a:gd name="T40" fmla="*/ 90 w 1542"/>
                <a:gd name="T41" fmla="*/ 18 h 645"/>
                <a:gd name="T42" fmla="*/ 100 w 1542"/>
                <a:gd name="T43" fmla="*/ 16 h 645"/>
                <a:gd name="T44" fmla="*/ 112 w 1542"/>
                <a:gd name="T45" fmla="*/ 13 h 645"/>
                <a:gd name="T46" fmla="*/ 123 w 1542"/>
                <a:gd name="T47" fmla="*/ 11 h 645"/>
                <a:gd name="T48" fmla="*/ 135 w 1542"/>
                <a:gd name="T49" fmla="*/ 8 h 645"/>
                <a:gd name="T50" fmla="*/ 147 w 1542"/>
                <a:gd name="T51" fmla="*/ 6 h 645"/>
                <a:gd name="T52" fmla="*/ 159 w 1542"/>
                <a:gd name="T53" fmla="*/ 4 h 645"/>
                <a:gd name="T54" fmla="*/ 171 w 1542"/>
                <a:gd name="T55" fmla="*/ 2 h 645"/>
                <a:gd name="T56" fmla="*/ 184 w 1542"/>
                <a:gd name="T57" fmla="*/ 1 h 645"/>
                <a:gd name="T58" fmla="*/ 193 w 1542"/>
                <a:gd name="T59" fmla="*/ 0 h 645"/>
                <a:gd name="T60" fmla="*/ 189 w 1542"/>
                <a:gd name="T61" fmla="*/ 1 h 645"/>
                <a:gd name="T62" fmla="*/ 185 w 1542"/>
                <a:gd name="T63" fmla="*/ 1 h 645"/>
                <a:gd name="T64" fmla="*/ 179 w 1542"/>
                <a:gd name="T65" fmla="*/ 2 h 645"/>
                <a:gd name="T66" fmla="*/ 167 w 1542"/>
                <a:gd name="T67" fmla="*/ 4 h 645"/>
                <a:gd name="T68" fmla="*/ 155 w 1542"/>
                <a:gd name="T69" fmla="*/ 6 h 645"/>
                <a:gd name="T70" fmla="*/ 143 w 1542"/>
                <a:gd name="T71" fmla="*/ 9 h 645"/>
                <a:gd name="T72" fmla="*/ 131 w 1542"/>
                <a:gd name="T73" fmla="*/ 12 h 645"/>
                <a:gd name="T74" fmla="*/ 117 w 1542"/>
                <a:gd name="T75" fmla="*/ 15 h 645"/>
                <a:gd name="T76" fmla="*/ 104 w 1542"/>
                <a:gd name="T77" fmla="*/ 18 h 645"/>
                <a:gd name="T78" fmla="*/ 92 w 1542"/>
                <a:gd name="T79" fmla="*/ 20 h 645"/>
                <a:gd name="T80" fmla="*/ 78 w 1542"/>
                <a:gd name="T81" fmla="*/ 22 h 645"/>
                <a:gd name="T82" fmla="*/ 63 w 1542"/>
                <a:gd name="T83" fmla="*/ 23 h 645"/>
                <a:gd name="T84" fmla="*/ 49 w 1542"/>
                <a:gd name="T85" fmla="*/ 24 h 645"/>
                <a:gd name="T86" fmla="*/ 37 w 1542"/>
                <a:gd name="T87" fmla="*/ 24 h 645"/>
                <a:gd name="T88" fmla="*/ 25 w 1542"/>
                <a:gd name="T89" fmla="*/ 23 h 645"/>
                <a:gd name="T90" fmla="*/ 15 w 1542"/>
                <a:gd name="T91" fmla="*/ 22 h 645"/>
                <a:gd name="T92" fmla="*/ 6 w 1542"/>
                <a:gd name="T93" fmla="*/ 20 h 645"/>
                <a:gd name="T94" fmla="*/ 2 w 1542"/>
                <a:gd name="T95" fmla="*/ 18 h 645"/>
                <a:gd name="T96" fmla="*/ 0 w 1542"/>
                <a:gd name="T97" fmla="*/ 15 h 645"/>
                <a:gd name="T98" fmla="*/ 3 w 1542"/>
                <a:gd name="T99" fmla="*/ 12 h 645"/>
                <a:gd name="T100" fmla="*/ 10 w 1542"/>
                <a:gd name="T101" fmla="*/ 9 h 645"/>
                <a:gd name="T102" fmla="*/ 22 w 1542"/>
                <a:gd name="T103" fmla="*/ 7 h 645"/>
                <a:gd name="T104" fmla="*/ 38 w 1542"/>
                <a:gd name="T105" fmla="*/ 6 h 645"/>
                <a:gd name="T106" fmla="*/ 58 w 1542"/>
                <a:gd name="T107" fmla="*/ 7 h 645"/>
                <a:gd name="T108" fmla="*/ 69 w 1542"/>
                <a:gd name="T109" fmla="*/ 8 h 645"/>
                <a:gd name="T110" fmla="*/ 78 w 1542"/>
                <a:gd name="T111" fmla="*/ 9 h 645"/>
                <a:gd name="T112" fmla="*/ 87 w 1542"/>
                <a:gd name="T113" fmla="*/ 10 h 645"/>
                <a:gd name="T114" fmla="*/ 96 w 1542"/>
                <a:gd name="T115" fmla="*/ 11 h 645"/>
                <a:gd name="T116" fmla="*/ 104 w 1542"/>
                <a:gd name="T117" fmla="*/ 13 h 64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542"/>
                <a:gd name="T178" fmla="*/ 0 h 645"/>
                <a:gd name="T179" fmla="*/ 1542 w 1542"/>
                <a:gd name="T180" fmla="*/ 645 h 64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542" h="645">
                  <a:moveTo>
                    <a:pt x="851" y="386"/>
                  </a:moveTo>
                  <a:lnTo>
                    <a:pt x="830" y="371"/>
                  </a:lnTo>
                  <a:lnTo>
                    <a:pt x="809" y="356"/>
                  </a:lnTo>
                  <a:lnTo>
                    <a:pt x="787" y="342"/>
                  </a:lnTo>
                  <a:lnTo>
                    <a:pt x="764" y="329"/>
                  </a:lnTo>
                  <a:lnTo>
                    <a:pt x="742" y="315"/>
                  </a:lnTo>
                  <a:lnTo>
                    <a:pt x="719" y="303"/>
                  </a:lnTo>
                  <a:lnTo>
                    <a:pt x="695" y="290"/>
                  </a:lnTo>
                  <a:lnTo>
                    <a:pt x="673" y="279"/>
                  </a:lnTo>
                  <a:lnTo>
                    <a:pt x="649" y="268"/>
                  </a:lnTo>
                  <a:lnTo>
                    <a:pt x="626" y="259"/>
                  </a:lnTo>
                  <a:lnTo>
                    <a:pt x="602" y="249"/>
                  </a:lnTo>
                  <a:lnTo>
                    <a:pt x="578" y="241"/>
                  </a:lnTo>
                  <a:lnTo>
                    <a:pt x="554" y="233"/>
                  </a:lnTo>
                  <a:lnTo>
                    <a:pt x="532" y="226"/>
                  </a:lnTo>
                  <a:lnTo>
                    <a:pt x="508" y="219"/>
                  </a:lnTo>
                  <a:lnTo>
                    <a:pt x="484" y="214"/>
                  </a:lnTo>
                  <a:lnTo>
                    <a:pt x="461" y="210"/>
                  </a:lnTo>
                  <a:lnTo>
                    <a:pt x="438" y="206"/>
                  </a:lnTo>
                  <a:lnTo>
                    <a:pt x="415" y="202"/>
                  </a:lnTo>
                  <a:lnTo>
                    <a:pt x="393" y="200"/>
                  </a:lnTo>
                  <a:lnTo>
                    <a:pt x="371" y="199"/>
                  </a:lnTo>
                  <a:lnTo>
                    <a:pt x="348" y="198"/>
                  </a:lnTo>
                  <a:lnTo>
                    <a:pt x="327" y="198"/>
                  </a:lnTo>
                  <a:lnTo>
                    <a:pt x="306" y="199"/>
                  </a:lnTo>
                  <a:lnTo>
                    <a:pt x="286" y="202"/>
                  </a:lnTo>
                  <a:lnTo>
                    <a:pt x="266" y="204"/>
                  </a:lnTo>
                  <a:lnTo>
                    <a:pt x="246" y="208"/>
                  </a:lnTo>
                  <a:lnTo>
                    <a:pt x="228" y="214"/>
                  </a:lnTo>
                  <a:lnTo>
                    <a:pt x="209" y="219"/>
                  </a:lnTo>
                  <a:lnTo>
                    <a:pt x="192" y="226"/>
                  </a:lnTo>
                  <a:lnTo>
                    <a:pt x="175" y="234"/>
                  </a:lnTo>
                  <a:lnTo>
                    <a:pt x="159" y="244"/>
                  </a:lnTo>
                  <a:lnTo>
                    <a:pt x="136" y="260"/>
                  </a:lnTo>
                  <a:lnTo>
                    <a:pt x="117" y="278"/>
                  </a:lnTo>
                  <a:lnTo>
                    <a:pt x="98" y="299"/>
                  </a:lnTo>
                  <a:lnTo>
                    <a:pt x="82" y="322"/>
                  </a:lnTo>
                  <a:lnTo>
                    <a:pt x="68" y="348"/>
                  </a:lnTo>
                  <a:lnTo>
                    <a:pt x="56" y="376"/>
                  </a:lnTo>
                  <a:lnTo>
                    <a:pt x="48" y="408"/>
                  </a:lnTo>
                  <a:lnTo>
                    <a:pt x="42" y="442"/>
                  </a:lnTo>
                  <a:lnTo>
                    <a:pt x="42" y="464"/>
                  </a:lnTo>
                  <a:lnTo>
                    <a:pt x="48" y="484"/>
                  </a:lnTo>
                  <a:lnTo>
                    <a:pt x="59" y="505"/>
                  </a:lnTo>
                  <a:lnTo>
                    <a:pt x="74" y="525"/>
                  </a:lnTo>
                  <a:lnTo>
                    <a:pt x="95" y="543"/>
                  </a:lnTo>
                  <a:lnTo>
                    <a:pt x="120" y="561"/>
                  </a:lnTo>
                  <a:lnTo>
                    <a:pt x="149" y="576"/>
                  </a:lnTo>
                  <a:lnTo>
                    <a:pt x="182" y="588"/>
                  </a:lnTo>
                  <a:lnTo>
                    <a:pt x="218" y="597"/>
                  </a:lnTo>
                  <a:lnTo>
                    <a:pt x="259" y="606"/>
                  </a:lnTo>
                  <a:lnTo>
                    <a:pt x="301" y="608"/>
                  </a:lnTo>
                  <a:lnTo>
                    <a:pt x="347" y="610"/>
                  </a:lnTo>
                  <a:lnTo>
                    <a:pt x="396" y="606"/>
                  </a:lnTo>
                  <a:lnTo>
                    <a:pt x="445" y="599"/>
                  </a:lnTo>
                  <a:lnTo>
                    <a:pt x="498" y="587"/>
                  </a:lnTo>
                  <a:lnTo>
                    <a:pt x="552" y="569"/>
                  </a:lnTo>
                  <a:lnTo>
                    <a:pt x="580" y="558"/>
                  </a:lnTo>
                  <a:lnTo>
                    <a:pt x="607" y="546"/>
                  </a:lnTo>
                  <a:lnTo>
                    <a:pt x="635" y="532"/>
                  </a:lnTo>
                  <a:lnTo>
                    <a:pt x="663" y="517"/>
                  </a:lnTo>
                  <a:lnTo>
                    <a:pt x="692" y="501"/>
                  </a:lnTo>
                  <a:lnTo>
                    <a:pt x="720" y="483"/>
                  </a:lnTo>
                  <a:lnTo>
                    <a:pt x="749" y="464"/>
                  </a:lnTo>
                  <a:lnTo>
                    <a:pt x="778" y="445"/>
                  </a:lnTo>
                  <a:lnTo>
                    <a:pt x="807" y="424"/>
                  </a:lnTo>
                  <a:lnTo>
                    <a:pt x="837" y="402"/>
                  </a:lnTo>
                  <a:lnTo>
                    <a:pt x="867" y="380"/>
                  </a:lnTo>
                  <a:lnTo>
                    <a:pt x="897" y="359"/>
                  </a:lnTo>
                  <a:lnTo>
                    <a:pt x="926" y="335"/>
                  </a:lnTo>
                  <a:lnTo>
                    <a:pt x="957" y="312"/>
                  </a:lnTo>
                  <a:lnTo>
                    <a:pt x="987" y="290"/>
                  </a:lnTo>
                  <a:lnTo>
                    <a:pt x="1017" y="267"/>
                  </a:lnTo>
                  <a:lnTo>
                    <a:pt x="1048" y="244"/>
                  </a:lnTo>
                  <a:lnTo>
                    <a:pt x="1079" y="222"/>
                  </a:lnTo>
                  <a:lnTo>
                    <a:pt x="1110" y="199"/>
                  </a:lnTo>
                  <a:lnTo>
                    <a:pt x="1141" y="177"/>
                  </a:lnTo>
                  <a:lnTo>
                    <a:pt x="1174" y="157"/>
                  </a:lnTo>
                  <a:lnTo>
                    <a:pt x="1206" y="136"/>
                  </a:lnTo>
                  <a:lnTo>
                    <a:pt x="1237" y="117"/>
                  </a:lnTo>
                  <a:lnTo>
                    <a:pt x="1269" y="98"/>
                  </a:lnTo>
                  <a:lnTo>
                    <a:pt x="1302" y="80"/>
                  </a:lnTo>
                  <a:lnTo>
                    <a:pt x="1334" y="65"/>
                  </a:lnTo>
                  <a:lnTo>
                    <a:pt x="1368" y="50"/>
                  </a:lnTo>
                  <a:lnTo>
                    <a:pt x="1401" y="36"/>
                  </a:lnTo>
                  <a:lnTo>
                    <a:pt x="1434" y="24"/>
                  </a:lnTo>
                  <a:lnTo>
                    <a:pt x="1467" y="15"/>
                  </a:lnTo>
                  <a:lnTo>
                    <a:pt x="1500" y="6"/>
                  </a:lnTo>
                  <a:lnTo>
                    <a:pt x="1535" y="0"/>
                  </a:lnTo>
                  <a:lnTo>
                    <a:pt x="1542" y="13"/>
                  </a:lnTo>
                  <a:lnTo>
                    <a:pt x="1532" y="15"/>
                  </a:lnTo>
                  <a:lnTo>
                    <a:pt x="1520" y="17"/>
                  </a:lnTo>
                  <a:lnTo>
                    <a:pt x="1510" y="19"/>
                  </a:lnTo>
                  <a:lnTo>
                    <a:pt x="1499" y="21"/>
                  </a:lnTo>
                  <a:lnTo>
                    <a:pt x="1488" y="24"/>
                  </a:lnTo>
                  <a:lnTo>
                    <a:pt x="1479" y="28"/>
                  </a:lnTo>
                  <a:lnTo>
                    <a:pt x="1468" y="31"/>
                  </a:lnTo>
                  <a:lnTo>
                    <a:pt x="1459" y="35"/>
                  </a:lnTo>
                  <a:lnTo>
                    <a:pt x="1428" y="50"/>
                  </a:lnTo>
                  <a:lnTo>
                    <a:pt x="1396" y="66"/>
                  </a:lnTo>
                  <a:lnTo>
                    <a:pt x="1363" y="84"/>
                  </a:lnTo>
                  <a:lnTo>
                    <a:pt x="1332" y="103"/>
                  </a:lnTo>
                  <a:lnTo>
                    <a:pt x="1300" y="124"/>
                  </a:lnTo>
                  <a:lnTo>
                    <a:pt x="1268" y="147"/>
                  </a:lnTo>
                  <a:lnTo>
                    <a:pt x="1236" y="170"/>
                  </a:lnTo>
                  <a:lnTo>
                    <a:pt x="1204" y="193"/>
                  </a:lnTo>
                  <a:lnTo>
                    <a:pt x="1172" y="218"/>
                  </a:lnTo>
                  <a:lnTo>
                    <a:pt x="1139" y="244"/>
                  </a:lnTo>
                  <a:lnTo>
                    <a:pt x="1106" y="270"/>
                  </a:lnTo>
                  <a:lnTo>
                    <a:pt x="1074" y="296"/>
                  </a:lnTo>
                  <a:lnTo>
                    <a:pt x="1041" y="322"/>
                  </a:lnTo>
                  <a:lnTo>
                    <a:pt x="1008" y="348"/>
                  </a:lnTo>
                  <a:lnTo>
                    <a:pt x="973" y="374"/>
                  </a:lnTo>
                  <a:lnTo>
                    <a:pt x="940" y="400"/>
                  </a:lnTo>
                  <a:lnTo>
                    <a:pt x="906" y="425"/>
                  </a:lnTo>
                  <a:lnTo>
                    <a:pt x="872" y="450"/>
                  </a:lnTo>
                  <a:lnTo>
                    <a:pt x="838" y="475"/>
                  </a:lnTo>
                  <a:lnTo>
                    <a:pt x="802" y="496"/>
                  </a:lnTo>
                  <a:lnTo>
                    <a:pt x="767" y="518"/>
                  </a:lnTo>
                  <a:lnTo>
                    <a:pt x="732" y="540"/>
                  </a:lnTo>
                  <a:lnTo>
                    <a:pt x="695" y="559"/>
                  </a:lnTo>
                  <a:lnTo>
                    <a:pt x="659" y="577"/>
                  </a:lnTo>
                  <a:lnTo>
                    <a:pt x="623" y="592"/>
                  </a:lnTo>
                  <a:lnTo>
                    <a:pt x="585" y="607"/>
                  </a:lnTo>
                  <a:lnTo>
                    <a:pt x="548" y="619"/>
                  </a:lnTo>
                  <a:lnTo>
                    <a:pt x="510" y="629"/>
                  </a:lnTo>
                  <a:lnTo>
                    <a:pt x="471" y="637"/>
                  </a:lnTo>
                  <a:lnTo>
                    <a:pt x="433" y="643"/>
                  </a:lnTo>
                  <a:lnTo>
                    <a:pt x="394" y="645"/>
                  </a:lnTo>
                  <a:lnTo>
                    <a:pt x="354" y="645"/>
                  </a:lnTo>
                  <a:lnTo>
                    <a:pt x="323" y="644"/>
                  </a:lnTo>
                  <a:lnTo>
                    <a:pt x="292" y="640"/>
                  </a:lnTo>
                  <a:lnTo>
                    <a:pt x="262" y="634"/>
                  </a:lnTo>
                  <a:lnTo>
                    <a:pt x="232" y="629"/>
                  </a:lnTo>
                  <a:lnTo>
                    <a:pt x="202" y="621"/>
                  </a:lnTo>
                  <a:lnTo>
                    <a:pt x="174" y="611"/>
                  </a:lnTo>
                  <a:lnTo>
                    <a:pt x="147" y="600"/>
                  </a:lnTo>
                  <a:lnTo>
                    <a:pt x="121" y="588"/>
                  </a:lnTo>
                  <a:lnTo>
                    <a:pt x="97" y="573"/>
                  </a:lnTo>
                  <a:lnTo>
                    <a:pt x="75" y="558"/>
                  </a:lnTo>
                  <a:lnTo>
                    <a:pt x="55" y="540"/>
                  </a:lnTo>
                  <a:lnTo>
                    <a:pt x="38" y="522"/>
                  </a:lnTo>
                  <a:lnTo>
                    <a:pt x="23" y="502"/>
                  </a:lnTo>
                  <a:lnTo>
                    <a:pt x="13" y="480"/>
                  </a:lnTo>
                  <a:lnTo>
                    <a:pt x="5" y="457"/>
                  </a:lnTo>
                  <a:lnTo>
                    <a:pt x="0" y="432"/>
                  </a:lnTo>
                  <a:lnTo>
                    <a:pt x="0" y="406"/>
                  </a:lnTo>
                  <a:lnTo>
                    <a:pt x="4" y="380"/>
                  </a:lnTo>
                  <a:lnTo>
                    <a:pt x="11" y="353"/>
                  </a:lnTo>
                  <a:lnTo>
                    <a:pt x="21" y="327"/>
                  </a:lnTo>
                  <a:lnTo>
                    <a:pt x="37" y="303"/>
                  </a:lnTo>
                  <a:lnTo>
                    <a:pt x="55" y="278"/>
                  </a:lnTo>
                  <a:lnTo>
                    <a:pt x="78" y="255"/>
                  </a:lnTo>
                  <a:lnTo>
                    <a:pt x="105" y="234"/>
                  </a:lnTo>
                  <a:lnTo>
                    <a:pt x="135" y="215"/>
                  </a:lnTo>
                  <a:lnTo>
                    <a:pt x="171" y="199"/>
                  </a:lnTo>
                  <a:lnTo>
                    <a:pt x="210" y="187"/>
                  </a:lnTo>
                  <a:lnTo>
                    <a:pt x="253" y="177"/>
                  </a:lnTo>
                  <a:lnTo>
                    <a:pt x="300" y="172"/>
                  </a:lnTo>
                  <a:lnTo>
                    <a:pt x="352" y="172"/>
                  </a:lnTo>
                  <a:lnTo>
                    <a:pt x="408" y="174"/>
                  </a:lnTo>
                  <a:lnTo>
                    <a:pt x="468" y="184"/>
                  </a:lnTo>
                  <a:lnTo>
                    <a:pt x="494" y="189"/>
                  </a:lnTo>
                  <a:lnTo>
                    <a:pt x="519" y="196"/>
                  </a:lnTo>
                  <a:lnTo>
                    <a:pt x="545" y="204"/>
                  </a:lnTo>
                  <a:lnTo>
                    <a:pt x="570" y="213"/>
                  </a:lnTo>
                  <a:lnTo>
                    <a:pt x="595" y="222"/>
                  </a:lnTo>
                  <a:lnTo>
                    <a:pt x="620" y="232"/>
                  </a:lnTo>
                  <a:lnTo>
                    <a:pt x="645" y="243"/>
                  </a:lnTo>
                  <a:lnTo>
                    <a:pt x="670" y="255"/>
                  </a:lnTo>
                  <a:lnTo>
                    <a:pt x="693" y="267"/>
                  </a:lnTo>
                  <a:lnTo>
                    <a:pt x="718" y="281"/>
                  </a:lnTo>
                  <a:lnTo>
                    <a:pt x="742" y="294"/>
                  </a:lnTo>
                  <a:lnTo>
                    <a:pt x="766" y="308"/>
                  </a:lnTo>
                  <a:lnTo>
                    <a:pt x="791" y="323"/>
                  </a:lnTo>
                  <a:lnTo>
                    <a:pt x="815" y="339"/>
                  </a:lnTo>
                  <a:lnTo>
                    <a:pt x="839" y="354"/>
                  </a:lnTo>
                  <a:lnTo>
                    <a:pt x="862" y="371"/>
                  </a:lnTo>
                  <a:lnTo>
                    <a:pt x="851" y="386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>
              <a:off x="762" y="230"/>
              <a:ext cx="389" cy="353"/>
            </a:xfrm>
            <a:custGeom>
              <a:avLst/>
              <a:gdLst>
                <a:gd name="T0" fmla="*/ 68 w 778"/>
                <a:gd name="T1" fmla="*/ 35 h 1058"/>
                <a:gd name="T2" fmla="*/ 74 w 778"/>
                <a:gd name="T3" fmla="*/ 34 h 1058"/>
                <a:gd name="T4" fmla="*/ 79 w 778"/>
                <a:gd name="T5" fmla="*/ 34 h 1058"/>
                <a:gd name="T6" fmla="*/ 84 w 778"/>
                <a:gd name="T7" fmla="*/ 34 h 1058"/>
                <a:gd name="T8" fmla="*/ 88 w 778"/>
                <a:gd name="T9" fmla="*/ 34 h 1058"/>
                <a:gd name="T10" fmla="*/ 91 w 778"/>
                <a:gd name="T11" fmla="*/ 35 h 1058"/>
                <a:gd name="T12" fmla="*/ 94 w 778"/>
                <a:gd name="T13" fmla="*/ 35 h 1058"/>
                <a:gd name="T14" fmla="*/ 96 w 778"/>
                <a:gd name="T15" fmla="*/ 36 h 1058"/>
                <a:gd name="T16" fmla="*/ 97 w 778"/>
                <a:gd name="T17" fmla="*/ 38 h 1058"/>
                <a:gd name="T18" fmla="*/ 97 w 778"/>
                <a:gd name="T19" fmla="*/ 38 h 1058"/>
                <a:gd name="T20" fmla="*/ 94 w 778"/>
                <a:gd name="T21" fmla="*/ 39 h 1058"/>
                <a:gd name="T22" fmla="*/ 89 w 778"/>
                <a:gd name="T23" fmla="*/ 39 h 1058"/>
                <a:gd name="T24" fmla="*/ 83 w 778"/>
                <a:gd name="T25" fmla="*/ 39 h 1058"/>
                <a:gd name="T26" fmla="*/ 75 w 778"/>
                <a:gd name="T27" fmla="*/ 38 h 1058"/>
                <a:gd name="T28" fmla="*/ 67 w 778"/>
                <a:gd name="T29" fmla="*/ 37 h 1058"/>
                <a:gd name="T30" fmla="*/ 58 w 778"/>
                <a:gd name="T31" fmla="*/ 36 h 1058"/>
                <a:gd name="T32" fmla="*/ 49 w 778"/>
                <a:gd name="T33" fmla="*/ 33 h 1058"/>
                <a:gd name="T34" fmla="*/ 42 w 778"/>
                <a:gd name="T35" fmla="*/ 30 h 1058"/>
                <a:gd name="T36" fmla="*/ 33 w 778"/>
                <a:gd name="T37" fmla="*/ 26 h 1058"/>
                <a:gd name="T38" fmla="*/ 25 w 778"/>
                <a:gd name="T39" fmla="*/ 22 h 1058"/>
                <a:gd name="T40" fmla="*/ 19 w 778"/>
                <a:gd name="T41" fmla="*/ 17 h 1058"/>
                <a:gd name="T42" fmla="*/ 12 w 778"/>
                <a:gd name="T43" fmla="*/ 12 h 1058"/>
                <a:gd name="T44" fmla="*/ 6 w 778"/>
                <a:gd name="T45" fmla="*/ 8 h 1058"/>
                <a:gd name="T46" fmla="*/ 2 w 778"/>
                <a:gd name="T47" fmla="*/ 3 h 1058"/>
                <a:gd name="T48" fmla="*/ 2 w 778"/>
                <a:gd name="T49" fmla="*/ 0 h 1058"/>
                <a:gd name="T50" fmla="*/ 6 w 778"/>
                <a:gd name="T51" fmla="*/ 6 h 1058"/>
                <a:gd name="T52" fmla="*/ 12 w 778"/>
                <a:gd name="T53" fmla="*/ 11 h 1058"/>
                <a:gd name="T54" fmla="*/ 19 w 778"/>
                <a:gd name="T55" fmla="*/ 16 h 1058"/>
                <a:gd name="T56" fmla="*/ 26 w 778"/>
                <a:gd name="T57" fmla="*/ 21 h 1058"/>
                <a:gd name="T58" fmla="*/ 34 w 778"/>
                <a:gd name="T59" fmla="*/ 25 h 1058"/>
                <a:gd name="T60" fmla="*/ 42 w 778"/>
                <a:gd name="T61" fmla="*/ 28 h 1058"/>
                <a:gd name="T62" fmla="*/ 49 w 778"/>
                <a:gd name="T63" fmla="*/ 31 h 1058"/>
                <a:gd name="T64" fmla="*/ 55 w 778"/>
                <a:gd name="T65" fmla="*/ 33 h 1058"/>
                <a:gd name="T66" fmla="*/ 61 w 778"/>
                <a:gd name="T67" fmla="*/ 35 h 1058"/>
                <a:gd name="T68" fmla="*/ 69 w 778"/>
                <a:gd name="T69" fmla="*/ 37 h 1058"/>
                <a:gd name="T70" fmla="*/ 75 w 778"/>
                <a:gd name="T71" fmla="*/ 37 h 1058"/>
                <a:gd name="T72" fmla="*/ 81 w 778"/>
                <a:gd name="T73" fmla="*/ 38 h 1058"/>
                <a:gd name="T74" fmla="*/ 86 w 778"/>
                <a:gd name="T75" fmla="*/ 38 h 1058"/>
                <a:gd name="T76" fmla="*/ 90 w 778"/>
                <a:gd name="T77" fmla="*/ 38 h 1058"/>
                <a:gd name="T78" fmla="*/ 93 w 778"/>
                <a:gd name="T79" fmla="*/ 37 h 1058"/>
                <a:gd name="T80" fmla="*/ 93 w 778"/>
                <a:gd name="T81" fmla="*/ 37 h 1058"/>
                <a:gd name="T82" fmla="*/ 93 w 778"/>
                <a:gd name="T83" fmla="*/ 36 h 1058"/>
                <a:gd name="T84" fmla="*/ 91 w 778"/>
                <a:gd name="T85" fmla="*/ 36 h 1058"/>
                <a:gd name="T86" fmla="*/ 88 w 778"/>
                <a:gd name="T87" fmla="*/ 36 h 1058"/>
                <a:gd name="T88" fmla="*/ 84 w 778"/>
                <a:gd name="T89" fmla="*/ 35 h 1058"/>
                <a:gd name="T90" fmla="*/ 80 w 778"/>
                <a:gd name="T91" fmla="*/ 35 h 1058"/>
                <a:gd name="T92" fmla="*/ 76 w 778"/>
                <a:gd name="T93" fmla="*/ 35 h 1058"/>
                <a:gd name="T94" fmla="*/ 71 w 778"/>
                <a:gd name="T95" fmla="*/ 35 h 1058"/>
                <a:gd name="T96" fmla="*/ 66 w 778"/>
                <a:gd name="T97" fmla="*/ 35 h 105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78"/>
                <a:gd name="T148" fmla="*/ 0 h 1058"/>
                <a:gd name="T149" fmla="*/ 778 w 778"/>
                <a:gd name="T150" fmla="*/ 1058 h 105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78" h="1058">
                  <a:moveTo>
                    <a:pt x="520" y="941"/>
                  </a:moveTo>
                  <a:lnTo>
                    <a:pt x="543" y="936"/>
                  </a:lnTo>
                  <a:lnTo>
                    <a:pt x="567" y="932"/>
                  </a:lnTo>
                  <a:lnTo>
                    <a:pt x="589" y="930"/>
                  </a:lnTo>
                  <a:lnTo>
                    <a:pt x="610" y="926"/>
                  </a:lnTo>
                  <a:lnTo>
                    <a:pt x="630" y="924"/>
                  </a:lnTo>
                  <a:lnTo>
                    <a:pt x="649" y="923"/>
                  </a:lnTo>
                  <a:lnTo>
                    <a:pt x="667" y="923"/>
                  </a:lnTo>
                  <a:lnTo>
                    <a:pt x="684" y="923"/>
                  </a:lnTo>
                  <a:lnTo>
                    <a:pt x="699" y="926"/>
                  </a:lnTo>
                  <a:lnTo>
                    <a:pt x="714" y="930"/>
                  </a:lnTo>
                  <a:lnTo>
                    <a:pt x="726" y="935"/>
                  </a:lnTo>
                  <a:lnTo>
                    <a:pt x="739" y="943"/>
                  </a:lnTo>
                  <a:lnTo>
                    <a:pt x="750" y="953"/>
                  </a:lnTo>
                  <a:lnTo>
                    <a:pt x="759" y="965"/>
                  </a:lnTo>
                  <a:lnTo>
                    <a:pt x="768" y="980"/>
                  </a:lnTo>
                  <a:lnTo>
                    <a:pt x="775" y="998"/>
                  </a:lnTo>
                  <a:lnTo>
                    <a:pt x="778" y="1013"/>
                  </a:lnTo>
                  <a:lnTo>
                    <a:pt x="776" y="1025"/>
                  </a:lnTo>
                  <a:lnTo>
                    <a:pt x="770" y="1036"/>
                  </a:lnTo>
                  <a:lnTo>
                    <a:pt x="759" y="1046"/>
                  </a:lnTo>
                  <a:lnTo>
                    <a:pt x="745" y="1053"/>
                  </a:lnTo>
                  <a:lnTo>
                    <a:pt x="727" y="1057"/>
                  </a:lnTo>
                  <a:lnTo>
                    <a:pt x="706" y="1058"/>
                  </a:lnTo>
                  <a:lnTo>
                    <a:pt x="682" y="1058"/>
                  </a:lnTo>
                  <a:lnTo>
                    <a:pt x="657" y="1054"/>
                  </a:lnTo>
                  <a:lnTo>
                    <a:pt x="629" y="1047"/>
                  </a:lnTo>
                  <a:lnTo>
                    <a:pt x="598" y="1037"/>
                  </a:lnTo>
                  <a:lnTo>
                    <a:pt x="566" y="1024"/>
                  </a:lnTo>
                  <a:lnTo>
                    <a:pt x="533" y="1007"/>
                  </a:lnTo>
                  <a:lnTo>
                    <a:pt x="500" y="987"/>
                  </a:lnTo>
                  <a:lnTo>
                    <a:pt x="466" y="961"/>
                  </a:lnTo>
                  <a:lnTo>
                    <a:pt x="430" y="932"/>
                  </a:lnTo>
                  <a:lnTo>
                    <a:pt x="396" y="898"/>
                  </a:lnTo>
                  <a:lnTo>
                    <a:pt x="363" y="857"/>
                  </a:lnTo>
                  <a:lnTo>
                    <a:pt x="329" y="812"/>
                  </a:lnTo>
                  <a:lnTo>
                    <a:pt x="297" y="762"/>
                  </a:lnTo>
                  <a:lnTo>
                    <a:pt x="263" y="706"/>
                  </a:lnTo>
                  <a:lnTo>
                    <a:pt x="232" y="648"/>
                  </a:lnTo>
                  <a:lnTo>
                    <a:pt x="202" y="587"/>
                  </a:lnTo>
                  <a:lnTo>
                    <a:pt x="173" y="524"/>
                  </a:lnTo>
                  <a:lnTo>
                    <a:pt x="145" y="460"/>
                  </a:lnTo>
                  <a:lnTo>
                    <a:pt x="118" y="395"/>
                  </a:lnTo>
                  <a:lnTo>
                    <a:pt x="93" y="330"/>
                  </a:lnTo>
                  <a:lnTo>
                    <a:pt x="70" y="266"/>
                  </a:lnTo>
                  <a:lnTo>
                    <a:pt x="50" y="205"/>
                  </a:lnTo>
                  <a:lnTo>
                    <a:pt x="31" y="145"/>
                  </a:lnTo>
                  <a:lnTo>
                    <a:pt x="14" y="87"/>
                  </a:lnTo>
                  <a:lnTo>
                    <a:pt x="0" y="34"/>
                  </a:lnTo>
                  <a:lnTo>
                    <a:pt x="16" y="0"/>
                  </a:lnTo>
                  <a:lnTo>
                    <a:pt x="32" y="77"/>
                  </a:lnTo>
                  <a:lnTo>
                    <a:pt x="52" y="150"/>
                  </a:lnTo>
                  <a:lnTo>
                    <a:pt x="74" y="224"/>
                  </a:lnTo>
                  <a:lnTo>
                    <a:pt x="98" y="295"/>
                  </a:lnTo>
                  <a:lnTo>
                    <a:pt x="124" y="363"/>
                  </a:lnTo>
                  <a:lnTo>
                    <a:pt x="152" y="429"/>
                  </a:lnTo>
                  <a:lnTo>
                    <a:pt x="181" y="493"/>
                  </a:lnTo>
                  <a:lnTo>
                    <a:pt x="212" y="553"/>
                  </a:lnTo>
                  <a:lnTo>
                    <a:pt x="242" y="610"/>
                  </a:lnTo>
                  <a:lnTo>
                    <a:pt x="272" y="663"/>
                  </a:lnTo>
                  <a:lnTo>
                    <a:pt x="303" y="714"/>
                  </a:lnTo>
                  <a:lnTo>
                    <a:pt x="332" y="760"/>
                  </a:lnTo>
                  <a:lnTo>
                    <a:pt x="362" y="803"/>
                  </a:lnTo>
                  <a:lnTo>
                    <a:pt x="390" y="840"/>
                  </a:lnTo>
                  <a:lnTo>
                    <a:pt x="416" y="872"/>
                  </a:lnTo>
                  <a:lnTo>
                    <a:pt x="441" y="901"/>
                  </a:lnTo>
                  <a:lnTo>
                    <a:pt x="467" y="927"/>
                  </a:lnTo>
                  <a:lnTo>
                    <a:pt x="494" y="950"/>
                  </a:lnTo>
                  <a:lnTo>
                    <a:pt x="521" y="969"/>
                  </a:lnTo>
                  <a:lnTo>
                    <a:pt x="547" y="986"/>
                  </a:lnTo>
                  <a:lnTo>
                    <a:pt x="573" y="999"/>
                  </a:lnTo>
                  <a:lnTo>
                    <a:pt x="598" y="1009"/>
                  </a:lnTo>
                  <a:lnTo>
                    <a:pt x="622" y="1016"/>
                  </a:lnTo>
                  <a:lnTo>
                    <a:pt x="645" y="1021"/>
                  </a:lnTo>
                  <a:lnTo>
                    <a:pt x="667" y="1024"/>
                  </a:lnTo>
                  <a:lnTo>
                    <a:pt x="686" y="1024"/>
                  </a:lnTo>
                  <a:lnTo>
                    <a:pt x="703" y="1024"/>
                  </a:lnTo>
                  <a:lnTo>
                    <a:pt x="718" y="1020"/>
                  </a:lnTo>
                  <a:lnTo>
                    <a:pt x="729" y="1016"/>
                  </a:lnTo>
                  <a:lnTo>
                    <a:pt x="737" y="1010"/>
                  </a:lnTo>
                  <a:lnTo>
                    <a:pt x="743" y="1003"/>
                  </a:lnTo>
                  <a:lnTo>
                    <a:pt x="744" y="995"/>
                  </a:lnTo>
                  <a:lnTo>
                    <a:pt x="742" y="988"/>
                  </a:lnTo>
                  <a:lnTo>
                    <a:pt x="737" y="983"/>
                  </a:lnTo>
                  <a:lnTo>
                    <a:pt x="731" y="977"/>
                  </a:lnTo>
                  <a:lnTo>
                    <a:pt x="723" y="972"/>
                  </a:lnTo>
                  <a:lnTo>
                    <a:pt x="713" y="968"/>
                  </a:lnTo>
                  <a:lnTo>
                    <a:pt x="700" y="964"/>
                  </a:lnTo>
                  <a:lnTo>
                    <a:pt x="687" y="960"/>
                  </a:lnTo>
                  <a:lnTo>
                    <a:pt x="672" y="957"/>
                  </a:lnTo>
                  <a:lnTo>
                    <a:pt x="657" y="954"/>
                  </a:lnTo>
                  <a:lnTo>
                    <a:pt x="639" y="953"/>
                  </a:lnTo>
                  <a:lnTo>
                    <a:pt x="621" y="950"/>
                  </a:lnTo>
                  <a:lnTo>
                    <a:pt x="604" y="950"/>
                  </a:lnTo>
                  <a:lnTo>
                    <a:pt x="584" y="950"/>
                  </a:lnTo>
                  <a:lnTo>
                    <a:pt x="565" y="950"/>
                  </a:lnTo>
                  <a:lnTo>
                    <a:pt x="546" y="951"/>
                  </a:lnTo>
                  <a:lnTo>
                    <a:pt x="527" y="954"/>
                  </a:lnTo>
                  <a:lnTo>
                    <a:pt x="520" y="941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3"/>
            <p:cNvSpPr>
              <a:spLocks/>
            </p:cNvSpPr>
            <p:nvPr/>
          </p:nvSpPr>
          <p:spPr bwMode="auto">
            <a:xfrm>
              <a:off x="509" y="128"/>
              <a:ext cx="298" cy="429"/>
            </a:xfrm>
            <a:custGeom>
              <a:avLst/>
              <a:gdLst>
                <a:gd name="T0" fmla="*/ 62 w 594"/>
                <a:gd name="T1" fmla="*/ 11 h 1289"/>
                <a:gd name="T2" fmla="*/ 60 w 594"/>
                <a:gd name="T3" fmla="*/ 8 h 1289"/>
                <a:gd name="T4" fmla="*/ 60 w 594"/>
                <a:gd name="T5" fmla="*/ 5 h 1289"/>
                <a:gd name="T6" fmla="*/ 61 w 594"/>
                <a:gd name="T7" fmla="*/ 2 h 1289"/>
                <a:gd name="T8" fmla="*/ 63 w 594"/>
                <a:gd name="T9" fmla="*/ 1 h 1289"/>
                <a:gd name="T10" fmla="*/ 66 w 594"/>
                <a:gd name="T11" fmla="*/ 0 h 1289"/>
                <a:gd name="T12" fmla="*/ 68 w 594"/>
                <a:gd name="T13" fmla="*/ 0 h 1289"/>
                <a:gd name="T14" fmla="*/ 71 w 594"/>
                <a:gd name="T15" fmla="*/ 1 h 1289"/>
                <a:gd name="T16" fmla="*/ 73 w 594"/>
                <a:gd name="T17" fmla="*/ 2 h 1289"/>
                <a:gd name="T18" fmla="*/ 75 w 594"/>
                <a:gd name="T19" fmla="*/ 4 h 1289"/>
                <a:gd name="T20" fmla="*/ 74 w 594"/>
                <a:gd name="T21" fmla="*/ 8 h 1289"/>
                <a:gd name="T22" fmla="*/ 71 w 594"/>
                <a:gd name="T23" fmla="*/ 13 h 1289"/>
                <a:gd name="T24" fmla="*/ 65 w 594"/>
                <a:gd name="T25" fmla="*/ 20 h 1289"/>
                <a:gd name="T26" fmla="*/ 57 w 594"/>
                <a:gd name="T27" fmla="*/ 26 h 1289"/>
                <a:gd name="T28" fmla="*/ 47 w 594"/>
                <a:gd name="T29" fmla="*/ 31 h 1289"/>
                <a:gd name="T30" fmla="*/ 37 w 594"/>
                <a:gd name="T31" fmla="*/ 36 h 1289"/>
                <a:gd name="T32" fmla="*/ 28 w 594"/>
                <a:gd name="T33" fmla="*/ 41 h 1289"/>
                <a:gd name="T34" fmla="*/ 19 w 594"/>
                <a:gd name="T35" fmla="*/ 44 h 1289"/>
                <a:gd name="T36" fmla="*/ 13 w 594"/>
                <a:gd name="T37" fmla="*/ 46 h 1289"/>
                <a:gd name="T38" fmla="*/ 10 w 594"/>
                <a:gd name="T39" fmla="*/ 46 h 1289"/>
                <a:gd name="T40" fmla="*/ 7 w 594"/>
                <a:gd name="T41" fmla="*/ 47 h 1289"/>
                <a:gd name="T42" fmla="*/ 5 w 594"/>
                <a:gd name="T43" fmla="*/ 47 h 1289"/>
                <a:gd name="T44" fmla="*/ 0 w 594"/>
                <a:gd name="T45" fmla="*/ 47 h 1289"/>
                <a:gd name="T46" fmla="*/ 7 w 594"/>
                <a:gd name="T47" fmla="*/ 46 h 1289"/>
                <a:gd name="T48" fmla="*/ 13 w 594"/>
                <a:gd name="T49" fmla="*/ 44 h 1289"/>
                <a:gd name="T50" fmla="*/ 18 w 594"/>
                <a:gd name="T51" fmla="*/ 42 h 1289"/>
                <a:gd name="T52" fmla="*/ 23 w 594"/>
                <a:gd name="T53" fmla="*/ 39 h 1289"/>
                <a:gd name="T54" fmla="*/ 28 w 594"/>
                <a:gd name="T55" fmla="*/ 37 h 1289"/>
                <a:gd name="T56" fmla="*/ 33 w 594"/>
                <a:gd name="T57" fmla="*/ 35 h 1289"/>
                <a:gd name="T58" fmla="*/ 38 w 594"/>
                <a:gd name="T59" fmla="*/ 32 h 1289"/>
                <a:gd name="T60" fmla="*/ 43 w 594"/>
                <a:gd name="T61" fmla="*/ 29 h 1289"/>
                <a:gd name="T62" fmla="*/ 49 w 594"/>
                <a:gd name="T63" fmla="*/ 26 h 1289"/>
                <a:gd name="T64" fmla="*/ 55 w 594"/>
                <a:gd name="T65" fmla="*/ 22 h 1289"/>
                <a:gd name="T66" fmla="*/ 60 w 594"/>
                <a:gd name="T67" fmla="*/ 19 h 1289"/>
                <a:gd name="T68" fmla="*/ 63 w 594"/>
                <a:gd name="T69" fmla="*/ 15 h 1289"/>
                <a:gd name="T70" fmla="*/ 67 w 594"/>
                <a:gd name="T71" fmla="*/ 12 h 1289"/>
                <a:gd name="T72" fmla="*/ 69 w 594"/>
                <a:gd name="T73" fmla="*/ 10 h 1289"/>
                <a:gd name="T74" fmla="*/ 71 w 594"/>
                <a:gd name="T75" fmla="*/ 7 h 1289"/>
                <a:gd name="T76" fmla="*/ 72 w 594"/>
                <a:gd name="T77" fmla="*/ 6 h 1289"/>
                <a:gd name="T78" fmla="*/ 71 w 594"/>
                <a:gd name="T79" fmla="*/ 3 h 1289"/>
                <a:gd name="T80" fmla="*/ 67 w 594"/>
                <a:gd name="T81" fmla="*/ 2 h 1289"/>
                <a:gd name="T82" fmla="*/ 63 w 594"/>
                <a:gd name="T83" fmla="*/ 3 h 1289"/>
                <a:gd name="T84" fmla="*/ 63 w 594"/>
                <a:gd name="T85" fmla="*/ 7 h 1289"/>
                <a:gd name="T86" fmla="*/ 64 w 594"/>
                <a:gd name="T87" fmla="*/ 9 h 1289"/>
                <a:gd name="T88" fmla="*/ 66 w 594"/>
                <a:gd name="T89" fmla="*/ 11 h 128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94"/>
                <a:gd name="T136" fmla="*/ 0 h 1289"/>
                <a:gd name="T137" fmla="*/ 594 w 594"/>
                <a:gd name="T138" fmla="*/ 1289 h 128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94" h="1289">
                  <a:moveTo>
                    <a:pt x="506" y="341"/>
                  </a:moveTo>
                  <a:lnTo>
                    <a:pt x="493" y="289"/>
                  </a:lnTo>
                  <a:lnTo>
                    <a:pt x="485" y="243"/>
                  </a:lnTo>
                  <a:lnTo>
                    <a:pt x="479" y="203"/>
                  </a:lnTo>
                  <a:lnTo>
                    <a:pt x="477" y="172"/>
                  </a:lnTo>
                  <a:lnTo>
                    <a:pt x="478" y="128"/>
                  </a:lnTo>
                  <a:lnTo>
                    <a:pt x="481" y="91"/>
                  </a:lnTo>
                  <a:lnTo>
                    <a:pt x="487" y="63"/>
                  </a:lnTo>
                  <a:lnTo>
                    <a:pt x="495" y="38"/>
                  </a:lnTo>
                  <a:lnTo>
                    <a:pt x="503" y="22"/>
                  </a:lnTo>
                  <a:lnTo>
                    <a:pt x="512" y="9"/>
                  </a:lnTo>
                  <a:lnTo>
                    <a:pt x="522" y="3"/>
                  </a:lnTo>
                  <a:lnTo>
                    <a:pt x="531" y="0"/>
                  </a:lnTo>
                  <a:lnTo>
                    <a:pt x="540" y="3"/>
                  </a:lnTo>
                  <a:lnTo>
                    <a:pt x="551" y="8"/>
                  </a:lnTo>
                  <a:lnTo>
                    <a:pt x="561" y="19"/>
                  </a:lnTo>
                  <a:lnTo>
                    <a:pt x="571" y="33"/>
                  </a:lnTo>
                  <a:lnTo>
                    <a:pt x="581" y="52"/>
                  </a:lnTo>
                  <a:lnTo>
                    <a:pt x="588" y="74"/>
                  </a:lnTo>
                  <a:lnTo>
                    <a:pt x="593" y="101"/>
                  </a:lnTo>
                  <a:lnTo>
                    <a:pt x="594" y="131"/>
                  </a:lnTo>
                  <a:lnTo>
                    <a:pt x="590" y="206"/>
                  </a:lnTo>
                  <a:lnTo>
                    <a:pt x="579" y="284"/>
                  </a:lnTo>
                  <a:lnTo>
                    <a:pt x="562" y="364"/>
                  </a:lnTo>
                  <a:lnTo>
                    <a:pt x="540" y="446"/>
                  </a:lnTo>
                  <a:lnTo>
                    <a:pt x="513" y="528"/>
                  </a:lnTo>
                  <a:lnTo>
                    <a:pt x="483" y="610"/>
                  </a:lnTo>
                  <a:lnTo>
                    <a:pt x="449" y="691"/>
                  </a:lnTo>
                  <a:lnTo>
                    <a:pt x="414" y="770"/>
                  </a:lnTo>
                  <a:lnTo>
                    <a:pt x="375" y="846"/>
                  </a:lnTo>
                  <a:lnTo>
                    <a:pt x="336" y="919"/>
                  </a:lnTo>
                  <a:lnTo>
                    <a:pt x="296" y="985"/>
                  </a:lnTo>
                  <a:lnTo>
                    <a:pt x="256" y="1048"/>
                  </a:lnTo>
                  <a:lnTo>
                    <a:pt x="218" y="1104"/>
                  </a:lnTo>
                  <a:lnTo>
                    <a:pt x="180" y="1153"/>
                  </a:lnTo>
                  <a:lnTo>
                    <a:pt x="145" y="1194"/>
                  </a:lnTo>
                  <a:lnTo>
                    <a:pt x="112" y="1226"/>
                  </a:lnTo>
                  <a:lnTo>
                    <a:pt x="100" y="1235"/>
                  </a:lnTo>
                  <a:lnTo>
                    <a:pt x="90" y="1245"/>
                  </a:lnTo>
                  <a:lnTo>
                    <a:pt x="79" y="1253"/>
                  </a:lnTo>
                  <a:lnTo>
                    <a:pt x="67" y="1261"/>
                  </a:lnTo>
                  <a:lnTo>
                    <a:pt x="56" y="1268"/>
                  </a:lnTo>
                  <a:lnTo>
                    <a:pt x="44" y="1275"/>
                  </a:lnTo>
                  <a:lnTo>
                    <a:pt x="33" y="1282"/>
                  </a:lnTo>
                  <a:lnTo>
                    <a:pt x="22" y="1289"/>
                  </a:lnTo>
                  <a:lnTo>
                    <a:pt x="0" y="1271"/>
                  </a:lnTo>
                  <a:lnTo>
                    <a:pt x="26" y="1254"/>
                  </a:lnTo>
                  <a:lnTo>
                    <a:pt x="52" y="1234"/>
                  </a:lnTo>
                  <a:lnTo>
                    <a:pt x="75" y="1212"/>
                  </a:lnTo>
                  <a:lnTo>
                    <a:pt x="98" y="1188"/>
                  </a:lnTo>
                  <a:lnTo>
                    <a:pt x="121" y="1160"/>
                  </a:lnTo>
                  <a:lnTo>
                    <a:pt x="142" y="1132"/>
                  </a:lnTo>
                  <a:lnTo>
                    <a:pt x="164" y="1102"/>
                  </a:lnTo>
                  <a:lnTo>
                    <a:pt x="183" y="1070"/>
                  </a:lnTo>
                  <a:lnTo>
                    <a:pt x="204" y="1037"/>
                  </a:lnTo>
                  <a:lnTo>
                    <a:pt x="224" y="1003"/>
                  </a:lnTo>
                  <a:lnTo>
                    <a:pt x="242" y="969"/>
                  </a:lnTo>
                  <a:lnTo>
                    <a:pt x="262" y="934"/>
                  </a:lnTo>
                  <a:lnTo>
                    <a:pt x="281" y="898"/>
                  </a:lnTo>
                  <a:lnTo>
                    <a:pt x="301" y="863"/>
                  </a:lnTo>
                  <a:lnTo>
                    <a:pt x="319" y="829"/>
                  </a:lnTo>
                  <a:lnTo>
                    <a:pt x="339" y="793"/>
                  </a:lnTo>
                  <a:lnTo>
                    <a:pt x="365" y="745"/>
                  </a:lnTo>
                  <a:lnTo>
                    <a:pt x="390" y="696"/>
                  </a:lnTo>
                  <a:lnTo>
                    <a:pt x="413" y="647"/>
                  </a:lnTo>
                  <a:lnTo>
                    <a:pt x="433" y="599"/>
                  </a:lnTo>
                  <a:lnTo>
                    <a:pt x="453" y="551"/>
                  </a:lnTo>
                  <a:lnTo>
                    <a:pt x="472" y="504"/>
                  </a:lnTo>
                  <a:lnTo>
                    <a:pt x="488" y="459"/>
                  </a:lnTo>
                  <a:lnTo>
                    <a:pt x="503" y="414"/>
                  </a:lnTo>
                  <a:lnTo>
                    <a:pt x="516" y="371"/>
                  </a:lnTo>
                  <a:lnTo>
                    <a:pt x="529" y="332"/>
                  </a:lnTo>
                  <a:lnTo>
                    <a:pt x="539" y="293"/>
                  </a:lnTo>
                  <a:lnTo>
                    <a:pt x="547" y="258"/>
                  </a:lnTo>
                  <a:lnTo>
                    <a:pt x="556" y="225"/>
                  </a:lnTo>
                  <a:lnTo>
                    <a:pt x="562" y="196"/>
                  </a:lnTo>
                  <a:lnTo>
                    <a:pt x="567" y="171"/>
                  </a:lnTo>
                  <a:lnTo>
                    <a:pt x="570" y="149"/>
                  </a:lnTo>
                  <a:lnTo>
                    <a:pt x="570" y="112"/>
                  </a:lnTo>
                  <a:lnTo>
                    <a:pt x="562" y="80"/>
                  </a:lnTo>
                  <a:lnTo>
                    <a:pt x="548" y="59"/>
                  </a:lnTo>
                  <a:lnTo>
                    <a:pt x="532" y="48"/>
                  </a:lnTo>
                  <a:lnTo>
                    <a:pt x="515" y="52"/>
                  </a:lnTo>
                  <a:lnTo>
                    <a:pt x="503" y="74"/>
                  </a:lnTo>
                  <a:lnTo>
                    <a:pt x="497" y="115"/>
                  </a:lnTo>
                  <a:lnTo>
                    <a:pt x="500" y="179"/>
                  </a:lnTo>
                  <a:lnTo>
                    <a:pt x="505" y="210"/>
                  </a:lnTo>
                  <a:lnTo>
                    <a:pt x="509" y="243"/>
                  </a:lnTo>
                  <a:lnTo>
                    <a:pt x="515" y="276"/>
                  </a:lnTo>
                  <a:lnTo>
                    <a:pt x="522" y="307"/>
                  </a:lnTo>
                  <a:lnTo>
                    <a:pt x="506" y="341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4"/>
            <p:cNvSpPr>
              <a:spLocks/>
            </p:cNvSpPr>
            <p:nvPr/>
          </p:nvSpPr>
          <p:spPr bwMode="auto">
            <a:xfrm>
              <a:off x="380" y="530"/>
              <a:ext cx="485" cy="165"/>
            </a:xfrm>
            <a:custGeom>
              <a:avLst/>
              <a:gdLst>
                <a:gd name="T0" fmla="*/ 31 w 970"/>
                <a:gd name="T1" fmla="*/ 4 h 494"/>
                <a:gd name="T2" fmla="*/ 26 w 970"/>
                <a:gd name="T3" fmla="*/ 4 h 494"/>
                <a:gd name="T4" fmla="*/ 19 w 970"/>
                <a:gd name="T5" fmla="*/ 5 h 494"/>
                <a:gd name="T6" fmla="*/ 14 w 970"/>
                <a:gd name="T7" fmla="*/ 5 h 494"/>
                <a:gd name="T8" fmla="*/ 9 w 970"/>
                <a:gd name="T9" fmla="*/ 5 h 494"/>
                <a:gd name="T10" fmla="*/ 5 w 970"/>
                <a:gd name="T11" fmla="*/ 5 h 494"/>
                <a:gd name="T12" fmla="*/ 2 w 970"/>
                <a:gd name="T13" fmla="*/ 4 h 494"/>
                <a:gd name="T14" fmla="*/ 1 w 970"/>
                <a:gd name="T15" fmla="*/ 4 h 494"/>
                <a:gd name="T16" fmla="*/ 1 w 970"/>
                <a:gd name="T17" fmla="*/ 3 h 494"/>
                <a:gd name="T18" fmla="*/ 2 w 970"/>
                <a:gd name="T19" fmla="*/ 2 h 494"/>
                <a:gd name="T20" fmla="*/ 4 w 970"/>
                <a:gd name="T21" fmla="*/ 1 h 494"/>
                <a:gd name="T22" fmla="*/ 7 w 970"/>
                <a:gd name="T23" fmla="*/ 0 h 494"/>
                <a:gd name="T24" fmla="*/ 12 w 970"/>
                <a:gd name="T25" fmla="*/ 0 h 494"/>
                <a:gd name="T26" fmla="*/ 19 w 970"/>
                <a:gd name="T27" fmla="*/ 0 h 494"/>
                <a:gd name="T28" fmla="*/ 27 w 970"/>
                <a:gd name="T29" fmla="*/ 1 h 494"/>
                <a:gd name="T30" fmla="*/ 38 w 970"/>
                <a:gd name="T31" fmla="*/ 1 h 494"/>
                <a:gd name="T32" fmla="*/ 49 w 970"/>
                <a:gd name="T33" fmla="*/ 3 h 494"/>
                <a:gd name="T34" fmla="*/ 58 w 970"/>
                <a:gd name="T35" fmla="*/ 4 h 494"/>
                <a:gd name="T36" fmla="*/ 67 w 970"/>
                <a:gd name="T37" fmla="*/ 6 h 494"/>
                <a:gd name="T38" fmla="*/ 76 w 970"/>
                <a:gd name="T39" fmla="*/ 8 h 494"/>
                <a:gd name="T40" fmla="*/ 86 w 970"/>
                <a:gd name="T41" fmla="*/ 10 h 494"/>
                <a:gd name="T42" fmla="*/ 96 w 970"/>
                <a:gd name="T43" fmla="*/ 12 h 494"/>
                <a:gd name="T44" fmla="*/ 106 w 970"/>
                <a:gd name="T45" fmla="*/ 14 h 494"/>
                <a:gd name="T46" fmla="*/ 116 w 970"/>
                <a:gd name="T47" fmla="*/ 17 h 494"/>
                <a:gd name="T48" fmla="*/ 120 w 970"/>
                <a:gd name="T49" fmla="*/ 18 h 494"/>
                <a:gd name="T50" fmla="*/ 112 w 970"/>
                <a:gd name="T51" fmla="*/ 17 h 494"/>
                <a:gd name="T52" fmla="*/ 105 w 970"/>
                <a:gd name="T53" fmla="*/ 15 h 494"/>
                <a:gd name="T54" fmla="*/ 97 w 970"/>
                <a:gd name="T55" fmla="*/ 14 h 494"/>
                <a:gd name="T56" fmla="*/ 90 w 970"/>
                <a:gd name="T57" fmla="*/ 12 h 494"/>
                <a:gd name="T58" fmla="*/ 83 w 970"/>
                <a:gd name="T59" fmla="*/ 11 h 494"/>
                <a:gd name="T60" fmla="*/ 77 w 970"/>
                <a:gd name="T61" fmla="*/ 9 h 494"/>
                <a:gd name="T62" fmla="*/ 70 w 970"/>
                <a:gd name="T63" fmla="*/ 8 h 494"/>
                <a:gd name="T64" fmla="*/ 65 w 970"/>
                <a:gd name="T65" fmla="*/ 7 h 494"/>
                <a:gd name="T66" fmla="*/ 55 w 970"/>
                <a:gd name="T67" fmla="*/ 5 h 494"/>
                <a:gd name="T68" fmla="*/ 47 w 970"/>
                <a:gd name="T69" fmla="*/ 3 h 494"/>
                <a:gd name="T70" fmla="*/ 39 w 970"/>
                <a:gd name="T71" fmla="*/ 2 h 494"/>
                <a:gd name="T72" fmla="*/ 31 w 970"/>
                <a:gd name="T73" fmla="*/ 2 h 494"/>
                <a:gd name="T74" fmla="*/ 26 w 970"/>
                <a:gd name="T75" fmla="*/ 1 h 494"/>
                <a:gd name="T76" fmla="*/ 20 w 970"/>
                <a:gd name="T77" fmla="*/ 1 h 494"/>
                <a:gd name="T78" fmla="*/ 15 w 970"/>
                <a:gd name="T79" fmla="*/ 1 h 494"/>
                <a:gd name="T80" fmla="*/ 12 w 970"/>
                <a:gd name="T81" fmla="*/ 1 h 494"/>
                <a:gd name="T82" fmla="*/ 8 w 970"/>
                <a:gd name="T83" fmla="*/ 2 h 494"/>
                <a:gd name="T84" fmla="*/ 5 w 970"/>
                <a:gd name="T85" fmla="*/ 2 h 494"/>
                <a:gd name="T86" fmla="*/ 5 w 970"/>
                <a:gd name="T87" fmla="*/ 3 h 494"/>
                <a:gd name="T88" fmla="*/ 9 w 970"/>
                <a:gd name="T89" fmla="*/ 3 h 494"/>
                <a:gd name="T90" fmla="*/ 13 w 970"/>
                <a:gd name="T91" fmla="*/ 4 h 494"/>
                <a:gd name="T92" fmla="*/ 15 w 970"/>
                <a:gd name="T93" fmla="*/ 4 h 494"/>
                <a:gd name="T94" fmla="*/ 19 w 970"/>
                <a:gd name="T95" fmla="*/ 4 h 494"/>
                <a:gd name="T96" fmla="*/ 22 w 970"/>
                <a:gd name="T97" fmla="*/ 3 h 494"/>
                <a:gd name="T98" fmla="*/ 25 w 970"/>
                <a:gd name="T99" fmla="*/ 3 h 494"/>
                <a:gd name="T100" fmla="*/ 28 w 970"/>
                <a:gd name="T101" fmla="*/ 3 h 494"/>
                <a:gd name="T102" fmla="*/ 30 w 970"/>
                <a:gd name="T103" fmla="*/ 3 h 494"/>
                <a:gd name="T104" fmla="*/ 33 w 970"/>
                <a:gd name="T105" fmla="*/ 2 h 49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970"/>
                <a:gd name="T160" fmla="*/ 0 h 494"/>
                <a:gd name="T161" fmla="*/ 970 w 970"/>
                <a:gd name="T162" fmla="*/ 494 h 49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970" h="494">
                  <a:moveTo>
                    <a:pt x="282" y="82"/>
                  </a:moveTo>
                  <a:lnTo>
                    <a:pt x="255" y="95"/>
                  </a:lnTo>
                  <a:lnTo>
                    <a:pt x="229" y="106"/>
                  </a:lnTo>
                  <a:lnTo>
                    <a:pt x="202" y="116"/>
                  </a:lnTo>
                  <a:lnTo>
                    <a:pt x="177" y="122"/>
                  </a:lnTo>
                  <a:lnTo>
                    <a:pt x="152" y="128"/>
                  </a:lnTo>
                  <a:lnTo>
                    <a:pt x="129" y="131"/>
                  </a:lnTo>
                  <a:lnTo>
                    <a:pt x="106" y="133"/>
                  </a:lnTo>
                  <a:lnTo>
                    <a:pt x="85" y="133"/>
                  </a:lnTo>
                  <a:lnTo>
                    <a:pt x="67" y="132"/>
                  </a:lnTo>
                  <a:lnTo>
                    <a:pt x="50" y="129"/>
                  </a:lnTo>
                  <a:lnTo>
                    <a:pt x="35" y="125"/>
                  </a:lnTo>
                  <a:lnTo>
                    <a:pt x="22" y="120"/>
                  </a:lnTo>
                  <a:lnTo>
                    <a:pt x="13" y="113"/>
                  </a:lnTo>
                  <a:lnTo>
                    <a:pt x="6" y="106"/>
                  </a:lnTo>
                  <a:lnTo>
                    <a:pt x="1" y="98"/>
                  </a:lnTo>
                  <a:lnTo>
                    <a:pt x="0" y="88"/>
                  </a:lnTo>
                  <a:lnTo>
                    <a:pt x="2" y="72"/>
                  </a:lnTo>
                  <a:lnTo>
                    <a:pt x="6" y="57"/>
                  </a:lnTo>
                  <a:lnTo>
                    <a:pt x="11" y="43"/>
                  </a:lnTo>
                  <a:lnTo>
                    <a:pt x="18" y="31"/>
                  </a:lnTo>
                  <a:lnTo>
                    <a:pt x="27" y="21"/>
                  </a:lnTo>
                  <a:lnTo>
                    <a:pt x="40" y="13"/>
                  </a:lnTo>
                  <a:lnTo>
                    <a:pt x="54" y="6"/>
                  </a:lnTo>
                  <a:lnTo>
                    <a:pt x="72" y="2"/>
                  </a:lnTo>
                  <a:lnTo>
                    <a:pt x="93" y="0"/>
                  </a:lnTo>
                  <a:lnTo>
                    <a:pt x="118" y="0"/>
                  </a:lnTo>
                  <a:lnTo>
                    <a:pt x="146" y="2"/>
                  </a:lnTo>
                  <a:lnTo>
                    <a:pt x="178" y="8"/>
                  </a:lnTo>
                  <a:lnTo>
                    <a:pt x="215" y="15"/>
                  </a:lnTo>
                  <a:lnTo>
                    <a:pt x="256" y="26"/>
                  </a:lnTo>
                  <a:lnTo>
                    <a:pt x="302" y="39"/>
                  </a:lnTo>
                  <a:lnTo>
                    <a:pt x="353" y="56"/>
                  </a:lnTo>
                  <a:lnTo>
                    <a:pt x="389" y="69"/>
                  </a:lnTo>
                  <a:lnTo>
                    <a:pt x="426" y="86"/>
                  </a:lnTo>
                  <a:lnTo>
                    <a:pt x="461" y="105"/>
                  </a:lnTo>
                  <a:lnTo>
                    <a:pt x="497" y="127"/>
                  </a:lnTo>
                  <a:lnTo>
                    <a:pt x="534" y="150"/>
                  </a:lnTo>
                  <a:lnTo>
                    <a:pt x="571" y="176"/>
                  </a:lnTo>
                  <a:lnTo>
                    <a:pt x="607" y="203"/>
                  </a:lnTo>
                  <a:lnTo>
                    <a:pt x="645" y="230"/>
                  </a:lnTo>
                  <a:lnTo>
                    <a:pt x="683" y="260"/>
                  </a:lnTo>
                  <a:lnTo>
                    <a:pt x="721" y="290"/>
                  </a:lnTo>
                  <a:lnTo>
                    <a:pt x="761" y="322"/>
                  </a:lnTo>
                  <a:lnTo>
                    <a:pt x="801" y="353"/>
                  </a:lnTo>
                  <a:lnTo>
                    <a:pt x="842" y="385"/>
                  </a:lnTo>
                  <a:lnTo>
                    <a:pt x="883" y="416"/>
                  </a:lnTo>
                  <a:lnTo>
                    <a:pt x="927" y="446"/>
                  </a:lnTo>
                  <a:lnTo>
                    <a:pt x="970" y="476"/>
                  </a:lnTo>
                  <a:lnTo>
                    <a:pt x="955" y="494"/>
                  </a:lnTo>
                  <a:lnTo>
                    <a:pt x="925" y="475"/>
                  </a:lnTo>
                  <a:lnTo>
                    <a:pt x="895" y="454"/>
                  </a:lnTo>
                  <a:lnTo>
                    <a:pt x="866" y="435"/>
                  </a:lnTo>
                  <a:lnTo>
                    <a:pt x="835" y="415"/>
                  </a:lnTo>
                  <a:lnTo>
                    <a:pt x="805" y="394"/>
                  </a:lnTo>
                  <a:lnTo>
                    <a:pt x="776" y="372"/>
                  </a:lnTo>
                  <a:lnTo>
                    <a:pt x="747" y="352"/>
                  </a:lnTo>
                  <a:lnTo>
                    <a:pt x="719" y="331"/>
                  </a:lnTo>
                  <a:lnTo>
                    <a:pt x="690" y="311"/>
                  </a:lnTo>
                  <a:lnTo>
                    <a:pt x="663" y="292"/>
                  </a:lnTo>
                  <a:lnTo>
                    <a:pt x="636" y="271"/>
                  </a:lnTo>
                  <a:lnTo>
                    <a:pt x="610" y="252"/>
                  </a:lnTo>
                  <a:lnTo>
                    <a:pt x="584" y="233"/>
                  </a:lnTo>
                  <a:lnTo>
                    <a:pt x="560" y="215"/>
                  </a:lnTo>
                  <a:lnTo>
                    <a:pt x="537" y="198"/>
                  </a:lnTo>
                  <a:lnTo>
                    <a:pt x="514" y="181"/>
                  </a:lnTo>
                  <a:lnTo>
                    <a:pt x="477" y="154"/>
                  </a:lnTo>
                  <a:lnTo>
                    <a:pt x="440" y="131"/>
                  </a:lnTo>
                  <a:lnTo>
                    <a:pt x="405" y="110"/>
                  </a:lnTo>
                  <a:lnTo>
                    <a:pt x="371" y="92"/>
                  </a:lnTo>
                  <a:lnTo>
                    <a:pt x="339" y="77"/>
                  </a:lnTo>
                  <a:lnTo>
                    <a:pt x="308" y="64"/>
                  </a:lnTo>
                  <a:lnTo>
                    <a:pt x="279" y="53"/>
                  </a:lnTo>
                  <a:lnTo>
                    <a:pt x="251" y="45"/>
                  </a:lnTo>
                  <a:lnTo>
                    <a:pt x="226" y="39"/>
                  </a:lnTo>
                  <a:lnTo>
                    <a:pt x="201" y="34"/>
                  </a:lnTo>
                  <a:lnTo>
                    <a:pt x="179" y="31"/>
                  </a:lnTo>
                  <a:lnTo>
                    <a:pt x="157" y="30"/>
                  </a:lnTo>
                  <a:lnTo>
                    <a:pt x="138" y="28"/>
                  </a:lnTo>
                  <a:lnTo>
                    <a:pt x="121" y="30"/>
                  </a:lnTo>
                  <a:lnTo>
                    <a:pt x="105" y="31"/>
                  </a:lnTo>
                  <a:lnTo>
                    <a:pt x="92" y="34"/>
                  </a:lnTo>
                  <a:lnTo>
                    <a:pt x="73" y="38"/>
                  </a:lnTo>
                  <a:lnTo>
                    <a:pt x="57" y="45"/>
                  </a:lnTo>
                  <a:lnTo>
                    <a:pt x="44" y="53"/>
                  </a:lnTo>
                  <a:lnTo>
                    <a:pt x="36" y="61"/>
                  </a:lnTo>
                  <a:lnTo>
                    <a:pt x="34" y="71"/>
                  </a:lnTo>
                  <a:lnTo>
                    <a:pt x="38" y="79"/>
                  </a:lnTo>
                  <a:lnTo>
                    <a:pt x="49" y="87"/>
                  </a:lnTo>
                  <a:lnTo>
                    <a:pt x="71" y="92"/>
                  </a:lnTo>
                  <a:lnTo>
                    <a:pt x="84" y="95"/>
                  </a:lnTo>
                  <a:lnTo>
                    <a:pt x="98" y="97"/>
                  </a:lnTo>
                  <a:lnTo>
                    <a:pt x="110" y="98"/>
                  </a:lnTo>
                  <a:lnTo>
                    <a:pt x="124" y="98"/>
                  </a:lnTo>
                  <a:lnTo>
                    <a:pt x="136" y="98"/>
                  </a:lnTo>
                  <a:lnTo>
                    <a:pt x="149" y="98"/>
                  </a:lnTo>
                  <a:lnTo>
                    <a:pt x="160" y="97"/>
                  </a:lnTo>
                  <a:lnTo>
                    <a:pt x="173" y="94"/>
                  </a:lnTo>
                  <a:lnTo>
                    <a:pt x="184" y="92"/>
                  </a:lnTo>
                  <a:lnTo>
                    <a:pt x="195" y="90"/>
                  </a:lnTo>
                  <a:lnTo>
                    <a:pt x="207" y="87"/>
                  </a:lnTo>
                  <a:lnTo>
                    <a:pt x="217" y="83"/>
                  </a:lnTo>
                  <a:lnTo>
                    <a:pt x="229" y="79"/>
                  </a:lnTo>
                  <a:lnTo>
                    <a:pt x="239" y="75"/>
                  </a:lnTo>
                  <a:lnTo>
                    <a:pt x="249" y="69"/>
                  </a:lnTo>
                  <a:lnTo>
                    <a:pt x="260" y="64"/>
                  </a:lnTo>
                  <a:lnTo>
                    <a:pt x="282" y="82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auto">
            <a:xfrm>
              <a:off x="352" y="601"/>
              <a:ext cx="930" cy="214"/>
            </a:xfrm>
            <a:custGeom>
              <a:avLst/>
              <a:gdLst>
                <a:gd name="T0" fmla="*/ 138 w 1861"/>
                <a:gd name="T1" fmla="*/ 12 h 641"/>
                <a:gd name="T2" fmla="*/ 153 w 1861"/>
                <a:gd name="T3" fmla="*/ 14 h 641"/>
                <a:gd name="T4" fmla="*/ 168 w 1861"/>
                <a:gd name="T5" fmla="*/ 16 h 641"/>
                <a:gd name="T6" fmla="*/ 185 w 1861"/>
                <a:gd name="T7" fmla="*/ 17 h 641"/>
                <a:gd name="T8" fmla="*/ 211 w 1861"/>
                <a:gd name="T9" fmla="*/ 17 h 641"/>
                <a:gd name="T10" fmla="*/ 227 w 1861"/>
                <a:gd name="T11" fmla="*/ 13 h 641"/>
                <a:gd name="T12" fmla="*/ 227 w 1861"/>
                <a:gd name="T13" fmla="*/ 7 h 641"/>
                <a:gd name="T14" fmla="*/ 205 w 1861"/>
                <a:gd name="T15" fmla="*/ 3 h 641"/>
                <a:gd name="T16" fmla="*/ 183 w 1861"/>
                <a:gd name="T17" fmla="*/ 1 h 641"/>
                <a:gd name="T18" fmla="*/ 166 w 1861"/>
                <a:gd name="T19" fmla="*/ 2 h 641"/>
                <a:gd name="T20" fmla="*/ 150 w 1861"/>
                <a:gd name="T21" fmla="*/ 4 h 641"/>
                <a:gd name="T22" fmla="*/ 133 w 1861"/>
                <a:gd name="T23" fmla="*/ 8 h 641"/>
                <a:gd name="T24" fmla="*/ 116 w 1861"/>
                <a:gd name="T25" fmla="*/ 11 h 641"/>
                <a:gd name="T26" fmla="*/ 98 w 1861"/>
                <a:gd name="T27" fmla="*/ 15 h 641"/>
                <a:gd name="T28" fmla="*/ 80 w 1861"/>
                <a:gd name="T29" fmla="*/ 19 h 641"/>
                <a:gd name="T30" fmla="*/ 60 w 1861"/>
                <a:gd name="T31" fmla="*/ 22 h 641"/>
                <a:gd name="T32" fmla="*/ 42 w 1861"/>
                <a:gd name="T33" fmla="*/ 24 h 641"/>
                <a:gd name="T34" fmla="*/ 24 w 1861"/>
                <a:gd name="T35" fmla="*/ 23 h 641"/>
                <a:gd name="T36" fmla="*/ 9 w 1861"/>
                <a:gd name="T37" fmla="*/ 21 h 641"/>
                <a:gd name="T38" fmla="*/ 0 w 1861"/>
                <a:gd name="T39" fmla="*/ 17 h 641"/>
                <a:gd name="T40" fmla="*/ 0 w 1861"/>
                <a:gd name="T41" fmla="*/ 13 h 641"/>
                <a:gd name="T42" fmla="*/ 6 w 1861"/>
                <a:gd name="T43" fmla="*/ 10 h 641"/>
                <a:gd name="T44" fmla="*/ 16 w 1861"/>
                <a:gd name="T45" fmla="*/ 8 h 641"/>
                <a:gd name="T46" fmla="*/ 32 w 1861"/>
                <a:gd name="T47" fmla="*/ 8 h 641"/>
                <a:gd name="T48" fmla="*/ 39 w 1861"/>
                <a:gd name="T49" fmla="*/ 10 h 641"/>
                <a:gd name="T50" fmla="*/ 35 w 1861"/>
                <a:gd name="T51" fmla="*/ 10 h 641"/>
                <a:gd name="T52" fmla="*/ 23 w 1861"/>
                <a:gd name="T53" fmla="*/ 9 h 641"/>
                <a:gd name="T54" fmla="*/ 13 w 1861"/>
                <a:gd name="T55" fmla="*/ 9 h 641"/>
                <a:gd name="T56" fmla="*/ 6 w 1861"/>
                <a:gd name="T57" fmla="*/ 11 h 641"/>
                <a:gd name="T58" fmla="*/ 3 w 1861"/>
                <a:gd name="T59" fmla="*/ 14 h 641"/>
                <a:gd name="T60" fmla="*/ 3 w 1861"/>
                <a:gd name="T61" fmla="*/ 17 h 641"/>
                <a:gd name="T62" fmla="*/ 11 w 1861"/>
                <a:gd name="T63" fmla="*/ 20 h 641"/>
                <a:gd name="T64" fmla="*/ 26 w 1861"/>
                <a:gd name="T65" fmla="*/ 22 h 641"/>
                <a:gd name="T66" fmla="*/ 45 w 1861"/>
                <a:gd name="T67" fmla="*/ 22 h 641"/>
                <a:gd name="T68" fmla="*/ 60 w 1861"/>
                <a:gd name="T69" fmla="*/ 20 h 641"/>
                <a:gd name="T70" fmla="*/ 72 w 1861"/>
                <a:gd name="T71" fmla="*/ 17 h 641"/>
                <a:gd name="T72" fmla="*/ 86 w 1861"/>
                <a:gd name="T73" fmla="*/ 15 h 641"/>
                <a:gd name="T74" fmla="*/ 101 w 1861"/>
                <a:gd name="T75" fmla="*/ 11 h 641"/>
                <a:gd name="T76" fmla="*/ 116 w 1861"/>
                <a:gd name="T77" fmla="*/ 8 h 641"/>
                <a:gd name="T78" fmla="*/ 131 w 1861"/>
                <a:gd name="T79" fmla="*/ 6 h 641"/>
                <a:gd name="T80" fmla="*/ 145 w 1861"/>
                <a:gd name="T81" fmla="*/ 3 h 641"/>
                <a:gd name="T82" fmla="*/ 158 w 1861"/>
                <a:gd name="T83" fmla="*/ 1 h 641"/>
                <a:gd name="T84" fmla="*/ 174 w 1861"/>
                <a:gd name="T85" fmla="*/ 0 h 641"/>
                <a:gd name="T86" fmla="*/ 196 w 1861"/>
                <a:gd name="T87" fmla="*/ 0 h 641"/>
                <a:gd name="T88" fmla="*/ 218 w 1861"/>
                <a:gd name="T89" fmla="*/ 3 h 641"/>
                <a:gd name="T90" fmla="*/ 231 w 1861"/>
                <a:gd name="T91" fmla="*/ 8 h 641"/>
                <a:gd name="T92" fmla="*/ 229 w 1861"/>
                <a:gd name="T93" fmla="*/ 14 h 641"/>
                <a:gd name="T94" fmla="*/ 216 w 1861"/>
                <a:gd name="T95" fmla="*/ 17 h 641"/>
                <a:gd name="T96" fmla="*/ 196 w 1861"/>
                <a:gd name="T97" fmla="*/ 18 h 641"/>
                <a:gd name="T98" fmla="*/ 174 w 1861"/>
                <a:gd name="T99" fmla="*/ 17 h 641"/>
                <a:gd name="T100" fmla="*/ 162 w 1861"/>
                <a:gd name="T101" fmla="*/ 16 h 641"/>
                <a:gd name="T102" fmla="*/ 152 w 1861"/>
                <a:gd name="T103" fmla="*/ 15 h 641"/>
                <a:gd name="T104" fmla="*/ 141 w 1861"/>
                <a:gd name="T105" fmla="*/ 13 h 641"/>
                <a:gd name="T106" fmla="*/ 129 w 1861"/>
                <a:gd name="T107" fmla="*/ 11 h 64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861"/>
                <a:gd name="T163" fmla="*/ 0 h 641"/>
                <a:gd name="T164" fmla="*/ 1861 w 1861"/>
                <a:gd name="T165" fmla="*/ 641 h 64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861" h="641">
                  <a:moveTo>
                    <a:pt x="1026" y="263"/>
                  </a:moveTo>
                  <a:lnTo>
                    <a:pt x="1053" y="281"/>
                  </a:lnTo>
                  <a:lnTo>
                    <a:pt x="1080" y="297"/>
                  </a:lnTo>
                  <a:lnTo>
                    <a:pt x="1108" y="314"/>
                  </a:lnTo>
                  <a:lnTo>
                    <a:pt x="1136" y="330"/>
                  </a:lnTo>
                  <a:lnTo>
                    <a:pt x="1165" y="345"/>
                  </a:lnTo>
                  <a:lnTo>
                    <a:pt x="1195" y="360"/>
                  </a:lnTo>
                  <a:lnTo>
                    <a:pt x="1225" y="374"/>
                  </a:lnTo>
                  <a:lnTo>
                    <a:pt x="1256" y="387"/>
                  </a:lnTo>
                  <a:lnTo>
                    <a:pt x="1287" y="400"/>
                  </a:lnTo>
                  <a:lnTo>
                    <a:pt x="1319" y="412"/>
                  </a:lnTo>
                  <a:lnTo>
                    <a:pt x="1351" y="423"/>
                  </a:lnTo>
                  <a:lnTo>
                    <a:pt x="1384" y="432"/>
                  </a:lnTo>
                  <a:lnTo>
                    <a:pt x="1417" y="440"/>
                  </a:lnTo>
                  <a:lnTo>
                    <a:pt x="1453" y="447"/>
                  </a:lnTo>
                  <a:lnTo>
                    <a:pt x="1487" y="454"/>
                  </a:lnTo>
                  <a:lnTo>
                    <a:pt x="1523" y="460"/>
                  </a:lnTo>
                  <a:lnTo>
                    <a:pt x="1584" y="462"/>
                  </a:lnTo>
                  <a:lnTo>
                    <a:pt x="1640" y="458"/>
                  </a:lnTo>
                  <a:lnTo>
                    <a:pt x="1690" y="446"/>
                  </a:lnTo>
                  <a:lnTo>
                    <a:pt x="1734" y="427"/>
                  </a:lnTo>
                  <a:lnTo>
                    <a:pt x="1770" y="402"/>
                  </a:lnTo>
                  <a:lnTo>
                    <a:pt x="1799" y="374"/>
                  </a:lnTo>
                  <a:lnTo>
                    <a:pt x="1820" y="341"/>
                  </a:lnTo>
                  <a:lnTo>
                    <a:pt x="1833" y="305"/>
                  </a:lnTo>
                  <a:lnTo>
                    <a:pt x="1836" y="268"/>
                  </a:lnTo>
                  <a:lnTo>
                    <a:pt x="1831" y="232"/>
                  </a:lnTo>
                  <a:lnTo>
                    <a:pt x="1816" y="195"/>
                  </a:lnTo>
                  <a:lnTo>
                    <a:pt x="1791" y="158"/>
                  </a:lnTo>
                  <a:lnTo>
                    <a:pt x="1753" y="125"/>
                  </a:lnTo>
                  <a:lnTo>
                    <a:pt x="1706" y="95"/>
                  </a:lnTo>
                  <a:lnTo>
                    <a:pt x="1647" y="68"/>
                  </a:lnTo>
                  <a:lnTo>
                    <a:pt x="1575" y="47"/>
                  </a:lnTo>
                  <a:lnTo>
                    <a:pt x="1540" y="41"/>
                  </a:lnTo>
                  <a:lnTo>
                    <a:pt x="1504" y="36"/>
                  </a:lnTo>
                  <a:lnTo>
                    <a:pt x="1469" y="36"/>
                  </a:lnTo>
                  <a:lnTo>
                    <a:pt x="1435" y="38"/>
                  </a:lnTo>
                  <a:lnTo>
                    <a:pt x="1401" y="43"/>
                  </a:lnTo>
                  <a:lnTo>
                    <a:pt x="1367" y="50"/>
                  </a:lnTo>
                  <a:lnTo>
                    <a:pt x="1333" y="60"/>
                  </a:lnTo>
                  <a:lnTo>
                    <a:pt x="1300" y="72"/>
                  </a:lnTo>
                  <a:lnTo>
                    <a:pt x="1267" y="86"/>
                  </a:lnTo>
                  <a:lnTo>
                    <a:pt x="1234" y="102"/>
                  </a:lnTo>
                  <a:lnTo>
                    <a:pt x="1201" y="118"/>
                  </a:lnTo>
                  <a:lnTo>
                    <a:pt x="1167" y="137"/>
                  </a:lnTo>
                  <a:lnTo>
                    <a:pt x="1134" y="159"/>
                  </a:lnTo>
                  <a:lnTo>
                    <a:pt x="1101" y="181"/>
                  </a:lnTo>
                  <a:lnTo>
                    <a:pt x="1067" y="203"/>
                  </a:lnTo>
                  <a:lnTo>
                    <a:pt x="1034" y="228"/>
                  </a:lnTo>
                  <a:lnTo>
                    <a:pt x="1000" y="252"/>
                  </a:lnTo>
                  <a:lnTo>
                    <a:pt x="966" y="278"/>
                  </a:lnTo>
                  <a:lnTo>
                    <a:pt x="932" y="304"/>
                  </a:lnTo>
                  <a:lnTo>
                    <a:pt x="897" y="330"/>
                  </a:lnTo>
                  <a:lnTo>
                    <a:pt x="862" y="356"/>
                  </a:lnTo>
                  <a:lnTo>
                    <a:pt x="827" y="383"/>
                  </a:lnTo>
                  <a:lnTo>
                    <a:pt x="791" y="409"/>
                  </a:lnTo>
                  <a:lnTo>
                    <a:pt x="755" y="435"/>
                  </a:lnTo>
                  <a:lnTo>
                    <a:pt x="717" y="461"/>
                  </a:lnTo>
                  <a:lnTo>
                    <a:pt x="680" y="486"/>
                  </a:lnTo>
                  <a:lnTo>
                    <a:pt x="641" y="510"/>
                  </a:lnTo>
                  <a:lnTo>
                    <a:pt x="603" y="533"/>
                  </a:lnTo>
                  <a:lnTo>
                    <a:pt x="564" y="555"/>
                  </a:lnTo>
                  <a:lnTo>
                    <a:pt x="523" y="577"/>
                  </a:lnTo>
                  <a:lnTo>
                    <a:pt x="482" y="597"/>
                  </a:lnTo>
                  <a:lnTo>
                    <a:pt x="440" y="615"/>
                  </a:lnTo>
                  <a:lnTo>
                    <a:pt x="407" y="626"/>
                  </a:lnTo>
                  <a:lnTo>
                    <a:pt x="373" y="634"/>
                  </a:lnTo>
                  <a:lnTo>
                    <a:pt x="336" y="640"/>
                  </a:lnTo>
                  <a:lnTo>
                    <a:pt x="301" y="641"/>
                  </a:lnTo>
                  <a:lnTo>
                    <a:pt x="265" y="640"/>
                  </a:lnTo>
                  <a:lnTo>
                    <a:pt x="229" y="634"/>
                  </a:lnTo>
                  <a:lnTo>
                    <a:pt x="194" y="626"/>
                  </a:lnTo>
                  <a:lnTo>
                    <a:pt x="161" y="617"/>
                  </a:lnTo>
                  <a:lnTo>
                    <a:pt x="129" y="603"/>
                  </a:lnTo>
                  <a:lnTo>
                    <a:pt x="100" y="587"/>
                  </a:lnTo>
                  <a:lnTo>
                    <a:pt x="74" y="567"/>
                  </a:lnTo>
                  <a:lnTo>
                    <a:pt x="51" y="547"/>
                  </a:lnTo>
                  <a:lnTo>
                    <a:pt x="32" y="522"/>
                  </a:lnTo>
                  <a:lnTo>
                    <a:pt x="17" y="496"/>
                  </a:lnTo>
                  <a:lnTo>
                    <a:pt x="7" y="468"/>
                  </a:lnTo>
                  <a:lnTo>
                    <a:pt x="1" y="438"/>
                  </a:lnTo>
                  <a:lnTo>
                    <a:pt x="0" y="408"/>
                  </a:lnTo>
                  <a:lnTo>
                    <a:pt x="2" y="378"/>
                  </a:lnTo>
                  <a:lnTo>
                    <a:pt x="7" y="350"/>
                  </a:lnTo>
                  <a:lnTo>
                    <a:pt x="13" y="326"/>
                  </a:lnTo>
                  <a:lnTo>
                    <a:pt x="22" y="303"/>
                  </a:lnTo>
                  <a:lnTo>
                    <a:pt x="34" y="281"/>
                  </a:lnTo>
                  <a:lnTo>
                    <a:pt x="48" y="263"/>
                  </a:lnTo>
                  <a:lnTo>
                    <a:pt x="65" y="247"/>
                  </a:lnTo>
                  <a:lnTo>
                    <a:pt x="84" y="233"/>
                  </a:lnTo>
                  <a:lnTo>
                    <a:pt x="106" y="223"/>
                  </a:lnTo>
                  <a:lnTo>
                    <a:pt x="131" y="217"/>
                  </a:lnTo>
                  <a:lnTo>
                    <a:pt x="158" y="214"/>
                  </a:lnTo>
                  <a:lnTo>
                    <a:pt x="188" y="214"/>
                  </a:lnTo>
                  <a:lnTo>
                    <a:pt x="220" y="219"/>
                  </a:lnTo>
                  <a:lnTo>
                    <a:pt x="256" y="228"/>
                  </a:lnTo>
                  <a:lnTo>
                    <a:pt x="294" y="240"/>
                  </a:lnTo>
                  <a:lnTo>
                    <a:pt x="305" y="251"/>
                  </a:lnTo>
                  <a:lnTo>
                    <a:pt x="312" y="260"/>
                  </a:lnTo>
                  <a:lnTo>
                    <a:pt x="313" y="270"/>
                  </a:lnTo>
                  <a:lnTo>
                    <a:pt x="311" y="277"/>
                  </a:lnTo>
                  <a:lnTo>
                    <a:pt x="304" y="279"/>
                  </a:lnTo>
                  <a:lnTo>
                    <a:pt x="295" y="279"/>
                  </a:lnTo>
                  <a:lnTo>
                    <a:pt x="284" y="275"/>
                  </a:lnTo>
                  <a:lnTo>
                    <a:pt x="270" y="264"/>
                  </a:lnTo>
                  <a:lnTo>
                    <a:pt x="241" y="253"/>
                  </a:lnTo>
                  <a:lnTo>
                    <a:pt x="214" y="247"/>
                  </a:lnTo>
                  <a:lnTo>
                    <a:pt x="190" y="241"/>
                  </a:lnTo>
                  <a:lnTo>
                    <a:pt x="166" y="237"/>
                  </a:lnTo>
                  <a:lnTo>
                    <a:pt x="146" y="237"/>
                  </a:lnTo>
                  <a:lnTo>
                    <a:pt x="127" y="238"/>
                  </a:lnTo>
                  <a:lnTo>
                    <a:pt x="109" y="243"/>
                  </a:lnTo>
                  <a:lnTo>
                    <a:pt x="93" y="249"/>
                  </a:lnTo>
                  <a:lnTo>
                    <a:pt x="79" y="259"/>
                  </a:lnTo>
                  <a:lnTo>
                    <a:pt x="67" y="270"/>
                  </a:lnTo>
                  <a:lnTo>
                    <a:pt x="55" y="285"/>
                  </a:lnTo>
                  <a:lnTo>
                    <a:pt x="46" y="301"/>
                  </a:lnTo>
                  <a:lnTo>
                    <a:pt x="38" y="319"/>
                  </a:lnTo>
                  <a:lnTo>
                    <a:pt x="30" y="341"/>
                  </a:lnTo>
                  <a:lnTo>
                    <a:pt x="25" y="365"/>
                  </a:lnTo>
                  <a:lnTo>
                    <a:pt x="21" y="391"/>
                  </a:lnTo>
                  <a:lnTo>
                    <a:pt x="19" y="415"/>
                  </a:lnTo>
                  <a:lnTo>
                    <a:pt x="22" y="439"/>
                  </a:lnTo>
                  <a:lnTo>
                    <a:pt x="28" y="464"/>
                  </a:lnTo>
                  <a:lnTo>
                    <a:pt x="39" y="487"/>
                  </a:lnTo>
                  <a:lnTo>
                    <a:pt x="53" y="510"/>
                  </a:lnTo>
                  <a:lnTo>
                    <a:pt x="71" y="531"/>
                  </a:lnTo>
                  <a:lnTo>
                    <a:pt x="93" y="550"/>
                  </a:lnTo>
                  <a:lnTo>
                    <a:pt x="118" y="567"/>
                  </a:lnTo>
                  <a:lnTo>
                    <a:pt x="145" y="581"/>
                  </a:lnTo>
                  <a:lnTo>
                    <a:pt x="176" y="592"/>
                  </a:lnTo>
                  <a:lnTo>
                    <a:pt x="209" y="600"/>
                  </a:lnTo>
                  <a:lnTo>
                    <a:pt x="244" y="603"/>
                  </a:lnTo>
                  <a:lnTo>
                    <a:pt x="283" y="602"/>
                  </a:lnTo>
                  <a:lnTo>
                    <a:pt x="322" y="596"/>
                  </a:lnTo>
                  <a:lnTo>
                    <a:pt x="364" y="584"/>
                  </a:lnTo>
                  <a:lnTo>
                    <a:pt x="408" y="566"/>
                  </a:lnTo>
                  <a:lnTo>
                    <a:pt x="431" y="555"/>
                  </a:lnTo>
                  <a:lnTo>
                    <a:pt x="455" y="543"/>
                  </a:lnTo>
                  <a:lnTo>
                    <a:pt x="480" y="529"/>
                  </a:lnTo>
                  <a:lnTo>
                    <a:pt x="505" y="514"/>
                  </a:lnTo>
                  <a:lnTo>
                    <a:pt x="530" y="499"/>
                  </a:lnTo>
                  <a:lnTo>
                    <a:pt x="556" y="483"/>
                  </a:lnTo>
                  <a:lnTo>
                    <a:pt x="583" y="465"/>
                  </a:lnTo>
                  <a:lnTo>
                    <a:pt x="610" y="447"/>
                  </a:lnTo>
                  <a:lnTo>
                    <a:pt x="638" y="430"/>
                  </a:lnTo>
                  <a:lnTo>
                    <a:pt x="666" y="410"/>
                  </a:lnTo>
                  <a:lnTo>
                    <a:pt x="695" y="391"/>
                  </a:lnTo>
                  <a:lnTo>
                    <a:pt x="724" y="371"/>
                  </a:lnTo>
                  <a:lnTo>
                    <a:pt x="753" y="350"/>
                  </a:lnTo>
                  <a:lnTo>
                    <a:pt x="783" y="330"/>
                  </a:lnTo>
                  <a:lnTo>
                    <a:pt x="813" y="309"/>
                  </a:lnTo>
                  <a:lnTo>
                    <a:pt x="842" y="289"/>
                  </a:lnTo>
                  <a:lnTo>
                    <a:pt x="872" y="268"/>
                  </a:lnTo>
                  <a:lnTo>
                    <a:pt x="902" y="248"/>
                  </a:lnTo>
                  <a:lnTo>
                    <a:pt x="932" y="228"/>
                  </a:lnTo>
                  <a:lnTo>
                    <a:pt x="961" y="207"/>
                  </a:lnTo>
                  <a:lnTo>
                    <a:pt x="991" y="188"/>
                  </a:lnTo>
                  <a:lnTo>
                    <a:pt x="1020" y="169"/>
                  </a:lnTo>
                  <a:lnTo>
                    <a:pt x="1049" y="150"/>
                  </a:lnTo>
                  <a:lnTo>
                    <a:pt x="1078" y="132"/>
                  </a:lnTo>
                  <a:lnTo>
                    <a:pt x="1107" y="114"/>
                  </a:lnTo>
                  <a:lnTo>
                    <a:pt x="1136" y="98"/>
                  </a:lnTo>
                  <a:lnTo>
                    <a:pt x="1164" y="81"/>
                  </a:lnTo>
                  <a:lnTo>
                    <a:pt x="1191" y="66"/>
                  </a:lnTo>
                  <a:lnTo>
                    <a:pt x="1219" y="53"/>
                  </a:lnTo>
                  <a:lnTo>
                    <a:pt x="1245" y="39"/>
                  </a:lnTo>
                  <a:lnTo>
                    <a:pt x="1271" y="28"/>
                  </a:lnTo>
                  <a:lnTo>
                    <a:pt x="1297" y="17"/>
                  </a:lnTo>
                  <a:lnTo>
                    <a:pt x="1323" y="9"/>
                  </a:lnTo>
                  <a:lnTo>
                    <a:pt x="1355" y="4"/>
                  </a:lnTo>
                  <a:lnTo>
                    <a:pt x="1392" y="0"/>
                  </a:lnTo>
                  <a:lnTo>
                    <a:pt x="1434" y="0"/>
                  </a:lnTo>
                  <a:lnTo>
                    <a:pt x="1479" y="1"/>
                  </a:lnTo>
                  <a:lnTo>
                    <a:pt x="1525" y="5"/>
                  </a:lnTo>
                  <a:lnTo>
                    <a:pt x="1573" y="13"/>
                  </a:lnTo>
                  <a:lnTo>
                    <a:pt x="1620" y="24"/>
                  </a:lnTo>
                  <a:lnTo>
                    <a:pt x="1666" y="39"/>
                  </a:lnTo>
                  <a:lnTo>
                    <a:pt x="1710" y="58"/>
                  </a:lnTo>
                  <a:lnTo>
                    <a:pt x="1750" y="81"/>
                  </a:lnTo>
                  <a:lnTo>
                    <a:pt x="1786" y="109"/>
                  </a:lnTo>
                  <a:lnTo>
                    <a:pt x="1816" y="140"/>
                  </a:lnTo>
                  <a:lnTo>
                    <a:pt x="1839" y="177"/>
                  </a:lnTo>
                  <a:lnTo>
                    <a:pt x="1855" y="218"/>
                  </a:lnTo>
                  <a:lnTo>
                    <a:pt x="1861" y="266"/>
                  </a:lnTo>
                  <a:lnTo>
                    <a:pt x="1859" y="311"/>
                  </a:lnTo>
                  <a:lnTo>
                    <a:pt x="1851" y="349"/>
                  </a:lnTo>
                  <a:lnTo>
                    <a:pt x="1836" y="382"/>
                  </a:lnTo>
                  <a:lnTo>
                    <a:pt x="1816" y="410"/>
                  </a:lnTo>
                  <a:lnTo>
                    <a:pt x="1791" y="435"/>
                  </a:lnTo>
                  <a:lnTo>
                    <a:pt x="1761" y="453"/>
                  </a:lnTo>
                  <a:lnTo>
                    <a:pt x="1728" y="468"/>
                  </a:lnTo>
                  <a:lnTo>
                    <a:pt x="1691" y="479"/>
                  </a:lnTo>
                  <a:lnTo>
                    <a:pt x="1652" y="486"/>
                  </a:lnTo>
                  <a:lnTo>
                    <a:pt x="1611" y="490"/>
                  </a:lnTo>
                  <a:lnTo>
                    <a:pt x="1569" y="491"/>
                  </a:lnTo>
                  <a:lnTo>
                    <a:pt x="1525" y="488"/>
                  </a:lnTo>
                  <a:lnTo>
                    <a:pt x="1482" y="484"/>
                  </a:lnTo>
                  <a:lnTo>
                    <a:pt x="1439" y="476"/>
                  </a:lnTo>
                  <a:lnTo>
                    <a:pt x="1397" y="468"/>
                  </a:lnTo>
                  <a:lnTo>
                    <a:pt x="1356" y="457"/>
                  </a:lnTo>
                  <a:lnTo>
                    <a:pt x="1339" y="451"/>
                  </a:lnTo>
                  <a:lnTo>
                    <a:pt x="1320" y="445"/>
                  </a:lnTo>
                  <a:lnTo>
                    <a:pt x="1300" y="438"/>
                  </a:lnTo>
                  <a:lnTo>
                    <a:pt x="1280" y="430"/>
                  </a:lnTo>
                  <a:lnTo>
                    <a:pt x="1261" y="421"/>
                  </a:lnTo>
                  <a:lnTo>
                    <a:pt x="1240" y="410"/>
                  </a:lnTo>
                  <a:lnTo>
                    <a:pt x="1218" y="401"/>
                  </a:lnTo>
                  <a:lnTo>
                    <a:pt x="1196" y="389"/>
                  </a:lnTo>
                  <a:lnTo>
                    <a:pt x="1174" y="378"/>
                  </a:lnTo>
                  <a:lnTo>
                    <a:pt x="1152" y="365"/>
                  </a:lnTo>
                  <a:lnTo>
                    <a:pt x="1129" y="352"/>
                  </a:lnTo>
                  <a:lnTo>
                    <a:pt x="1105" y="338"/>
                  </a:lnTo>
                  <a:lnTo>
                    <a:pt x="1082" y="324"/>
                  </a:lnTo>
                  <a:lnTo>
                    <a:pt x="1058" y="311"/>
                  </a:lnTo>
                  <a:lnTo>
                    <a:pt x="1035" y="296"/>
                  </a:lnTo>
                  <a:lnTo>
                    <a:pt x="1011" y="281"/>
                  </a:lnTo>
                  <a:lnTo>
                    <a:pt x="1026" y="263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" name="Прямоугольная выноска 30"/>
          <p:cNvSpPr/>
          <p:nvPr/>
        </p:nvSpPr>
        <p:spPr>
          <a:xfrm>
            <a:off x="357158" y="571480"/>
            <a:ext cx="8215370" cy="3429024"/>
          </a:xfrm>
          <a:prstGeom prst="wedgeRectCallout">
            <a:avLst>
              <a:gd name="adj1" fmla="val 33694"/>
              <a:gd name="adj2" fmla="val 100824"/>
            </a:avLst>
          </a:prstGeom>
          <a:gradFill>
            <a:gsLst>
              <a:gs pos="0">
                <a:srgbClr val="5E9EFF">
                  <a:alpha val="38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isometricOffAxis1Righ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571472" y="714356"/>
            <a:ext cx="7786742" cy="2862322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Bookman Old Style" pitchFamily="18" charset="0"/>
              </a:rPr>
              <a:t>Сегодня на уроке мы вместе вспомним понятие процента, </a:t>
            </a:r>
            <a:r>
              <a:rPr lang="ru-RU" sz="3600" b="1" i="1" dirty="0" err="1" smtClean="0">
                <a:latin typeface="Bookman Old Style" pitchFamily="18" charset="0"/>
              </a:rPr>
              <a:t>порешаем</a:t>
            </a:r>
            <a:r>
              <a:rPr lang="ru-RU" sz="3600" b="1" i="1" dirty="0" smtClean="0">
                <a:latin typeface="Bookman Old Style" pitchFamily="18" charset="0"/>
              </a:rPr>
              <a:t> задачи на эту тему.</a:t>
            </a:r>
          </a:p>
          <a:p>
            <a:r>
              <a:rPr lang="ru-RU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Желаю всем удачи!</a:t>
            </a:r>
            <a:endParaRPr lang="ru-RU" sz="36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учитель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4214818"/>
            <a:ext cx="3357554" cy="2433630"/>
          </a:xfrm>
          <a:prstGeom prst="rect">
            <a:avLst/>
          </a:prstGeom>
        </p:spPr>
      </p:pic>
      <p:sp>
        <p:nvSpPr>
          <p:cNvPr id="31" name="Прямоугольная выноска 30"/>
          <p:cNvSpPr/>
          <p:nvPr/>
        </p:nvSpPr>
        <p:spPr>
          <a:xfrm>
            <a:off x="0" y="500042"/>
            <a:ext cx="9144000" cy="3929090"/>
          </a:xfrm>
          <a:prstGeom prst="wedgeRectCallout">
            <a:avLst>
              <a:gd name="adj1" fmla="val 28332"/>
              <a:gd name="adj2" fmla="val 77025"/>
            </a:avLst>
          </a:prstGeom>
          <a:gradFill>
            <a:gsLst>
              <a:gs pos="0">
                <a:srgbClr val="5E9EFF">
                  <a:alpha val="38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isometricOffAxis1Righ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500298" y="642918"/>
            <a:ext cx="4000528" cy="646331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3600" b="1" i="1" u="sng" dirty="0" smtClean="0">
                <a:solidFill>
                  <a:srgbClr val="FF0000"/>
                </a:solidFill>
                <a:latin typeface="Bookman Old Style" pitchFamily="18" charset="0"/>
              </a:rPr>
              <a:t>Задача (устно)</a:t>
            </a:r>
            <a:endParaRPr lang="ru-RU" sz="3600" b="1" i="1" u="sng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472" y="1214422"/>
            <a:ext cx="7858180" cy="3046988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Bookman Old Style" pitchFamily="18" charset="0"/>
              </a:rPr>
              <a:t>Ивану Царевичу, чтобы сорвать золотое яблоко, нужно проскакать на Волке 100км. За 1час он проскакал45% всего пути. Сколько километров он одолел? Сколько ему осталось?</a:t>
            </a:r>
            <a:endParaRPr lang="ru-RU" sz="3200" b="1" i="1" dirty="0">
              <a:latin typeface="Bookman Old Style" pitchFamily="18" charset="0"/>
            </a:endParaRPr>
          </a:p>
        </p:txBody>
      </p:sp>
      <p:pic>
        <p:nvPicPr>
          <p:cNvPr id="21" name="Рисунок 20" descr="прыг.карандаш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0"/>
            <a:ext cx="1214446" cy="1905000"/>
          </a:xfrm>
          <a:prstGeom prst="rect">
            <a:avLst/>
          </a:prstGeom>
        </p:spPr>
      </p:pic>
      <p:pic>
        <p:nvPicPr>
          <p:cNvPr id="24" name="Рисунок 23" descr="думаю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5852" y="4714884"/>
            <a:ext cx="2357454" cy="2143116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25" name="Выноска-облако 24"/>
          <p:cNvSpPr/>
          <p:nvPr/>
        </p:nvSpPr>
        <p:spPr>
          <a:xfrm>
            <a:off x="3643306" y="4357694"/>
            <a:ext cx="2071702" cy="1500198"/>
          </a:xfrm>
          <a:prstGeom prst="cloudCallout">
            <a:avLst>
              <a:gd name="adj1" fmla="val -90849"/>
              <a:gd name="adj2" fmla="val 24869"/>
            </a:avLst>
          </a:prstGeom>
          <a:solidFill>
            <a:srgbClr val="66FFFF">
              <a:alpha val="46667"/>
            </a:srgb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4357686" y="4286256"/>
            <a:ext cx="571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</a:rPr>
              <a:t>?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14744" y="4643446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Думаю</a:t>
            </a:r>
            <a:endParaRPr lang="ru-RU" sz="36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0"/>
                            </p:stCondLst>
                            <p:childTnLst>
                              <p:par>
                                <p:cTn id="48" presetID="1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1" animBg="1"/>
      <p:bldP spid="13" grpId="0"/>
      <p:bldP spid="14" grpId="0"/>
      <p:bldP spid="25" grpId="0" animBg="1"/>
      <p:bldP spid="26" grpId="0"/>
      <p:bldP spid="26" grpId="1"/>
      <p:bldP spid="26" grpId="2"/>
      <p:bldP spid="26" grpId="3"/>
      <p:bldP spid="26" grpId="4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учитель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-214346" y="1142984"/>
            <a:ext cx="3357554" cy="2714644"/>
          </a:xfrm>
          <a:prstGeom prst="rect">
            <a:avLst/>
          </a:prstGeom>
        </p:spPr>
      </p:pic>
      <p:sp>
        <p:nvSpPr>
          <p:cNvPr id="11" name="Выноска-облако 10"/>
          <p:cNvSpPr/>
          <p:nvPr/>
        </p:nvSpPr>
        <p:spPr>
          <a:xfrm rot="1016511">
            <a:off x="2314476" y="592070"/>
            <a:ext cx="6920622" cy="2169146"/>
          </a:xfrm>
          <a:prstGeom prst="cloudCallout">
            <a:avLst>
              <a:gd name="adj1" fmla="val -47503"/>
              <a:gd name="adj2" fmla="val 84564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 rot="837558">
            <a:off x="2905360" y="1090236"/>
            <a:ext cx="6200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Bookman Old Style" pitchFamily="18" charset="0"/>
              </a:rPr>
              <a:t>Объясните, как найти процент от числа?</a:t>
            </a:r>
            <a:endParaRPr lang="ru-RU" sz="3600" b="1" i="1" dirty="0">
              <a:latin typeface="Bookman Old Style" pitchFamily="18" charset="0"/>
            </a:endParaRPr>
          </a:p>
        </p:txBody>
      </p:sp>
      <p:sp>
        <p:nvSpPr>
          <p:cNvPr id="16" name="Выноска-облако 15"/>
          <p:cNvSpPr/>
          <p:nvPr/>
        </p:nvSpPr>
        <p:spPr>
          <a:xfrm rot="21293215">
            <a:off x="1549477" y="3245384"/>
            <a:ext cx="7236932" cy="3032892"/>
          </a:xfrm>
          <a:prstGeom prst="cloudCallout">
            <a:avLst>
              <a:gd name="adj1" fmla="val -37344"/>
              <a:gd name="adj2" fmla="val -83898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 rot="20998731">
            <a:off x="2415202" y="4083674"/>
            <a:ext cx="4712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Bookman Old Style" pitchFamily="18" charset="0"/>
              </a:rPr>
              <a:t>Найти 20% от 300</a:t>
            </a:r>
            <a:endParaRPr lang="ru-RU" sz="3200" b="1" i="1" dirty="0">
              <a:latin typeface="Bookman Old Style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20998731">
            <a:off x="2515231" y="4620349"/>
            <a:ext cx="4712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Bookman Old Style" pitchFamily="18" charset="0"/>
              </a:rPr>
              <a:t>Найти 15% от 60</a:t>
            </a:r>
            <a:endParaRPr lang="ru-RU" sz="32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6" grpId="0" animBg="1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ыноска-облако 10"/>
          <p:cNvSpPr/>
          <p:nvPr/>
        </p:nvSpPr>
        <p:spPr>
          <a:xfrm rot="20005225">
            <a:off x="2373825" y="671507"/>
            <a:ext cx="4359109" cy="1239123"/>
          </a:xfrm>
          <a:prstGeom prst="cloudCallout">
            <a:avLst>
              <a:gd name="adj1" fmla="val -82608"/>
              <a:gd name="adj2" fmla="val -12587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 rot="19761728">
            <a:off x="2699197" y="873175"/>
            <a:ext cx="3603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Проверяйте!</a:t>
            </a:r>
            <a:endParaRPr lang="ru-RU" sz="36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6" name="Выноска-облако 15"/>
          <p:cNvSpPr/>
          <p:nvPr/>
        </p:nvSpPr>
        <p:spPr>
          <a:xfrm rot="578206">
            <a:off x="1345771" y="3727584"/>
            <a:ext cx="7236932" cy="3032892"/>
          </a:xfrm>
          <a:prstGeom prst="cloudCallout">
            <a:avLst>
              <a:gd name="adj1" fmla="val -55650"/>
              <a:gd name="adj2" fmla="val -58133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 rot="165827">
            <a:off x="2158173" y="4215986"/>
            <a:ext cx="59932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latin typeface="Bookman Old Style" pitchFamily="18" charset="0"/>
              </a:rPr>
              <a:t>1) 300:100*20 =60</a:t>
            </a:r>
            <a:endParaRPr lang="ru-RU" sz="4400" b="1" i="1" dirty="0">
              <a:latin typeface="Bookman Old Style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235072">
            <a:off x="2139395" y="5168443"/>
            <a:ext cx="58735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latin typeface="Bookman Old Style" pitchFamily="18" charset="0"/>
              </a:rPr>
              <a:t>2) 50:100*12 = 6</a:t>
            </a:r>
            <a:endParaRPr lang="ru-RU" sz="4800" b="1" i="1" dirty="0">
              <a:latin typeface="Bookman Old Style" pitchFamily="18" charset="0"/>
            </a:endParaRPr>
          </a:p>
        </p:txBody>
      </p:sp>
      <p:pic>
        <p:nvPicPr>
          <p:cNvPr id="19" name="Рисунок 18" descr="очень умный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4346" y="1000108"/>
            <a:ext cx="2071702" cy="3357586"/>
          </a:xfrm>
          <a:prstGeom prst="rect">
            <a:avLst/>
          </a:prstGeom>
        </p:spPr>
      </p:pic>
      <p:sp>
        <p:nvSpPr>
          <p:cNvPr id="9" name="Выноска-облако 8"/>
          <p:cNvSpPr/>
          <p:nvPr/>
        </p:nvSpPr>
        <p:spPr>
          <a:xfrm rot="21014429">
            <a:off x="3093785" y="1957684"/>
            <a:ext cx="5532360" cy="1574553"/>
          </a:xfrm>
          <a:prstGeom prst="cloudCallout">
            <a:avLst>
              <a:gd name="adj1" fmla="val -82114"/>
              <a:gd name="adj2" fmla="val -41997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 rot="20864247">
            <a:off x="3881296" y="2308971"/>
            <a:ext cx="3941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Проверяйте!</a:t>
            </a:r>
            <a:endParaRPr lang="ru-RU" sz="40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6" grpId="0" animBg="1"/>
      <p:bldP spid="17" grpId="0"/>
      <p:bldP spid="18" grpId="0"/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учитель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4424370"/>
            <a:ext cx="3357554" cy="2433630"/>
          </a:xfrm>
          <a:prstGeom prst="rect">
            <a:avLst/>
          </a:prstGeom>
        </p:spPr>
      </p:pic>
      <p:grpSp>
        <p:nvGrpSpPr>
          <p:cNvPr id="2" name="Group 8"/>
          <p:cNvGrpSpPr>
            <a:grpSpLocks noChangeAspect="1"/>
          </p:cNvGrpSpPr>
          <p:nvPr/>
        </p:nvGrpSpPr>
        <p:grpSpPr bwMode="auto">
          <a:xfrm>
            <a:off x="1928794" y="5357826"/>
            <a:ext cx="3000396" cy="1500174"/>
            <a:chOff x="249" y="119"/>
            <a:chExt cx="1098" cy="713"/>
          </a:xfrm>
        </p:grpSpPr>
        <p:sp>
          <p:nvSpPr>
            <p:cNvPr id="5" name="AutoShape 9"/>
            <p:cNvSpPr>
              <a:spLocks noChangeAspect="1" noChangeArrowheads="1" noTextEdit="1"/>
            </p:cNvSpPr>
            <p:nvPr/>
          </p:nvSpPr>
          <p:spPr bwMode="auto">
            <a:xfrm>
              <a:off x="249" y="119"/>
              <a:ext cx="1098" cy="713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10"/>
            <p:cNvSpPr>
              <a:spLocks/>
            </p:cNvSpPr>
            <p:nvPr/>
          </p:nvSpPr>
          <p:spPr bwMode="auto">
            <a:xfrm>
              <a:off x="681" y="667"/>
              <a:ext cx="502" cy="150"/>
            </a:xfrm>
            <a:custGeom>
              <a:avLst/>
              <a:gdLst>
                <a:gd name="T0" fmla="*/ 3 w 1005"/>
                <a:gd name="T1" fmla="*/ 1 h 448"/>
                <a:gd name="T2" fmla="*/ 10 w 1005"/>
                <a:gd name="T3" fmla="*/ 3 h 448"/>
                <a:gd name="T4" fmla="*/ 16 w 1005"/>
                <a:gd name="T5" fmla="*/ 4 h 448"/>
                <a:gd name="T6" fmla="*/ 23 w 1005"/>
                <a:gd name="T7" fmla="*/ 6 h 448"/>
                <a:gd name="T8" fmla="*/ 30 w 1005"/>
                <a:gd name="T9" fmla="*/ 7 h 448"/>
                <a:gd name="T10" fmla="*/ 36 w 1005"/>
                <a:gd name="T11" fmla="*/ 9 h 448"/>
                <a:gd name="T12" fmla="*/ 42 w 1005"/>
                <a:gd name="T13" fmla="*/ 10 h 448"/>
                <a:gd name="T14" fmla="*/ 49 w 1005"/>
                <a:gd name="T15" fmla="*/ 12 h 448"/>
                <a:gd name="T16" fmla="*/ 55 w 1005"/>
                <a:gd name="T17" fmla="*/ 13 h 448"/>
                <a:gd name="T18" fmla="*/ 62 w 1005"/>
                <a:gd name="T19" fmla="*/ 14 h 448"/>
                <a:gd name="T20" fmla="*/ 68 w 1005"/>
                <a:gd name="T21" fmla="*/ 15 h 448"/>
                <a:gd name="T22" fmla="*/ 75 w 1005"/>
                <a:gd name="T23" fmla="*/ 16 h 448"/>
                <a:gd name="T24" fmla="*/ 81 w 1005"/>
                <a:gd name="T25" fmla="*/ 16 h 448"/>
                <a:gd name="T26" fmla="*/ 88 w 1005"/>
                <a:gd name="T27" fmla="*/ 17 h 448"/>
                <a:gd name="T28" fmla="*/ 95 w 1005"/>
                <a:gd name="T29" fmla="*/ 17 h 448"/>
                <a:gd name="T30" fmla="*/ 101 w 1005"/>
                <a:gd name="T31" fmla="*/ 17 h 448"/>
                <a:gd name="T32" fmla="*/ 110 w 1005"/>
                <a:gd name="T33" fmla="*/ 16 h 448"/>
                <a:gd name="T34" fmla="*/ 118 w 1005"/>
                <a:gd name="T35" fmla="*/ 15 h 448"/>
                <a:gd name="T36" fmla="*/ 123 w 1005"/>
                <a:gd name="T37" fmla="*/ 13 h 448"/>
                <a:gd name="T38" fmla="*/ 125 w 1005"/>
                <a:gd name="T39" fmla="*/ 10 h 448"/>
                <a:gd name="T40" fmla="*/ 125 w 1005"/>
                <a:gd name="T41" fmla="*/ 8 h 448"/>
                <a:gd name="T42" fmla="*/ 123 w 1005"/>
                <a:gd name="T43" fmla="*/ 5 h 448"/>
                <a:gd name="T44" fmla="*/ 120 w 1005"/>
                <a:gd name="T45" fmla="*/ 3 h 448"/>
                <a:gd name="T46" fmla="*/ 115 w 1005"/>
                <a:gd name="T47" fmla="*/ 2 h 448"/>
                <a:gd name="T48" fmla="*/ 111 w 1005"/>
                <a:gd name="T49" fmla="*/ 1 h 448"/>
                <a:gd name="T50" fmla="*/ 106 w 1005"/>
                <a:gd name="T51" fmla="*/ 0 h 448"/>
                <a:gd name="T52" fmla="*/ 100 w 1005"/>
                <a:gd name="T53" fmla="*/ 0 h 448"/>
                <a:gd name="T54" fmla="*/ 95 w 1005"/>
                <a:gd name="T55" fmla="*/ 0 h 448"/>
                <a:gd name="T56" fmla="*/ 90 w 1005"/>
                <a:gd name="T57" fmla="*/ 0 h 448"/>
                <a:gd name="T58" fmla="*/ 86 w 1005"/>
                <a:gd name="T59" fmla="*/ 1 h 448"/>
                <a:gd name="T60" fmla="*/ 83 w 1005"/>
                <a:gd name="T61" fmla="*/ 1 h 448"/>
                <a:gd name="T62" fmla="*/ 82 w 1005"/>
                <a:gd name="T63" fmla="*/ 2 h 448"/>
                <a:gd name="T64" fmla="*/ 83 w 1005"/>
                <a:gd name="T65" fmla="*/ 3 h 448"/>
                <a:gd name="T66" fmla="*/ 85 w 1005"/>
                <a:gd name="T67" fmla="*/ 3 h 448"/>
                <a:gd name="T68" fmla="*/ 88 w 1005"/>
                <a:gd name="T69" fmla="*/ 2 h 448"/>
                <a:gd name="T70" fmla="*/ 92 w 1005"/>
                <a:gd name="T71" fmla="*/ 1 h 448"/>
                <a:gd name="T72" fmla="*/ 97 w 1005"/>
                <a:gd name="T73" fmla="*/ 1 h 448"/>
                <a:gd name="T74" fmla="*/ 101 w 1005"/>
                <a:gd name="T75" fmla="*/ 1 h 448"/>
                <a:gd name="T76" fmla="*/ 105 w 1005"/>
                <a:gd name="T77" fmla="*/ 1 h 448"/>
                <a:gd name="T78" fmla="*/ 110 w 1005"/>
                <a:gd name="T79" fmla="*/ 2 h 448"/>
                <a:gd name="T80" fmla="*/ 115 w 1005"/>
                <a:gd name="T81" fmla="*/ 2 h 448"/>
                <a:gd name="T82" fmla="*/ 119 w 1005"/>
                <a:gd name="T83" fmla="*/ 3 h 448"/>
                <a:gd name="T84" fmla="*/ 121 w 1005"/>
                <a:gd name="T85" fmla="*/ 5 h 448"/>
                <a:gd name="T86" fmla="*/ 122 w 1005"/>
                <a:gd name="T87" fmla="*/ 7 h 448"/>
                <a:gd name="T88" fmla="*/ 121 w 1005"/>
                <a:gd name="T89" fmla="*/ 10 h 448"/>
                <a:gd name="T90" fmla="*/ 117 w 1005"/>
                <a:gd name="T91" fmla="*/ 12 h 448"/>
                <a:gd name="T92" fmla="*/ 112 w 1005"/>
                <a:gd name="T93" fmla="*/ 14 h 448"/>
                <a:gd name="T94" fmla="*/ 106 w 1005"/>
                <a:gd name="T95" fmla="*/ 15 h 448"/>
                <a:gd name="T96" fmla="*/ 99 w 1005"/>
                <a:gd name="T97" fmla="*/ 16 h 448"/>
                <a:gd name="T98" fmla="*/ 91 w 1005"/>
                <a:gd name="T99" fmla="*/ 16 h 448"/>
                <a:gd name="T100" fmla="*/ 83 w 1005"/>
                <a:gd name="T101" fmla="*/ 15 h 448"/>
                <a:gd name="T102" fmla="*/ 75 w 1005"/>
                <a:gd name="T103" fmla="*/ 15 h 448"/>
                <a:gd name="T104" fmla="*/ 66 w 1005"/>
                <a:gd name="T105" fmla="*/ 14 h 448"/>
                <a:gd name="T106" fmla="*/ 57 w 1005"/>
                <a:gd name="T107" fmla="*/ 12 h 448"/>
                <a:gd name="T108" fmla="*/ 48 w 1005"/>
                <a:gd name="T109" fmla="*/ 10 h 448"/>
                <a:gd name="T110" fmla="*/ 39 w 1005"/>
                <a:gd name="T111" fmla="*/ 8 h 448"/>
                <a:gd name="T112" fmla="*/ 31 w 1005"/>
                <a:gd name="T113" fmla="*/ 6 h 448"/>
                <a:gd name="T114" fmla="*/ 22 w 1005"/>
                <a:gd name="T115" fmla="*/ 5 h 448"/>
                <a:gd name="T116" fmla="*/ 14 w 1005"/>
                <a:gd name="T117" fmla="*/ 3 h 448"/>
                <a:gd name="T118" fmla="*/ 5 w 1005"/>
                <a:gd name="T119" fmla="*/ 1 h 448"/>
                <a:gd name="T120" fmla="*/ 0 w 1005"/>
                <a:gd name="T121" fmla="*/ 1 h 44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05"/>
                <a:gd name="T184" fmla="*/ 0 h 448"/>
                <a:gd name="T185" fmla="*/ 1005 w 1005"/>
                <a:gd name="T186" fmla="*/ 448 h 44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05" h="448">
                  <a:moveTo>
                    <a:pt x="0" y="15"/>
                  </a:moveTo>
                  <a:lnTo>
                    <a:pt x="27" y="35"/>
                  </a:lnTo>
                  <a:lnTo>
                    <a:pt x="54" y="56"/>
                  </a:lnTo>
                  <a:lnTo>
                    <a:pt x="81" y="76"/>
                  </a:lnTo>
                  <a:lnTo>
                    <a:pt x="108" y="98"/>
                  </a:lnTo>
                  <a:lnTo>
                    <a:pt x="135" y="119"/>
                  </a:lnTo>
                  <a:lnTo>
                    <a:pt x="161" y="139"/>
                  </a:lnTo>
                  <a:lnTo>
                    <a:pt x="188" y="160"/>
                  </a:lnTo>
                  <a:lnTo>
                    <a:pt x="214" y="180"/>
                  </a:lnTo>
                  <a:lnTo>
                    <a:pt x="240" y="201"/>
                  </a:lnTo>
                  <a:lnTo>
                    <a:pt x="266" y="221"/>
                  </a:lnTo>
                  <a:lnTo>
                    <a:pt x="292" y="240"/>
                  </a:lnTo>
                  <a:lnTo>
                    <a:pt x="317" y="259"/>
                  </a:lnTo>
                  <a:lnTo>
                    <a:pt x="343" y="277"/>
                  </a:lnTo>
                  <a:lnTo>
                    <a:pt x="369" y="296"/>
                  </a:lnTo>
                  <a:lnTo>
                    <a:pt x="395" y="312"/>
                  </a:lnTo>
                  <a:lnTo>
                    <a:pt x="421" y="329"/>
                  </a:lnTo>
                  <a:lnTo>
                    <a:pt x="447" y="345"/>
                  </a:lnTo>
                  <a:lnTo>
                    <a:pt x="473" y="360"/>
                  </a:lnTo>
                  <a:lnTo>
                    <a:pt x="499" y="374"/>
                  </a:lnTo>
                  <a:lnTo>
                    <a:pt x="524" y="386"/>
                  </a:lnTo>
                  <a:lnTo>
                    <a:pt x="550" y="398"/>
                  </a:lnTo>
                  <a:lnTo>
                    <a:pt x="576" y="409"/>
                  </a:lnTo>
                  <a:lnTo>
                    <a:pt x="603" y="419"/>
                  </a:lnTo>
                  <a:lnTo>
                    <a:pt x="629" y="427"/>
                  </a:lnTo>
                  <a:lnTo>
                    <a:pt x="655" y="434"/>
                  </a:lnTo>
                  <a:lnTo>
                    <a:pt x="681" y="439"/>
                  </a:lnTo>
                  <a:lnTo>
                    <a:pt x="707" y="443"/>
                  </a:lnTo>
                  <a:lnTo>
                    <a:pt x="733" y="446"/>
                  </a:lnTo>
                  <a:lnTo>
                    <a:pt x="760" y="448"/>
                  </a:lnTo>
                  <a:lnTo>
                    <a:pt x="787" y="448"/>
                  </a:lnTo>
                  <a:lnTo>
                    <a:pt x="814" y="445"/>
                  </a:lnTo>
                  <a:lnTo>
                    <a:pt x="841" y="441"/>
                  </a:lnTo>
                  <a:lnTo>
                    <a:pt x="883" y="430"/>
                  </a:lnTo>
                  <a:lnTo>
                    <a:pt x="917" y="412"/>
                  </a:lnTo>
                  <a:lnTo>
                    <a:pt x="946" y="390"/>
                  </a:lnTo>
                  <a:lnTo>
                    <a:pt x="968" y="366"/>
                  </a:lnTo>
                  <a:lnTo>
                    <a:pt x="984" y="336"/>
                  </a:lnTo>
                  <a:lnTo>
                    <a:pt x="996" y="304"/>
                  </a:lnTo>
                  <a:lnTo>
                    <a:pt x="1003" y="272"/>
                  </a:lnTo>
                  <a:lnTo>
                    <a:pt x="1005" y="237"/>
                  </a:lnTo>
                  <a:lnTo>
                    <a:pt x="1003" y="203"/>
                  </a:lnTo>
                  <a:lnTo>
                    <a:pt x="998" y="169"/>
                  </a:lnTo>
                  <a:lnTo>
                    <a:pt x="989" y="138"/>
                  </a:lnTo>
                  <a:lnTo>
                    <a:pt x="977" y="108"/>
                  </a:lnTo>
                  <a:lnTo>
                    <a:pt x="963" y="82"/>
                  </a:lnTo>
                  <a:lnTo>
                    <a:pt x="946" y="59"/>
                  </a:lnTo>
                  <a:lnTo>
                    <a:pt x="927" y="41"/>
                  </a:lnTo>
                  <a:lnTo>
                    <a:pt x="908" y="29"/>
                  </a:lnTo>
                  <a:lnTo>
                    <a:pt x="889" y="22"/>
                  </a:lnTo>
                  <a:lnTo>
                    <a:pt x="869" y="15"/>
                  </a:lnTo>
                  <a:lnTo>
                    <a:pt x="849" y="11"/>
                  </a:lnTo>
                  <a:lnTo>
                    <a:pt x="827" y="7"/>
                  </a:lnTo>
                  <a:lnTo>
                    <a:pt x="805" y="5"/>
                  </a:lnTo>
                  <a:lnTo>
                    <a:pt x="783" y="5"/>
                  </a:lnTo>
                  <a:lnTo>
                    <a:pt x="762" y="7"/>
                  </a:lnTo>
                  <a:lnTo>
                    <a:pt x="743" y="8"/>
                  </a:lnTo>
                  <a:lnTo>
                    <a:pt x="723" y="12"/>
                  </a:lnTo>
                  <a:lnTo>
                    <a:pt x="706" y="18"/>
                  </a:lnTo>
                  <a:lnTo>
                    <a:pt x="691" y="23"/>
                  </a:lnTo>
                  <a:lnTo>
                    <a:pt x="678" y="31"/>
                  </a:lnTo>
                  <a:lnTo>
                    <a:pt x="669" y="39"/>
                  </a:lnTo>
                  <a:lnTo>
                    <a:pt x="663" y="50"/>
                  </a:lnTo>
                  <a:lnTo>
                    <a:pt x="661" y="61"/>
                  </a:lnTo>
                  <a:lnTo>
                    <a:pt x="662" y="74"/>
                  </a:lnTo>
                  <a:lnTo>
                    <a:pt x="665" y="76"/>
                  </a:lnTo>
                  <a:lnTo>
                    <a:pt x="671" y="74"/>
                  </a:lnTo>
                  <a:lnTo>
                    <a:pt x="681" y="68"/>
                  </a:lnTo>
                  <a:lnTo>
                    <a:pt x="692" y="60"/>
                  </a:lnTo>
                  <a:lnTo>
                    <a:pt x="706" y="50"/>
                  </a:lnTo>
                  <a:lnTo>
                    <a:pt x="724" y="41"/>
                  </a:lnTo>
                  <a:lnTo>
                    <a:pt x="743" y="34"/>
                  </a:lnTo>
                  <a:lnTo>
                    <a:pt x="765" y="30"/>
                  </a:lnTo>
                  <a:lnTo>
                    <a:pt x="777" y="29"/>
                  </a:lnTo>
                  <a:lnTo>
                    <a:pt x="793" y="29"/>
                  </a:lnTo>
                  <a:lnTo>
                    <a:pt x="809" y="29"/>
                  </a:lnTo>
                  <a:lnTo>
                    <a:pt x="828" y="30"/>
                  </a:lnTo>
                  <a:lnTo>
                    <a:pt x="846" y="31"/>
                  </a:lnTo>
                  <a:lnTo>
                    <a:pt x="866" y="35"/>
                  </a:lnTo>
                  <a:lnTo>
                    <a:pt x="886" y="41"/>
                  </a:lnTo>
                  <a:lnTo>
                    <a:pt x="905" y="48"/>
                  </a:lnTo>
                  <a:lnTo>
                    <a:pt x="922" y="59"/>
                  </a:lnTo>
                  <a:lnTo>
                    <a:pt x="939" y="71"/>
                  </a:lnTo>
                  <a:lnTo>
                    <a:pt x="952" y="86"/>
                  </a:lnTo>
                  <a:lnTo>
                    <a:pt x="965" y="105"/>
                  </a:lnTo>
                  <a:lnTo>
                    <a:pt x="973" y="128"/>
                  </a:lnTo>
                  <a:lnTo>
                    <a:pt x="978" y="154"/>
                  </a:lnTo>
                  <a:lnTo>
                    <a:pt x="979" y="186"/>
                  </a:lnTo>
                  <a:lnTo>
                    <a:pt x="976" y="221"/>
                  </a:lnTo>
                  <a:lnTo>
                    <a:pt x="968" y="258"/>
                  </a:lnTo>
                  <a:lnTo>
                    <a:pt x="956" y="289"/>
                  </a:lnTo>
                  <a:lnTo>
                    <a:pt x="942" y="318"/>
                  </a:lnTo>
                  <a:lnTo>
                    <a:pt x="923" y="344"/>
                  </a:lnTo>
                  <a:lnTo>
                    <a:pt x="903" y="364"/>
                  </a:lnTo>
                  <a:lnTo>
                    <a:pt x="879" y="382"/>
                  </a:lnTo>
                  <a:lnTo>
                    <a:pt x="853" y="397"/>
                  </a:lnTo>
                  <a:lnTo>
                    <a:pt x="825" y="408"/>
                  </a:lnTo>
                  <a:lnTo>
                    <a:pt x="796" y="415"/>
                  </a:lnTo>
                  <a:lnTo>
                    <a:pt x="765" y="419"/>
                  </a:lnTo>
                  <a:lnTo>
                    <a:pt x="733" y="420"/>
                  </a:lnTo>
                  <a:lnTo>
                    <a:pt x="701" y="419"/>
                  </a:lnTo>
                  <a:lnTo>
                    <a:pt x="668" y="413"/>
                  </a:lnTo>
                  <a:lnTo>
                    <a:pt x="635" y="405"/>
                  </a:lnTo>
                  <a:lnTo>
                    <a:pt x="603" y="393"/>
                  </a:lnTo>
                  <a:lnTo>
                    <a:pt x="571" y="379"/>
                  </a:lnTo>
                  <a:lnTo>
                    <a:pt x="533" y="360"/>
                  </a:lnTo>
                  <a:lnTo>
                    <a:pt x="496" y="340"/>
                  </a:lnTo>
                  <a:lnTo>
                    <a:pt x="460" y="318"/>
                  </a:lnTo>
                  <a:lnTo>
                    <a:pt x="423" y="296"/>
                  </a:lnTo>
                  <a:lnTo>
                    <a:pt x="388" y="273"/>
                  </a:lnTo>
                  <a:lnTo>
                    <a:pt x="353" y="248"/>
                  </a:lnTo>
                  <a:lnTo>
                    <a:pt x="317" y="224"/>
                  </a:lnTo>
                  <a:lnTo>
                    <a:pt x="283" y="199"/>
                  </a:lnTo>
                  <a:lnTo>
                    <a:pt x="249" y="173"/>
                  </a:lnTo>
                  <a:lnTo>
                    <a:pt x="215" y="149"/>
                  </a:lnTo>
                  <a:lnTo>
                    <a:pt x="181" y="123"/>
                  </a:lnTo>
                  <a:lnTo>
                    <a:pt x="146" y="98"/>
                  </a:lnTo>
                  <a:lnTo>
                    <a:pt x="113" y="72"/>
                  </a:lnTo>
                  <a:lnTo>
                    <a:pt x="79" y="48"/>
                  </a:lnTo>
                  <a:lnTo>
                    <a:pt x="46" y="23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1"/>
            <p:cNvSpPr>
              <a:spLocks/>
            </p:cNvSpPr>
            <p:nvPr/>
          </p:nvSpPr>
          <p:spPr bwMode="auto">
            <a:xfrm>
              <a:off x="255" y="544"/>
              <a:ext cx="771" cy="215"/>
            </a:xfrm>
            <a:custGeom>
              <a:avLst/>
              <a:gdLst>
                <a:gd name="T0" fmla="*/ 101 w 1542"/>
                <a:gd name="T1" fmla="*/ 13 h 645"/>
                <a:gd name="T2" fmla="*/ 93 w 1542"/>
                <a:gd name="T3" fmla="*/ 12 h 645"/>
                <a:gd name="T4" fmla="*/ 85 w 1542"/>
                <a:gd name="T5" fmla="*/ 10 h 645"/>
                <a:gd name="T6" fmla="*/ 76 w 1542"/>
                <a:gd name="T7" fmla="*/ 9 h 645"/>
                <a:gd name="T8" fmla="*/ 67 w 1542"/>
                <a:gd name="T9" fmla="*/ 8 h 645"/>
                <a:gd name="T10" fmla="*/ 57 w 1542"/>
                <a:gd name="T11" fmla="*/ 8 h 645"/>
                <a:gd name="T12" fmla="*/ 49 w 1542"/>
                <a:gd name="T13" fmla="*/ 7 h 645"/>
                <a:gd name="T14" fmla="*/ 41 w 1542"/>
                <a:gd name="T15" fmla="*/ 7 h 645"/>
                <a:gd name="T16" fmla="*/ 34 w 1542"/>
                <a:gd name="T17" fmla="*/ 8 h 645"/>
                <a:gd name="T18" fmla="*/ 26 w 1542"/>
                <a:gd name="T19" fmla="*/ 8 h 645"/>
                <a:gd name="T20" fmla="*/ 20 w 1542"/>
                <a:gd name="T21" fmla="*/ 9 h 645"/>
                <a:gd name="T22" fmla="*/ 12 w 1542"/>
                <a:gd name="T23" fmla="*/ 11 h 645"/>
                <a:gd name="T24" fmla="*/ 7 w 1542"/>
                <a:gd name="T25" fmla="*/ 14 h 645"/>
                <a:gd name="T26" fmla="*/ 6 w 1542"/>
                <a:gd name="T27" fmla="*/ 17 h 645"/>
                <a:gd name="T28" fmla="*/ 10 w 1542"/>
                <a:gd name="T29" fmla="*/ 19 h 645"/>
                <a:gd name="T30" fmla="*/ 19 w 1542"/>
                <a:gd name="T31" fmla="*/ 21 h 645"/>
                <a:gd name="T32" fmla="*/ 33 w 1542"/>
                <a:gd name="T33" fmla="*/ 22 h 645"/>
                <a:gd name="T34" fmla="*/ 49 w 1542"/>
                <a:gd name="T35" fmla="*/ 22 h 645"/>
                <a:gd name="T36" fmla="*/ 69 w 1542"/>
                <a:gd name="T37" fmla="*/ 21 h 645"/>
                <a:gd name="T38" fmla="*/ 80 w 1542"/>
                <a:gd name="T39" fmla="*/ 20 h 645"/>
                <a:gd name="T40" fmla="*/ 90 w 1542"/>
                <a:gd name="T41" fmla="*/ 18 h 645"/>
                <a:gd name="T42" fmla="*/ 100 w 1542"/>
                <a:gd name="T43" fmla="*/ 16 h 645"/>
                <a:gd name="T44" fmla="*/ 112 w 1542"/>
                <a:gd name="T45" fmla="*/ 13 h 645"/>
                <a:gd name="T46" fmla="*/ 123 w 1542"/>
                <a:gd name="T47" fmla="*/ 11 h 645"/>
                <a:gd name="T48" fmla="*/ 135 w 1542"/>
                <a:gd name="T49" fmla="*/ 8 h 645"/>
                <a:gd name="T50" fmla="*/ 147 w 1542"/>
                <a:gd name="T51" fmla="*/ 6 h 645"/>
                <a:gd name="T52" fmla="*/ 159 w 1542"/>
                <a:gd name="T53" fmla="*/ 4 h 645"/>
                <a:gd name="T54" fmla="*/ 171 w 1542"/>
                <a:gd name="T55" fmla="*/ 2 h 645"/>
                <a:gd name="T56" fmla="*/ 184 w 1542"/>
                <a:gd name="T57" fmla="*/ 1 h 645"/>
                <a:gd name="T58" fmla="*/ 193 w 1542"/>
                <a:gd name="T59" fmla="*/ 0 h 645"/>
                <a:gd name="T60" fmla="*/ 189 w 1542"/>
                <a:gd name="T61" fmla="*/ 1 h 645"/>
                <a:gd name="T62" fmla="*/ 185 w 1542"/>
                <a:gd name="T63" fmla="*/ 1 h 645"/>
                <a:gd name="T64" fmla="*/ 179 w 1542"/>
                <a:gd name="T65" fmla="*/ 2 h 645"/>
                <a:gd name="T66" fmla="*/ 167 w 1542"/>
                <a:gd name="T67" fmla="*/ 4 h 645"/>
                <a:gd name="T68" fmla="*/ 155 w 1542"/>
                <a:gd name="T69" fmla="*/ 6 h 645"/>
                <a:gd name="T70" fmla="*/ 143 w 1542"/>
                <a:gd name="T71" fmla="*/ 9 h 645"/>
                <a:gd name="T72" fmla="*/ 131 w 1542"/>
                <a:gd name="T73" fmla="*/ 12 h 645"/>
                <a:gd name="T74" fmla="*/ 117 w 1542"/>
                <a:gd name="T75" fmla="*/ 15 h 645"/>
                <a:gd name="T76" fmla="*/ 104 w 1542"/>
                <a:gd name="T77" fmla="*/ 18 h 645"/>
                <a:gd name="T78" fmla="*/ 92 w 1542"/>
                <a:gd name="T79" fmla="*/ 20 h 645"/>
                <a:gd name="T80" fmla="*/ 78 w 1542"/>
                <a:gd name="T81" fmla="*/ 22 h 645"/>
                <a:gd name="T82" fmla="*/ 63 w 1542"/>
                <a:gd name="T83" fmla="*/ 23 h 645"/>
                <a:gd name="T84" fmla="*/ 49 w 1542"/>
                <a:gd name="T85" fmla="*/ 24 h 645"/>
                <a:gd name="T86" fmla="*/ 37 w 1542"/>
                <a:gd name="T87" fmla="*/ 24 h 645"/>
                <a:gd name="T88" fmla="*/ 25 w 1542"/>
                <a:gd name="T89" fmla="*/ 23 h 645"/>
                <a:gd name="T90" fmla="*/ 15 w 1542"/>
                <a:gd name="T91" fmla="*/ 22 h 645"/>
                <a:gd name="T92" fmla="*/ 6 w 1542"/>
                <a:gd name="T93" fmla="*/ 20 h 645"/>
                <a:gd name="T94" fmla="*/ 2 w 1542"/>
                <a:gd name="T95" fmla="*/ 18 h 645"/>
                <a:gd name="T96" fmla="*/ 0 w 1542"/>
                <a:gd name="T97" fmla="*/ 15 h 645"/>
                <a:gd name="T98" fmla="*/ 3 w 1542"/>
                <a:gd name="T99" fmla="*/ 12 h 645"/>
                <a:gd name="T100" fmla="*/ 10 w 1542"/>
                <a:gd name="T101" fmla="*/ 9 h 645"/>
                <a:gd name="T102" fmla="*/ 22 w 1542"/>
                <a:gd name="T103" fmla="*/ 7 h 645"/>
                <a:gd name="T104" fmla="*/ 38 w 1542"/>
                <a:gd name="T105" fmla="*/ 6 h 645"/>
                <a:gd name="T106" fmla="*/ 58 w 1542"/>
                <a:gd name="T107" fmla="*/ 7 h 645"/>
                <a:gd name="T108" fmla="*/ 69 w 1542"/>
                <a:gd name="T109" fmla="*/ 8 h 645"/>
                <a:gd name="T110" fmla="*/ 78 w 1542"/>
                <a:gd name="T111" fmla="*/ 9 h 645"/>
                <a:gd name="T112" fmla="*/ 87 w 1542"/>
                <a:gd name="T113" fmla="*/ 10 h 645"/>
                <a:gd name="T114" fmla="*/ 96 w 1542"/>
                <a:gd name="T115" fmla="*/ 11 h 645"/>
                <a:gd name="T116" fmla="*/ 104 w 1542"/>
                <a:gd name="T117" fmla="*/ 13 h 64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542"/>
                <a:gd name="T178" fmla="*/ 0 h 645"/>
                <a:gd name="T179" fmla="*/ 1542 w 1542"/>
                <a:gd name="T180" fmla="*/ 645 h 64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542" h="645">
                  <a:moveTo>
                    <a:pt x="851" y="386"/>
                  </a:moveTo>
                  <a:lnTo>
                    <a:pt x="830" y="371"/>
                  </a:lnTo>
                  <a:lnTo>
                    <a:pt x="809" y="356"/>
                  </a:lnTo>
                  <a:lnTo>
                    <a:pt x="787" y="342"/>
                  </a:lnTo>
                  <a:lnTo>
                    <a:pt x="764" y="329"/>
                  </a:lnTo>
                  <a:lnTo>
                    <a:pt x="742" y="315"/>
                  </a:lnTo>
                  <a:lnTo>
                    <a:pt x="719" y="303"/>
                  </a:lnTo>
                  <a:lnTo>
                    <a:pt x="695" y="290"/>
                  </a:lnTo>
                  <a:lnTo>
                    <a:pt x="673" y="279"/>
                  </a:lnTo>
                  <a:lnTo>
                    <a:pt x="649" y="268"/>
                  </a:lnTo>
                  <a:lnTo>
                    <a:pt x="626" y="259"/>
                  </a:lnTo>
                  <a:lnTo>
                    <a:pt x="602" y="249"/>
                  </a:lnTo>
                  <a:lnTo>
                    <a:pt x="578" y="241"/>
                  </a:lnTo>
                  <a:lnTo>
                    <a:pt x="554" y="233"/>
                  </a:lnTo>
                  <a:lnTo>
                    <a:pt x="532" y="226"/>
                  </a:lnTo>
                  <a:lnTo>
                    <a:pt x="508" y="219"/>
                  </a:lnTo>
                  <a:lnTo>
                    <a:pt x="484" y="214"/>
                  </a:lnTo>
                  <a:lnTo>
                    <a:pt x="461" y="210"/>
                  </a:lnTo>
                  <a:lnTo>
                    <a:pt x="438" y="206"/>
                  </a:lnTo>
                  <a:lnTo>
                    <a:pt x="415" y="202"/>
                  </a:lnTo>
                  <a:lnTo>
                    <a:pt x="393" y="200"/>
                  </a:lnTo>
                  <a:lnTo>
                    <a:pt x="371" y="199"/>
                  </a:lnTo>
                  <a:lnTo>
                    <a:pt x="348" y="198"/>
                  </a:lnTo>
                  <a:lnTo>
                    <a:pt x="327" y="198"/>
                  </a:lnTo>
                  <a:lnTo>
                    <a:pt x="306" y="199"/>
                  </a:lnTo>
                  <a:lnTo>
                    <a:pt x="286" y="202"/>
                  </a:lnTo>
                  <a:lnTo>
                    <a:pt x="266" y="204"/>
                  </a:lnTo>
                  <a:lnTo>
                    <a:pt x="246" y="208"/>
                  </a:lnTo>
                  <a:lnTo>
                    <a:pt x="228" y="214"/>
                  </a:lnTo>
                  <a:lnTo>
                    <a:pt x="209" y="219"/>
                  </a:lnTo>
                  <a:lnTo>
                    <a:pt x="192" y="226"/>
                  </a:lnTo>
                  <a:lnTo>
                    <a:pt x="175" y="234"/>
                  </a:lnTo>
                  <a:lnTo>
                    <a:pt x="159" y="244"/>
                  </a:lnTo>
                  <a:lnTo>
                    <a:pt x="136" y="260"/>
                  </a:lnTo>
                  <a:lnTo>
                    <a:pt x="117" y="278"/>
                  </a:lnTo>
                  <a:lnTo>
                    <a:pt x="98" y="299"/>
                  </a:lnTo>
                  <a:lnTo>
                    <a:pt x="82" y="322"/>
                  </a:lnTo>
                  <a:lnTo>
                    <a:pt x="68" y="348"/>
                  </a:lnTo>
                  <a:lnTo>
                    <a:pt x="56" y="376"/>
                  </a:lnTo>
                  <a:lnTo>
                    <a:pt x="48" y="408"/>
                  </a:lnTo>
                  <a:lnTo>
                    <a:pt x="42" y="442"/>
                  </a:lnTo>
                  <a:lnTo>
                    <a:pt x="42" y="464"/>
                  </a:lnTo>
                  <a:lnTo>
                    <a:pt x="48" y="484"/>
                  </a:lnTo>
                  <a:lnTo>
                    <a:pt x="59" y="505"/>
                  </a:lnTo>
                  <a:lnTo>
                    <a:pt x="74" y="525"/>
                  </a:lnTo>
                  <a:lnTo>
                    <a:pt x="95" y="543"/>
                  </a:lnTo>
                  <a:lnTo>
                    <a:pt x="120" y="561"/>
                  </a:lnTo>
                  <a:lnTo>
                    <a:pt x="149" y="576"/>
                  </a:lnTo>
                  <a:lnTo>
                    <a:pt x="182" y="588"/>
                  </a:lnTo>
                  <a:lnTo>
                    <a:pt x="218" y="597"/>
                  </a:lnTo>
                  <a:lnTo>
                    <a:pt x="259" y="606"/>
                  </a:lnTo>
                  <a:lnTo>
                    <a:pt x="301" y="608"/>
                  </a:lnTo>
                  <a:lnTo>
                    <a:pt x="347" y="610"/>
                  </a:lnTo>
                  <a:lnTo>
                    <a:pt x="396" y="606"/>
                  </a:lnTo>
                  <a:lnTo>
                    <a:pt x="445" y="599"/>
                  </a:lnTo>
                  <a:lnTo>
                    <a:pt x="498" y="587"/>
                  </a:lnTo>
                  <a:lnTo>
                    <a:pt x="552" y="569"/>
                  </a:lnTo>
                  <a:lnTo>
                    <a:pt x="580" y="558"/>
                  </a:lnTo>
                  <a:lnTo>
                    <a:pt x="607" y="546"/>
                  </a:lnTo>
                  <a:lnTo>
                    <a:pt x="635" y="532"/>
                  </a:lnTo>
                  <a:lnTo>
                    <a:pt x="663" y="517"/>
                  </a:lnTo>
                  <a:lnTo>
                    <a:pt x="692" y="501"/>
                  </a:lnTo>
                  <a:lnTo>
                    <a:pt x="720" y="483"/>
                  </a:lnTo>
                  <a:lnTo>
                    <a:pt x="749" y="464"/>
                  </a:lnTo>
                  <a:lnTo>
                    <a:pt x="778" y="445"/>
                  </a:lnTo>
                  <a:lnTo>
                    <a:pt x="807" y="424"/>
                  </a:lnTo>
                  <a:lnTo>
                    <a:pt x="837" y="402"/>
                  </a:lnTo>
                  <a:lnTo>
                    <a:pt x="867" y="380"/>
                  </a:lnTo>
                  <a:lnTo>
                    <a:pt x="897" y="359"/>
                  </a:lnTo>
                  <a:lnTo>
                    <a:pt x="926" y="335"/>
                  </a:lnTo>
                  <a:lnTo>
                    <a:pt x="957" y="312"/>
                  </a:lnTo>
                  <a:lnTo>
                    <a:pt x="987" y="290"/>
                  </a:lnTo>
                  <a:lnTo>
                    <a:pt x="1017" y="267"/>
                  </a:lnTo>
                  <a:lnTo>
                    <a:pt x="1048" y="244"/>
                  </a:lnTo>
                  <a:lnTo>
                    <a:pt x="1079" y="222"/>
                  </a:lnTo>
                  <a:lnTo>
                    <a:pt x="1110" y="199"/>
                  </a:lnTo>
                  <a:lnTo>
                    <a:pt x="1141" y="177"/>
                  </a:lnTo>
                  <a:lnTo>
                    <a:pt x="1174" y="157"/>
                  </a:lnTo>
                  <a:lnTo>
                    <a:pt x="1206" y="136"/>
                  </a:lnTo>
                  <a:lnTo>
                    <a:pt x="1237" y="117"/>
                  </a:lnTo>
                  <a:lnTo>
                    <a:pt x="1269" y="98"/>
                  </a:lnTo>
                  <a:lnTo>
                    <a:pt x="1302" y="80"/>
                  </a:lnTo>
                  <a:lnTo>
                    <a:pt x="1334" y="65"/>
                  </a:lnTo>
                  <a:lnTo>
                    <a:pt x="1368" y="50"/>
                  </a:lnTo>
                  <a:lnTo>
                    <a:pt x="1401" y="36"/>
                  </a:lnTo>
                  <a:lnTo>
                    <a:pt x="1434" y="24"/>
                  </a:lnTo>
                  <a:lnTo>
                    <a:pt x="1467" y="15"/>
                  </a:lnTo>
                  <a:lnTo>
                    <a:pt x="1500" y="6"/>
                  </a:lnTo>
                  <a:lnTo>
                    <a:pt x="1535" y="0"/>
                  </a:lnTo>
                  <a:lnTo>
                    <a:pt x="1542" y="13"/>
                  </a:lnTo>
                  <a:lnTo>
                    <a:pt x="1532" y="15"/>
                  </a:lnTo>
                  <a:lnTo>
                    <a:pt x="1520" y="17"/>
                  </a:lnTo>
                  <a:lnTo>
                    <a:pt x="1510" y="19"/>
                  </a:lnTo>
                  <a:lnTo>
                    <a:pt x="1499" y="21"/>
                  </a:lnTo>
                  <a:lnTo>
                    <a:pt x="1488" y="24"/>
                  </a:lnTo>
                  <a:lnTo>
                    <a:pt x="1479" y="28"/>
                  </a:lnTo>
                  <a:lnTo>
                    <a:pt x="1468" y="31"/>
                  </a:lnTo>
                  <a:lnTo>
                    <a:pt x="1459" y="35"/>
                  </a:lnTo>
                  <a:lnTo>
                    <a:pt x="1428" y="50"/>
                  </a:lnTo>
                  <a:lnTo>
                    <a:pt x="1396" y="66"/>
                  </a:lnTo>
                  <a:lnTo>
                    <a:pt x="1363" y="84"/>
                  </a:lnTo>
                  <a:lnTo>
                    <a:pt x="1332" y="103"/>
                  </a:lnTo>
                  <a:lnTo>
                    <a:pt x="1300" y="124"/>
                  </a:lnTo>
                  <a:lnTo>
                    <a:pt x="1268" y="147"/>
                  </a:lnTo>
                  <a:lnTo>
                    <a:pt x="1236" y="170"/>
                  </a:lnTo>
                  <a:lnTo>
                    <a:pt x="1204" y="193"/>
                  </a:lnTo>
                  <a:lnTo>
                    <a:pt x="1172" y="218"/>
                  </a:lnTo>
                  <a:lnTo>
                    <a:pt x="1139" y="244"/>
                  </a:lnTo>
                  <a:lnTo>
                    <a:pt x="1106" y="270"/>
                  </a:lnTo>
                  <a:lnTo>
                    <a:pt x="1074" y="296"/>
                  </a:lnTo>
                  <a:lnTo>
                    <a:pt x="1041" y="322"/>
                  </a:lnTo>
                  <a:lnTo>
                    <a:pt x="1008" y="348"/>
                  </a:lnTo>
                  <a:lnTo>
                    <a:pt x="973" y="374"/>
                  </a:lnTo>
                  <a:lnTo>
                    <a:pt x="940" y="400"/>
                  </a:lnTo>
                  <a:lnTo>
                    <a:pt x="906" y="425"/>
                  </a:lnTo>
                  <a:lnTo>
                    <a:pt x="872" y="450"/>
                  </a:lnTo>
                  <a:lnTo>
                    <a:pt x="838" y="475"/>
                  </a:lnTo>
                  <a:lnTo>
                    <a:pt x="802" y="496"/>
                  </a:lnTo>
                  <a:lnTo>
                    <a:pt x="767" y="518"/>
                  </a:lnTo>
                  <a:lnTo>
                    <a:pt x="732" y="540"/>
                  </a:lnTo>
                  <a:lnTo>
                    <a:pt x="695" y="559"/>
                  </a:lnTo>
                  <a:lnTo>
                    <a:pt x="659" y="577"/>
                  </a:lnTo>
                  <a:lnTo>
                    <a:pt x="623" y="592"/>
                  </a:lnTo>
                  <a:lnTo>
                    <a:pt x="585" y="607"/>
                  </a:lnTo>
                  <a:lnTo>
                    <a:pt x="548" y="619"/>
                  </a:lnTo>
                  <a:lnTo>
                    <a:pt x="510" y="629"/>
                  </a:lnTo>
                  <a:lnTo>
                    <a:pt x="471" y="637"/>
                  </a:lnTo>
                  <a:lnTo>
                    <a:pt x="433" y="643"/>
                  </a:lnTo>
                  <a:lnTo>
                    <a:pt x="394" y="645"/>
                  </a:lnTo>
                  <a:lnTo>
                    <a:pt x="354" y="645"/>
                  </a:lnTo>
                  <a:lnTo>
                    <a:pt x="323" y="644"/>
                  </a:lnTo>
                  <a:lnTo>
                    <a:pt x="292" y="640"/>
                  </a:lnTo>
                  <a:lnTo>
                    <a:pt x="262" y="634"/>
                  </a:lnTo>
                  <a:lnTo>
                    <a:pt x="232" y="629"/>
                  </a:lnTo>
                  <a:lnTo>
                    <a:pt x="202" y="621"/>
                  </a:lnTo>
                  <a:lnTo>
                    <a:pt x="174" y="611"/>
                  </a:lnTo>
                  <a:lnTo>
                    <a:pt x="147" y="600"/>
                  </a:lnTo>
                  <a:lnTo>
                    <a:pt x="121" y="588"/>
                  </a:lnTo>
                  <a:lnTo>
                    <a:pt x="97" y="573"/>
                  </a:lnTo>
                  <a:lnTo>
                    <a:pt x="75" y="558"/>
                  </a:lnTo>
                  <a:lnTo>
                    <a:pt x="55" y="540"/>
                  </a:lnTo>
                  <a:lnTo>
                    <a:pt x="38" y="522"/>
                  </a:lnTo>
                  <a:lnTo>
                    <a:pt x="23" y="502"/>
                  </a:lnTo>
                  <a:lnTo>
                    <a:pt x="13" y="480"/>
                  </a:lnTo>
                  <a:lnTo>
                    <a:pt x="5" y="457"/>
                  </a:lnTo>
                  <a:lnTo>
                    <a:pt x="0" y="432"/>
                  </a:lnTo>
                  <a:lnTo>
                    <a:pt x="0" y="406"/>
                  </a:lnTo>
                  <a:lnTo>
                    <a:pt x="4" y="380"/>
                  </a:lnTo>
                  <a:lnTo>
                    <a:pt x="11" y="353"/>
                  </a:lnTo>
                  <a:lnTo>
                    <a:pt x="21" y="327"/>
                  </a:lnTo>
                  <a:lnTo>
                    <a:pt x="37" y="303"/>
                  </a:lnTo>
                  <a:lnTo>
                    <a:pt x="55" y="278"/>
                  </a:lnTo>
                  <a:lnTo>
                    <a:pt x="78" y="255"/>
                  </a:lnTo>
                  <a:lnTo>
                    <a:pt x="105" y="234"/>
                  </a:lnTo>
                  <a:lnTo>
                    <a:pt x="135" y="215"/>
                  </a:lnTo>
                  <a:lnTo>
                    <a:pt x="171" y="199"/>
                  </a:lnTo>
                  <a:lnTo>
                    <a:pt x="210" y="187"/>
                  </a:lnTo>
                  <a:lnTo>
                    <a:pt x="253" y="177"/>
                  </a:lnTo>
                  <a:lnTo>
                    <a:pt x="300" y="172"/>
                  </a:lnTo>
                  <a:lnTo>
                    <a:pt x="352" y="172"/>
                  </a:lnTo>
                  <a:lnTo>
                    <a:pt x="408" y="174"/>
                  </a:lnTo>
                  <a:lnTo>
                    <a:pt x="468" y="184"/>
                  </a:lnTo>
                  <a:lnTo>
                    <a:pt x="494" y="189"/>
                  </a:lnTo>
                  <a:lnTo>
                    <a:pt x="519" y="196"/>
                  </a:lnTo>
                  <a:lnTo>
                    <a:pt x="545" y="204"/>
                  </a:lnTo>
                  <a:lnTo>
                    <a:pt x="570" y="213"/>
                  </a:lnTo>
                  <a:lnTo>
                    <a:pt x="595" y="222"/>
                  </a:lnTo>
                  <a:lnTo>
                    <a:pt x="620" y="232"/>
                  </a:lnTo>
                  <a:lnTo>
                    <a:pt x="645" y="243"/>
                  </a:lnTo>
                  <a:lnTo>
                    <a:pt x="670" y="255"/>
                  </a:lnTo>
                  <a:lnTo>
                    <a:pt x="693" y="267"/>
                  </a:lnTo>
                  <a:lnTo>
                    <a:pt x="718" y="281"/>
                  </a:lnTo>
                  <a:lnTo>
                    <a:pt x="742" y="294"/>
                  </a:lnTo>
                  <a:lnTo>
                    <a:pt x="766" y="308"/>
                  </a:lnTo>
                  <a:lnTo>
                    <a:pt x="791" y="323"/>
                  </a:lnTo>
                  <a:lnTo>
                    <a:pt x="815" y="339"/>
                  </a:lnTo>
                  <a:lnTo>
                    <a:pt x="839" y="354"/>
                  </a:lnTo>
                  <a:lnTo>
                    <a:pt x="862" y="371"/>
                  </a:lnTo>
                  <a:lnTo>
                    <a:pt x="851" y="386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>
              <a:off x="762" y="230"/>
              <a:ext cx="389" cy="353"/>
            </a:xfrm>
            <a:custGeom>
              <a:avLst/>
              <a:gdLst>
                <a:gd name="T0" fmla="*/ 68 w 778"/>
                <a:gd name="T1" fmla="*/ 35 h 1058"/>
                <a:gd name="T2" fmla="*/ 74 w 778"/>
                <a:gd name="T3" fmla="*/ 34 h 1058"/>
                <a:gd name="T4" fmla="*/ 79 w 778"/>
                <a:gd name="T5" fmla="*/ 34 h 1058"/>
                <a:gd name="T6" fmla="*/ 84 w 778"/>
                <a:gd name="T7" fmla="*/ 34 h 1058"/>
                <a:gd name="T8" fmla="*/ 88 w 778"/>
                <a:gd name="T9" fmla="*/ 34 h 1058"/>
                <a:gd name="T10" fmla="*/ 91 w 778"/>
                <a:gd name="T11" fmla="*/ 35 h 1058"/>
                <a:gd name="T12" fmla="*/ 94 w 778"/>
                <a:gd name="T13" fmla="*/ 35 h 1058"/>
                <a:gd name="T14" fmla="*/ 96 w 778"/>
                <a:gd name="T15" fmla="*/ 36 h 1058"/>
                <a:gd name="T16" fmla="*/ 97 w 778"/>
                <a:gd name="T17" fmla="*/ 38 h 1058"/>
                <a:gd name="T18" fmla="*/ 97 w 778"/>
                <a:gd name="T19" fmla="*/ 38 h 1058"/>
                <a:gd name="T20" fmla="*/ 94 w 778"/>
                <a:gd name="T21" fmla="*/ 39 h 1058"/>
                <a:gd name="T22" fmla="*/ 89 w 778"/>
                <a:gd name="T23" fmla="*/ 39 h 1058"/>
                <a:gd name="T24" fmla="*/ 83 w 778"/>
                <a:gd name="T25" fmla="*/ 39 h 1058"/>
                <a:gd name="T26" fmla="*/ 75 w 778"/>
                <a:gd name="T27" fmla="*/ 38 h 1058"/>
                <a:gd name="T28" fmla="*/ 67 w 778"/>
                <a:gd name="T29" fmla="*/ 37 h 1058"/>
                <a:gd name="T30" fmla="*/ 58 w 778"/>
                <a:gd name="T31" fmla="*/ 36 h 1058"/>
                <a:gd name="T32" fmla="*/ 49 w 778"/>
                <a:gd name="T33" fmla="*/ 33 h 1058"/>
                <a:gd name="T34" fmla="*/ 42 w 778"/>
                <a:gd name="T35" fmla="*/ 30 h 1058"/>
                <a:gd name="T36" fmla="*/ 33 w 778"/>
                <a:gd name="T37" fmla="*/ 26 h 1058"/>
                <a:gd name="T38" fmla="*/ 25 w 778"/>
                <a:gd name="T39" fmla="*/ 22 h 1058"/>
                <a:gd name="T40" fmla="*/ 19 w 778"/>
                <a:gd name="T41" fmla="*/ 17 h 1058"/>
                <a:gd name="T42" fmla="*/ 12 w 778"/>
                <a:gd name="T43" fmla="*/ 12 h 1058"/>
                <a:gd name="T44" fmla="*/ 6 w 778"/>
                <a:gd name="T45" fmla="*/ 8 h 1058"/>
                <a:gd name="T46" fmla="*/ 2 w 778"/>
                <a:gd name="T47" fmla="*/ 3 h 1058"/>
                <a:gd name="T48" fmla="*/ 2 w 778"/>
                <a:gd name="T49" fmla="*/ 0 h 1058"/>
                <a:gd name="T50" fmla="*/ 6 w 778"/>
                <a:gd name="T51" fmla="*/ 6 h 1058"/>
                <a:gd name="T52" fmla="*/ 12 w 778"/>
                <a:gd name="T53" fmla="*/ 11 h 1058"/>
                <a:gd name="T54" fmla="*/ 19 w 778"/>
                <a:gd name="T55" fmla="*/ 16 h 1058"/>
                <a:gd name="T56" fmla="*/ 26 w 778"/>
                <a:gd name="T57" fmla="*/ 21 h 1058"/>
                <a:gd name="T58" fmla="*/ 34 w 778"/>
                <a:gd name="T59" fmla="*/ 25 h 1058"/>
                <a:gd name="T60" fmla="*/ 42 w 778"/>
                <a:gd name="T61" fmla="*/ 28 h 1058"/>
                <a:gd name="T62" fmla="*/ 49 w 778"/>
                <a:gd name="T63" fmla="*/ 31 h 1058"/>
                <a:gd name="T64" fmla="*/ 55 w 778"/>
                <a:gd name="T65" fmla="*/ 33 h 1058"/>
                <a:gd name="T66" fmla="*/ 61 w 778"/>
                <a:gd name="T67" fmla="*/ 35 h 1058"/>
                <a:gd name="T68" fmla="*/ 69 w 778"/>
                <a:gd name="T69" fmla="*/ 37 h 1058"/>
                <a:gd name="T70" fmla="*/ 75 w 778"/>
                <a:gd name="T71" fmla="*/ 37 h 1058"/>
                <a:gd name="T72" fmla="*/ 81 w 778"/>
                <a:gd name="T73" fmla="*/ 38 h 1058"/>
                <a:gd name="T74" fmla="*/ 86 w 778"/>
                <a:gd name="T75" fmla="*/ 38 h 1058"/>
                <a:gd name="T76" fmla="*/ 90 w 778"/>
                <a:gd name="T77" fmla="*/ 38 h 1058"/>
                <a:gd name="T78" fmla="*/ 93 w 778"/>
                <a:gd name="T79" fmla="*/ 37 h 1058"/>
                <a:gd name="T80" fmla="*/ 93 w 778"/>
                <a:gd name="T81" fmla="*/ 37 h 1058"/>
                <a:gd name="T82" fmla="*/ 93 w 778"/>
                <a:gd name="T83" fmla="*/ 36 h 1058"/>
                <a:gd name="T84" fmla="*/ 91 w 778"/>
                <a:gd name="T85" fmla="*/ 36 h 1058"/>
                <a:gd name="T86" fmla="*/ 88 w 778"/>
                <a:gd name="T87" fmla="*/ 36 h 1058"/>
                <a:gd name="T88" fmla="*/ 84 w 778"/>
                <a:gd name="T89" fmla="*/ 35 h 1058"/>
                <a:gd name="T90" fmla="*/ 80 w 778"/>
                <a:gd name="T91" fmla="*/ 35 h 1058"/>
                <a:gd name="T92" fmla="*/ 76 w 778"/>
                <a:gd name="T93" fmla="*/ 35 h 1058"/>
                <a:gd name="T94" fmla="*/ 71 w 778"/>
                <a:gd name="T95" fmla="*/ 35 h 1058"/>
                <a:gd name="T96" fmla="*/ 66 w 778"/>
                <a:gd name="T97" fmla="*/ 35 h 105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78"/>
                <a:gd name="T148" fmla="*/ 0 h 1058"/>
                <a:gd name="T149" fmla="*/ 778 w 778"/>
                <a:gd name="T150" fmla="*/ 1058 h 105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78" h="1058">
                  <a:moveTo>
                    <a:pt x="520" y="941"/>
                  </a:moveTo>
                  <a:lnTo>
                    <a:pt x="543" y="936"/>
                  </a:lnTo>
                  <a:lnTo>
                    <a:pt x="567" y="932"/>
                  </a:lnTo>
                  <a:lnTo>
                    <a:pt x="589" y="930"/>
                  </a:lnTo>
                  <a:lnTo>
                    <a:pt x="610" y="926"/>
                  </a:lnTo>
                  <a:lnTo>
                    <a:pt x="630" y="924"/>
                  </a:lnTo>
                  <a:lnTo>
                    <a:pt x="649" y="923"/>
                  </a:lnTo>
                  <a:lnTo>
                    <a:pt x="667" y="923"/>
                  </a:lnTo>
                  <a:lnTo>
                    <a:pt x="684" y="923"/>
                  </a:lnTo>
                  <a:lnTo>
                    <a:pt x="699" y="926"/>
                  </a:lnTo>
                  <a:lnTo>
                    <a:pt x="714" y="930"/>
                  </a:lnTo>
                  <a:lnTo>
                    <a:pt x="726" y="935"/>
                  </a:lnTo>
                  <a:lnTo>
                    <a:pt x="739" y="943"/>
                  </a:lnTo>
                  <a:lnTo>
                    <a:pt x="750" y="953"/>
                  </a:lnTo>
                  <a:lnTo>
                    <a:pt x="759" y="965"/>
                  </a:lnTo>
                  <a:lnTo>
                    <a:pt x="768" y="980"/>
                  </a:lnTo>
                  <a:lnTo>
                    <a:pt x="775" y="998"/>
                  </a:lnTo>
                  <a:lnTo>
                    <a:pt x="778" y="1013"/>
                  </a:lnTo>
                  <a:lnTo>
                    <a:pt x="776" y="1025"/>
                  </a:lnTo>
                  <a:lnTo>
                    <a:pt x="770" y="1036"/>
                  </a:lnTo>
                  <a:lnTo>
                    <a:pt x="759" y="1046"/>
                  </a:lnTo>
                  <a:lnTo>
                    <a:pt x="745" y="1053"/>
                  </a:lnTo>
                  <a:lnTo>
                    <a:pt x="727" y="1057"/>
                  </a:lnTo>
                  <a:lnTo>
                    <a:pt x="706" y="1058"/>
                  </a:lnTo>
                  <a:lnTo>
                    <a:pt x="682" y="1058"/>
                  </a:lnTo>
                  <a:lnTo>
                    <a:pt x="657" y="1054"/>
                  </a:lnTo>
                  <a:lnTo>
                    <a:pt x="629" y="1047"/>
                  </a:lnTo>
                  <a:lnTo>
                    <a:pt x="598" y="1037"/>
                  </a:lnTo>
                  <a:lnTo>
                    <a:pt x="566" y="1024"/>
                  </a:lnTo>
                  <a:lnTo>
                    <a:pt x="533" y="1007"/>
                  </a:lnTo>
                  <a:lnTo>
                    <a:pt x="500" y="987"/>
                  </a:lnTo>
                  <a:lnTo>
                    <a:pt x="466" y="961"/>
                  </a:lnTo>
                  <a:lnTo>
                    <a:pt x="430" y="932"/>
                  </a:lnTo>
                  <a:lnTo>
                    <a:pt x="396" y="898"/>
                  </a:lnTo>
                  <a:lnTo>
                    <a:pt x="363" y="857"/>
                  </a:lnTo>
                  <a:lnTo>
                    <a:pt x="329" y="812"/>
                  </a:lnTo>
                  <a:lnTo>
                    <a:pt x="297" y="762"/>
                  </a:lnTo>
                  <a:lnTo>
                    <a:pt x="263" y="706"/>
                  </a:lnTo>
                  <a:lnTo>
                    <a:pt x="232" y="648"/>
                  </a:lnTo>
                  <a:lnTo>
                    <a:pt x="202" y="587"/>
                  </a:lnTo>
                  <a:lnTo>
                    <a:pt x="173" y="524"/>
                  </a:lnTo>
                  <a:lnTo>
                    <a:pt x="145" y="460"/>
                  </a:lnTo>
                  <a:lnTo>
                    <a:pt x="118" y="395"/>
                  </a:lnTo>
                  <a:lnTo>
                    <a:pt x="93" y="330"/>
                  </a:lnTo>
                  <a:lnTo>
                    <a:pt x="70" y="266"/>
                  </a:lnTo>
                  <a:lnTo>
                    <a:pt x="50" y="205"/>
                  </a:lnTo>
                  <a:lnTo>
                    <a:pt x="31" y="145"/>
                  </a:lnTo>
                  <a:lnTo>
                    <a:pt x="14" y="87"/>
                  </a:lnTo>
                  <a:lnTo>
                    <a:pt x="0" y="34"/>
                  </a:lnTo>
                  <a:lnTo>
                    <a:pt x="16" y="0"/>
                  </a:lnTo>
                  <a:lnTo>
                    <a:pt x="32" y="77"/>
                  </a:lnTo>
                  <a:lnTo>
                    <a:pt x="52" y="150"/>
                  </a:lnTo>
                  <a:lnTo>
                    <a:pt x="74" y="224"/>
                  </a:lnTo>
                  <a:lnTo>
                    <a:pt x="98" y="295"/>
                  </a:lnTo>
                  <a:lnTo>
                    <a:pt x="124" y="363"/>
                  </a:lnTo>
                  <a:lnTo>
                    <a:pt x="152" y="429"/>
                  </a:lnTo>
                  <a:lnTo>
                    <a:pt x="181" y="493"/>
                  </a:lnTo>
                  <a:lnTo>
                    <a:pt x="212" y="553"/>
                  </a:lnTo>
                  <a:lnTo>
                    <a:pt x="242" y="610"/>
                  </a:lnTo>
                  <a:lnTo>
                    <a:pt x="272" y="663"/>
                  </a:lnTo>
                  <a:lnTo>
                    <a:pt x="303" y="714"/>
                  </a:lnTo>
                  <a:lnTo>
                    <a:pt x="332" y="760"/>
                  </a:lnTo>
                  <a:lnTo>
                    <a:pt x="362" y="803"/>
                  </a:lnTo>
                  <a:lnTo>
                    <a:pt x="390" y="840"/>
                  </a:lnTo>
                  <a:lnTo>
                    <a:pt x="416" y="872"/>
                  </a:lnTo>
                  <a:lnTo>
                    <a:pt x="441" y="901"/>
                  </a:lnTo>
                  <a:lnTo>
                    <a:pt x="467" y="927"/>
                  </a:lnTo>
                  <a:lnTo>
                    <a:pt x="494" y="950"/>
                  </a:lnTo>
                  <a:lnTo>
                    <a:pt x="521" y="969"/>
                  </a:lnTo>
                  <a:lnTo>
                    <a:pt x="547" y="986"/>
                  </a:lnTo>
                  <a:lnTo>
                    <a:pt x="573" y="999"/>
                  </a:lnTo>
                  <a:lnTo>
                    <a:pt x="598" y="1009"/>
                  </a:lnTo>
                  <a:lnTo>
                    <a:pt x="622" y="1016"/>
                  </a:lnTo>
                  <a:lnTo>
                    <a:pt x="645" y="1021"/>
                  </a:lnTo>
                  <a:lnTo>
                    <a:pt x="667" y="1024"/>
                  </a:lnTo>
                  <a:lnTo>
                    <a:pt x="686" y="1024"/>
                  </a:lnTo>
                  <a:lnTo>
                    <a:pt x="703" y="1024"/>
                  </a:lnTo>
                  <a:lnTo>
                    <a:pt x="718" y="1020"/>
                  </a:lnTo>
                  <a:lnTo>
                    <a:pt x="729" y="1016"/>
                  </a:lnTo>
                  <a:lnTo>
                    <a:pt x="737" y="1010"/>
                  </a:lnTo>
                  <a:lnTo>
                    <a:pt x="743" y="1003"/>
                  </a:lnTo>
                  <a:lnTo>
                    <a:pt x="744" y="995"/>
                  </a:lnTo>
                  <a:lnTo>
                    <a:pt x="742" y="988"/>
                  </a:lnTo>
                  <a:lnTo>
                    <a:pt x="737" y="983"/>
                  </a:lnTo>
                  <a:lnTo>
                    <a:pt x="731" y="977"/>
                  </a:lnTo>
                  <a:lnTo>
                    <a:pt x="723" y="972"/>
                  </a:lnTo>
                  <a:lnTo>
                    <a:pt x="713" y="968"/>
                  </a:lnTo>
                  <a:lnTo>
                    <a:pt x="700" y="964"/>
                  </a:lnTo>
                  <a:lnTo>
                    <a:pt x="687" y="960"/>
                  </a:lnTo>
                  <a:lnTo>
                    <a:pt x="672" y="957"/>
                  </a:lnTo>
                  <a:lnTo>
                    <a:pt x="657" y="954"/>
                  </a:lnTo>
                  <a:lnTo>
                    <a:pt x="639" y="953"/>
                  </a:lnTo>
                  <a:lnTo>
                    <a:pt x="621" y="950"/>
                  </a:lnTo>
                  <a:lnTo>
                    <a:pt x="604" y="950"/>
                  </a:lnTo>
                  <a:lnTo>
                    <a:pt x="584" y="950"/>
                  </a:lnTo>
                  <a:lnTo>
                    <a:pt x="565" y="950"/>
                  </a:lnTo>
                  <a:lnTo>
                    <a:pt x="546" y="951"/>
                  </a:lnTo>
                  <a:lnTo>
                    <a:pt x="527" y="954"/>
                  </a:lnTo>
                  <a:lnTo>
                    <a:pt x="520" y="941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3"/>
            <p:cNvSpPr>
              <a:spLocks/>
            </p:cNvSpPr>
            <p:nvPr/>
          </p:nvSpPr>
          <p:spPr bwMode="auto">
            <a:xfrm>
              <a:off x="509" y="128"/>
              <a:ext cx="298" cy="429"/>
            </a:xfrm>
            <a:custGeom>
              <a:avLst/>
              <a:gdLst>
                <a:gd name="T0" fmla="*/ 62 w 594"/>
                <a:gd name="T1" fmla="*/ 11 h 1289"/>
                <a:gd name="T2" fmla="*/ 60 w 594"/>
                <a:gd name="T3" fmla="*/ 8 h 1289"/>
                <a:gd name="T4" fmla="*/ 60 w 594"/>
                <a:gd name="T5" fmla="*/ 5 h 1289"/>
                <a:gd name="T6" fmla="*/ 61 w 594"/>
                <a:gd name="T7" fmla="*/ 2 h 1289"/>
                <a:gd name="T8" fmla="*/ 63 w 594"/>
                <a:gd name="T9" fmla="*/ 1 h 1289"/>
                <a:gd name="T10" fmla="*/ 66 w 594"/>
                <a:gd name="T11" fmla="*/ 0 h 1289"/>
                <a:gd name="T12" fmla="*/ 68 w 594"/>
                <a:gd name="T13" fmla="*/ 0 h 1289"/>
                <a:gd name="T14" fmla="*/ 71 w 594"/>
                <a:gd name="T15" fmla="*/ 1 h 1289"/>
                <a:gd name="T16" fmla="*/ 73 w 594"/>
                <a:gd name="T17" fmla="*/ 2 h 1289"/>
                <a:gd name="T18" fmla="*/ 75 w 594"/>
                <a:gd name="T19" fmla="*/ 4 h 1289"/>
                <a:gd name="T20" fmla="*/ 74 w 594"/>
                <a:gd name="T21" fmla="*/ 8 h 1289"/>
                <a:gd name="T22" fmla="*/ 71 w 594"/>
                <a:gd name="T23" fmla="*/ 13 h 1289"/>
                <a:gd name="T24" fmla="*/ 65 w 594"/>
                <a:gd name="T25" fmla="*/ 20 h 1289"/>
                <a:gd name="T26" fmla="*/ 57 w 594"/>
                <a:gd name="T27" fmla="*/ 26 h 1289"/>
                <a:gd name="T28" fmla="*/ 47 w 594"/>
                <a:gd name="T29" fmla="*/ 31 h 1289"/>
                <a:gd name="T30" fmla="*/ 37 w 594"/>
                <a:gd name="T31" fmla="*/ 36 h 1289"/>
                <a:gd name="T32" fmla="*/ 28 w 594"/>
                <a:gd name="T33" fmla="*/ 41 h 1289"/>
                <a:gd name="T34" fmla="*/ 19 w 594"/>
                <a:gd name="T35" fmla="*/ 44 h 1289"/>
                <a:gd name="T36" fmla="*/ 13 w 594"/>
                <a:gd name="T37" fmla="*/ 46 h 1289"/>
                <a:gd name="T38" fmla="*/ 10 w 594"/>
                <a:gd name="T39" fmla="*/ 46 h 1289"/>
                <a:gd name="T40" fmla="*/ 7 w 594"/>
                <a:gd name="T41" fmla="*/ 47 h 1289"/>
                <a:gd name="T42" fmla="*/ 5 w 594"/>
                <a:gd name="T43" fmla="*/ 47 h 1289"/>
                <a:gd name="T44" fmla="*/ 0 w 594"/>
                <a:gd name="T45" fmla="*/ 47 h 1289"/>
                <a:gd name="T46" fmla="*/ 7 w 594"/>
                <a:gd name="T47" fmla="*/ 46 h 1289"/>
                <a:gd name="T48" fmla="*/ 13 w 594"/>
                <a:gd name="T49" fmla="*/ 44 h 1289"/>
                <a:gd name="T50" fmla="*/ 18 w 594"/>
                <a:gd name="T51" fmla="*/ 42 h 1289"/>
                <a:gd name="T52" fmla="*/ 23 w 594"/>
                <a:gd name="T53" fmla="*/ 39 h 1289"/>
                <a:gd name="T54" fmla="*/ 28 w 594"/>
                <a:gd name="T55" fmla="*/ 37 h 1289"/>
                <a:gd name="T56" fmla="*/ 33 w 594"/>
                <a:gd name="T57" fmla="*/ 35 h 1289"/>
                <a:gd name="T58" fmla="*/ 38 w 594"/>
                <a:gd name="T59" fmla="*/ 32 h 1289"/>
                <a:gd name="T60" fmla="*/ 43 w 594"/>
                <a:gd name="T61" fmla="*/ 29 h 1289"/>
                <a:gd name="T62" fmla="*/ 49 w 594"/>
                <a:gd name="T63" fmla="*/ 26 h 1289"/>
                <a:gd name="T64" fmla="*/ 55 w 594"/>
                <a:gd name="T65" fmla="*/ 22 h 1289"/>
                <a:gd name="T66" fmla="*/ 60 w 594"/>
                <a:gd name="T67" fmla="*/ 19 h 1289"/>
                <a:gd name="T68" fmla="*/ 63 w 594"/>
                <a:gd name="T69" fmla="*/ 15 h 1289"/>
                <a:gd name="T70" fmla="*/ 67 w 594"/>
                <a:gd name="T71" fmla="*/ 12 h 1289"/>
                <a:gd name="T72" fmla="*/ 69 w 594"/>
                <a:gd name="T73" fmla="*/ 10 h 1289"/>
                <a:gd name="T74" fmla="*/ 71 w 594"/>
                <a:gd name="T75" fmla="*/ 7 h 1289"/>
                <a:gd name="T76" fmla="*/ 72 w 594"/>
                <a:gd name="T77" fmla="*/ 6 h 1289"/>
                <a:gd name="T78" fmla="*/ 71 w 594"/>
                <a:gd name="T79" fmla="*/ 3 h 1289"/>
                <a:gd name="T80" fmla="*/ 67 w 594"/>
                <a:gd name="T81" fmla="*/ 2 h 1289"/>
                <a:gd name="T82" fmla="*/ 63 w 594"/>
                <a:gd name="T83" fmla="*/ 3 h 1289"/>
                <a:gd name="T84" fmla="*/ 63 w 594"/>
                <a:gd name="T85" fmla="*/ 7 h 1289"/>
                <a:gd name="T86" fmla="*/ 64 w 594"/>
                <a:gd name="T87" fmla="*/ 9 h 1289"/>
                <a:gd name="T88" fmla="*/ 66 w 594"/>
                <a:gd name="T89" fmla="*/ 11 h 128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94"/>
                <a:gd name="T136" fmla="*/ 0 h 1289"/>
                <a:gd name="T137" fmla="*/ 594 w 594"/>
                <a:gd name="T138" fmla="*/ 1289 h 128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94" h="1289">
                  <a:moveTo>
                    <a:pt x="506" y="341"/>
                  </a:moveTo>
                  <a:lnTo>
                    <a:pt x="493" y="289"/>
                  </a:lnTo>
                  <a:lnTo>
                    <a:pt x="485" y="243"/>
                  </a:lnTo>
                  <a:lnTo>
                    <a:pt x="479" y="203"/>
                  </a:lnTo>
                  <a:lnTo>
                    <a:pt x="477" y="172"/>
                  </a:lnTo>
                  <a:lnTo>
                    <a:pt x="478" y="128"/>
                  </a:lnTo>
                  <a:lnTo>
                    <a:pt x="481" y="91"/>
                  </a:lnTo>
                  <a:lnTo>
                    <a:pt x="487" y="63"/>
                  </a:lnTo>
                  <a:lnTo>
                    <a:pt x="495" y="38"/>
                  </a:lnTo>
                  <a:lnTo>
                    <a:pt x="503" y="22"/>
                  </a:lnTo>
                  <a:lnTo>
                    <a:pt x="512" y="9"/>
                  </a:lnTo>
                  <a:lnTo>
                    <a:pt x="522" y="3"/>
                  </a:lnTo>
                  <a:lnTo>
                    <a:pt x="531" y="0"/>
                  </a:lnTo>
                  <a:lnTo>
                    <a:pt x="540" y="3"/>
                  </a:lnTo>
                  <a:lnTo>
                    <a:pt x="551" y="8"/>
                  </a:lnTo>
                  <a:lnTo>
                    <a:pt x="561" y="19"/>
                  </a:lnTo>
                  <a:lnTo>
                    <a:pt x="571" y="33"/>
                  </a:lnTo>
                  <a:lnTo>
                    <a:pt x="581" y="52"/>
                  </a:lnTo>
                  <a:lnTo>
                    <a:pt x="588" y="74"/>
                  </a:lnTo>
                  <a:lnTo>
                    <a:pt x="593" y="101"/>
                  </a:lnTo>
                  <a:lnTo>
                    <a:pt x="594" y="131"/>
                  </a:lnTo>
                  <a:lnTo>
                    <a:pt x="590" y="206"/>
                  </a:lnTo>
                  <a:lnTo>
                    <a:pt x="579" y="284"/>
                  </a:lnTo>
                  <a:lnTo>
                    <a:pt x="562" y="364"/>
                  </a:lnTo>
                  <a:lnTo>
                    <a:pt x="540" y="446"/>
                  </a:lnTo>
                  <a:lnTo>
                    <a:pt x="513" y="528"/>
                  </a:lnTo>
                  <a:lnTo>
                    <a:pt x="483" y="610"/>
                  </a:lnTo>
                  <a:lnTo>
                    <a:pt x="449" y="691"/>
                  </a:lnTo>
                  <a:lnTo>
                    <a:pt x="414" y="770"/>
                  </a:lnTo>
                  <a:lnTo>
                    <a:pt x="375" y="846"/>
                  </a:lnTo>
                  <a:lnTo>
                    <a:pt x="336" y="919"/>
                  </a:lnTo>
                  <a:lnTo>
                    <a:pt x="296" y="985"/>
                  </a:lnTo>
                  <a:lnTo>
                    <a:pt x="256" y="1048"/>
                  </a:lnTo>
                  <a:lnTo>
                    <a:pt x="218" y="1104"/>
                  </a:lnTo>
                  <a:lnTo>
                    <a:pt x="180" y="1153"/>
                  </a:lnTo>
                  <a:lnTo>
                    <a:pt x="145" y="1194"/>
                  </a:lnTo>
                  <a:lnTo>
                    <a:pt x="112" y="1226"/>
                  </a:lnTo>
                  <a:lnTo>
                    <a:pt x="100" y="1235"/>
                  </a:lnTo>
                  <a:lnTo>
                    <a:pt x="90" y="1245"/>
                  </a:lnTo>
                  <a:lnTo>
                    <a:pt x="79" y="1253"/>
                  </a:lnTo>
                  <a:lnTo>
                    <a:pt x="67" y="1261"/>
                  </a:lnTo>
                  <a:lnTo>
                    <a:pt x="56" y="1268"/>
                  </a:lnTo>
                  <a:lnTo>
                    <a:pt x="44" y="1275"/>
                  </a:lnTo>
                  <a:lnTo>
                    <a:pt x="33" y="1282"/>
                  </a:lnTo>
                  <a:lnTo>
                    <a:pt x="22" y="1289"/>
                  </a:lnTo>
                  <a:lnTo>
                    <a:pt x="0" y="1271"/>
                  </a:lnTo>
                  <a:lnTo>
                    <a:pt x="26" y="1254"/>
                  </a:lnTo>
                  <a:lnTo>
                    <a:pt x="52" y="1234"/>
                  </a:lnTo>
                  <a:lnTo>
                    <a:pt x="75" y="1212"/>
                  </a:lnTo>
                  <a:lnTo>
                    <a:pt x="98" y="1188"/>
                  </a:lnTo>
                  <a:lnTo>
                    <a:pt x="121" y="1160"/>
                  </a:lnTo>
                  <a:lnTo>
                    <a:pt x="142" y="1132"/>
                  </a:lnTo>
                  <a:lnTo>
                    <a:pt x="164" y="1102"/>
                  </a:lnTo>
                  <a:lnTo>
                    <a:pt x="183" y="1070"/>
                  </a:lnTo>
                  <a:lnTo>
                    <a:pt x="204" y="1037"/>
                  </a:lnTo>
                  <a:lnTo>
                    <a:pt x="224" y="1003"/>
                  </a:lnTo>
                  <a:lnTo>
                    <a:pt x="242" y="969"/>
                  </a:lnTo>
                  <a:lnTo>
                    <a:pt x="262" y="934"/>
                  </a:lnTo>
                  <a:lnTo>
                    <a:pt x="281" y="898"/>
                  </a:lnTo>
                  <a:lnTo>
                    <a:pt x="301" y="863"/>
                  </a:lnTo>
                  <a:lnTo>
                    <a:pt x="319" y="829"/>
                  </a:lnTo>
                  <a:lnTo>
                    <a:pt x="339" y="793"/>
                  </a:lnTo>
                  <a:lnTo>
                    <a:pt x="365" y="745"/>
                  </a:lnTo>
                  <a:lnTo>
                    <a:pt x="390" y="696"/>
                  </a:lnTo>
                  <a:lnTo>
                    <a:pt x="413" y="647"/>
                  </a:lnTo>
                  <a:lnTo>
                    <a:pt x="433" y="599"/>
                  </a:lnTo>
                  <a:lnTo>
                    <a:pt x="453" y="551"/>
                  </a:lnTo>
                  <a:lnTo>
                    <a:pt x="472" y="504"/>
                  </a:lnTo>
                  <a:lnTo>
                    <a:pt x="488" y="459"/>
                  </a:lnTo>
                  <a:lnTo>
                    <a:pt x="503" y="414"/>
                  </a:lnTo>
                  <a:lnTo>
                    <a:pt x="516" y="371"/>
                  </a:lnTo>
                  <a:lnTo>
                    <a:pt x="529" y="332"/>
                  </a:lnTo>
                  <a:lnTo>
                    <a:pt x="539" y="293"/>
                  </a:lnTo>
                  <a:lnTo>
                    <a:pt x="547" y="258"/>
                  </a:lnTo>
                  <a:lnTo>
                    <a:pt x="556" y="225"/>
                  </a:lnTo>
                  <a:lnTo>
                    <a:pt x="562" y="196"/>
                  </a:lnTo>
                  <a:lnTo>
                    <a:pt x="567" y="171"/>
                  </a:lnTo>
                  <a:lnTo>
                    <a:pt x="570" y="149"/>
                  </a:lnTo>
                  <a:lnTo>
                    <a:pt x="570" y="112"/>
                  </a:lnTo>
                  <a:lnTo>
                    <a:pt x="562" y="80"/>
                  </a:lnTo>
                  <a:lnTo>
                    <a:pt x="548" y="59"/>
                  </a:lnTo>
                  <a:lnTo>
                    <a:pt x="532" y="48"/>
                  </a:lnTo>
                  <a:lnTo>
                    <a:pt x="515" y="52"/>
                  </a:lnTo>
                  <a:lnTo>
                    <a:pt x="503" y="74"/>
                  </a:lnTo>
                  <a:lnTo>
                    <a:pt x="497" y="115"/>
                  </a:lnTo>
                  <a:lnTo>
                    <a:pt x="500" y="179"/>
                  </a:lnTo>
                  <a:lnTo>
                    <a:pt x="505" y="210"/>
                  </a:lnTo>
                  <a:lnTo>
                    <a:pt x="509" y="243"/>
                  </a:lnTo>
                  <a:lnTo>
                    <a:pt x="515" y="276"/>
                  </a:lnTo>
                  <a:lnTo>
                    <a:pt x="522" y="307"/>
                  </a:lnTo>
                  <a:lnTo>
                    <a:pt x="506" y="341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4"/>
            <p:cNvSpPr>
              <a:spLocks/>
            </p:cNvSpPr>
            <p:nvPr/>
          </p:nvSpPr>
          <p:spPr bwMode="auto">
            <a:xfrm>
              <a:off x="380" y="530"/>
              <a:ext cx="485" cy="165"/>
            </a:xfrm>
            <a:custGeom>
              <a:avLst/>
              <a:gdLst>
                <a:gd name="T0" fmla="*/ 31 w 970"/>
                <a:gd name="T1" fmla="*/ 4 h 494"/>
                <a:gd name="T2" fmla="*/ 26 w 970"/>
                <a:gd name="T3" fmla="*/ 4 h 494"/>
                <a:gd name="T4" fmla="*/ 19 w 970"/>
                <a:gd name="T5" fmla="*/ 5 h 494"/>
                <a:gd name="T6" fmla="*/ 14 w 970"/>
                <a:gd name="T7" fmla="*/ 5 h 494"/>
                <a:gd name="T8" fmla="*/ 9 w 970"/>
                <a:gd name="T9" fmla="*/ 5 h 494"/>
                <a:gd name="T10" fmla="*/ 5 w 970"/>
                <a:gd name="T11" fmla="*/ 5 h 494"/>
                <a:gd name="T12" fmla="*/ 2 w 970"/>
                <a:gd name="T13" fmla="*/ 4 h 494"/>
                <a:gd name="T14" fmla="*/ 1 w 970"/>
                <a:gd name="T15" fmla="*/ 4 h 494"/>
                <a:gd name="T16" fmla="*/ 1 w 970"/>
                <a:gd name="T17" fmla="*/ 3 h 494"/>
                <a:gd name="T18" fmla="*/ 2 w 970"/>
                <a:gd name="T19" fmla="*/ 2 h 494"/>
                <a:gd name="T20" fmla="*/ 4 w 970"/>
                <a:gd name="T21" fmla="*/ 1 h 494"/>
                <a:gd name="T22" fmla="*/ 7 w 970"/>
                <a:gd name="T23" fmla="*/ 0 h 494"/>
                <a:gd name="T24" fmla="*/ 12 w 970"/>
                <a:gd name="T25" fmla="*/ 0 h 494"/>
                <a:gd name="T26" fmla="*/ 19 w 970"/>
                <a:gd name="T27" fmla="*/ 0 h 494"/>
                <a:gd name="T28" fmla="*/ 27 w 970"/>
                <a:gd name="T29" fmla="*/ 1 h 494"/>
                <a:gd name="T30" fmla="*/ 38 w 970"/>
                <a:gd name="T31" fmla="*/ 1 h 494"/>
                <a:gd name="T32" fmla="*/ 49 w 970"/>
                <a:gd name="T33" fmla="*/ 3 h 494"/>
                <a:gd name="T34" fmla="*/ 58 w 970"/>
                <a:gd name="T35" fmla="*/ 4 h 494"/>
                <a:gd name="T36" fmla="*/ 67 w 970"/>
                <a:gd name="T37" fmla="*/ 6 h 494"/>
                <a:gd name="T38" fmla="*/ 76 w 970"/>
                <a:gd name="T39" fmla="*/ 8 h 494"/>
                <a:gd name="T40" fmla="*/ 86 w 970"/>
                <a:gd name="T41" fmla="*/ 10 h 494"/>
                <a:gd name="T42" fmla="*/ 96 w 970"/>
                <a:gd name="T43" fmla="*/ 12 h 494"/>
                <a:gd name="T44" fmla="*/ 106 w 970"/>
                <a:gd name="T45" fmla="*/ 14 h 494"/>
                <a:gd name="T46" fmla="*/ 116 w 970"/>
                <a:gd name="T47" fmla="*/ 17 h 494"/>
                <a:gd name="T48" fmla="*/ 120 w 970"/>
                <a:gd name="T49" fmla="*/ 18 h 494"/>
                <a:gd name="T50" fmla="*/ 112 w 970"/>
                <a:gd name="T51" fmla="*/ 17 h 494"/>
                <a:gd name="T52" fmla="*/ 105 w 970"/>
                <a:gd name="T53" fmla="*/ 15 h 494"/>
                <a:gd name="T54" fmla="*/ 97 w 970"/>
                <a:gd name="T55" fmla="*/ 14 h 494"/>
                <a:gd name="T56" fmla="*/ 90 w 970"/>
                <a:gd name="T57" fmla="*/ 12 h 494"/>
                <a:gd name="T58" fmla="*/ 83 w 970"/>
                <a:gd name="T59" fmla="*/ 11 h 494"/>
                <a:gd name="T60" fmla="*/ 77 w 970"/>
                <a:gd name="T61" fmla="*/ 9 h 494"/>
                <a:gd name="T62" fmla="*/ 70 w 970"/>
                <a:gd name="T63" fmla="*/ 8 h 494"/>
                <a:gd name="T64" fmla="*/ 65 w 970"/>
                <a:gd name="T65" fmla="*/ 7 h 494"/>
                <a:gd name="T66" fmla="*/ 55 w 970"/>
                <a:gd name="T67" fmla="*/ 5 h 494"/>
                <a:gd name="T68" fmla="*/ 47 w 970"/>
                <a:gd name="T69" fmla="*/ 3 h 494"/>
                <a:gd name="T70" fmla="*/ 39 w 970"/>
                <a:gd name="T71" fmla="*/ 2 h 494"/>
                <a:gd name="T72" fmla="*/ 31 w 970"/>
                <a:gd name="T73" fmla="*/ 2 h 494"/>
                <a:gd name="T74" fmla="*/ 26 w 970"/>
                <a:gd name="T75" fmla="*/ 1 h 494"/>
                <a:gd name="T76" fmla="*/ 20 w 970"/>
                <a:gd name="T77" fmla="*/ 1 h 494"/>
                <a:gd name="T78" fmla="*/ 15 w 970"/>
                <a:gd name="T79" fmla="*/ 1 h 494"/>
                <a:gd name="T80" fmla="*/ 12 w 970"/>
                <a:gd name="T81" fmla="*/ 1 h 494"/>
                <a:gd name="T82" fmla="*/ 8 w 970"/>
                <a:gd name="T83" fmla="*/ 2 h 494"/>
                <a:gd name="T84" fmla="*/ 5 w 970"/>
                <a:gd name="T85" fmla="*/ 2 h 494"/>
                <a:gd name="T86" fmla="*/ 5 w 970"/>
                <a:gd name="T87" fmla="*/ 3 h 494"/>
                <a:gd name="T88" fmla="*/ 9 w 970"/>
                <a:gd name="T89" fmla="*/ 3 h 494"/>
                <a:gd name="T90" fmla="*/ 13 w 970"/>
                <a:gd name="T91" fmla="*/ 4 h 494"/>
                <a:gd name="T92" fmla="*/ 15 w 970"/>
                <a:gd name="T93" fmla="*/ 4 h 494"/>
                <a:gd name="T94" fmla="*/ 19 w 970"/>
                <a:gd name="T95" fmla="*/ 4 h 494"/>
                <a:gd name="T96" fmla="*/ 22 w 970"/>
                <a:gd name="T97" fmla="*/ 3 h 494"/>
                <a:gd name="T98" fmla="*/ 25 w 970"/>
                <a:gd name="T99" fmla="*/ 3 h 494"/>
                <a:gd name="T100" fmla="*/ 28 w 970"/>
                <a:gd name="T101" fmla="*/ 3 h 494"/>
                <a:gd name="T102" fmla="*/ 30 w 970"/>
                <a:gd name="T103" fmla="*/ 3 h 494"/>
                <a:gd name="T104" fmla="*/ 33 w 970"/>
                <a:gd name="T105" fmla="*/ 2 h 49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970"/>
                <a:gd name="T160" fmla="*/ 0 h 494"/>
                <a:gd name="T161" fmla="*/ 970 w 970"/>
                <a:gd name="T162" fmla="*/ 494 h 49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970" h="494">
                  <a:moveTo>
                    <a:pt x="282" y="82"/>
                  </a:moveTo>
                  <a:lnTo>
                    <a:pt x="255" y="95"/>
                  </a:lnTo>
                  <a:lnTo>
                    <a:pt x="229" y="106"/>
                  </a:lnTo>
                  <a:lnTo>
                    <a:pt x="202" y="116"/>
                  </a:lnTo>
                  <a:lnTo>
                    <a:pt x="177" y="122"/>
                  </a:lnTo>
                  <a:lnTo>
                    <a:pt x="152" y="128"/>
                  </a:lnTo>
                  <a:lnTo>
                    <a:pt x="129" y="131"/>
                  </a:lnTo>
                  <a:lnTo>
                    <a:pt x="106" y="133"/>
                  </a:lnTo>
                  <a:lnTo>
                    <a:pt x="85" y="133"/>
                  </a:lnTo>
                  <a:lnTo>
                    <a:pt x="67" y="132"/>
                  </a:lnTo>
                  <a:lnTo>
                    <a:pt x="50" y="129"/>
                  </a:lnTo>
                  <a:lnTo>
                    <a:pt x="35" y="125"/>
                  </a:lnTo>
                  <a:lnTo>
                    <a:pt x="22" y="120"/>
                  </a:lnTo>
                  <a:lnTo>
                    <a:pt x="13" y="113"/>
                  </a:lnTo>
                  <a:lnTo>
                    <a:pt x="6" y="106"/>
                  </a:lnTo>
                  <a:lnTo>
                    <a:pt x="1" y="98"/>
                  </a:lnTo>
                  <a:lnTo>
                    <a:pt x="0" y="88"/>
                  </a:lnTo>
                  <a:lnTo>
                    <a:pt x="2" y="72"/>
                  </a:lnTo>
                  <a:lnTo>
                    <a:pt x="6" y="57"/>
                  </a:lnTo>
                  <a:lnTo>
                    <a:pt x="11" y="43"/>
                  </a:lnTo>
                  <a:lnTo>
                    <a:pt x="18" y="31"/>
                  </a:lnTo>
                  <a:lnTo>
                    <a:pt x="27" y="21"/>
                  </a:lnTo>
                  <a:lnTo>
                    <a:pt x="40" y="13"/>
                  </a:lnTo>
                  <a:lnTo>
                    <a:pt x="54" y="6"/>
                  </a:lnTo>
                  <a:lnTo>
                    <a:pt x="72" y="2"/>
                  </a:lnTo>
                  <a:lnTo>
                    <a:pt x="93" y="0"/>
                  </a:lnTo>
                  <a:lnTo>
                    <a:pt x="118" y="0"/>
                  </a:lnTo>
                  <a:lnTo>
                    <a:pt x="146" y="2"/>
                  </a:lnTo>
                  <a:lnTo>
                    <a:pt x="178" y="8"/>
                  </a:lnTo>
                  <a:lnTo>
                    <a:pt x="215" y="15"/>
                  </a:lnTo>
                  <a:lnTo>
                    <a:pt x="256" y="26"/>
                  </a:lnTo>
                  <a:lnTo>
                    <a:pt x="302" y="39"/>
                  </a:lnTo>
                  <a:lnTo>
                    <a:pt x="353" y="56"/>
                  </a:lnTo>
                  <a:lnTo>
                    <a:pt x="389" y="69"/>
                  </a:lnTo>
                  <a:lnTo>
                    <a:pt x="426" y="86"/>
                  </a:lnTo>
                  <a:lnTo>
                    <a:pt x="461" y="105"/>
                  </a:lnTo>
                  <a:lnTo>
                    <a:pt x="497" y="127"/>
                  </a:lnTo>
                  <a:lnTo>
                    <a:pt x="534" y="150"/>
                  </a:lnTo>
                  <a:lnTo>
                    <a:pt x="571" y="176"/>
                  </a:lnTo>
                  <a:lnTo>
                    <a:pt x="607" y="203"/>
                  </a:lnTo>
                  <a:lnTo>
                    <a:pt x="645" y="230"/>
                  </a:lnTo>
                  <a:lnTo>
                    <a:pt x="683" y="260"/>
                  </a:lnTo>
                  <a:lnTo>
                    <a:pt x="721" y="290"/>
                  </a:lnTo>
                  <a:lnTo>
                    <a:pt x="761" y="322"/>
                  </a:lnTo>
                  <a:lnTo>
                    <a:pt x="801" y="353"/>
                  </a:lnTo>
                  <a:lnTo>
                    <a:pt x="842" y="385"/>
                  </a:lnTo>
                  <a:lnTo>
                    <a:pt x="883" y="416"/>
                  </a:lnTo>
                  <a:lnTo>
                    <a:pt x="927" y="446"/>
                  </a:lnTo>
                  <a:lnTo>
                    <a:pt x="970" y="476"/>
                  </a:lnTo>
                  <a:lnTo>
                    <a:pt x="955" y="494"/>
                  </a:lnTo>
                  <a:lnTo>
                    <a:pt x="925" y="475"/>
                  </a:lnTo>
                  <a:lnTo>
                    <a:pt x="895" y="454"/>
                  </a:lnTo>
                  <a:lnTo>
                    <a:pt x="866" y="435"/>
                  </a:lnTo>
                  <a:lnTo>
                    <a:pt x="835" y="415"/>
                  </a:lnTo>
                  <a:lnTo>
                    <a:pt x="805" y="394"/>
                  </a:lnTo>
                  <a:lnTo>
                    <a:pt x="776" y="372"/>
                  </a:lnTo>
                  <a:lnTo>
                    <a:pt x="747" y="352"/>
                  </a:lnTo>
                  <a:lnTo>
                    <a:pt x="719" y="331"/>
                  </a:lnTo>
                  <a:lnTo>
                    <a:pt x="690" y="311"/>
                  </a:lnTo>
                  <a:lnTo>
                    <a:pt x="663" y="292"/>
                  </a:lnTo>
                  <a:lnTo>
                    <a:pt x="636" y="271"/>
                  </a:lnTo>
                  <a:lnTo>
                    <a:pt x="610" y="252"/>
                  </a:lnTo>
                  <a:lnTo>
                    <a:pt x="584" y="233"/>
                  </a:lnTo>
                  <a:lnTo>
                    <a:pt x="560" y="215"/>
                  </a:lnTo>
                  <a:lnTo>
                    <a:pt x="537" y="198"/>
                  </a:lnTo>
                  <a:lnTo>
                    <a:pt x="514" y="181"/>
                  </a:lnTo>
                  <a:lnTo>
                    <a:pt x="477" y="154"/>
                  </a:lnTo>
                  <a:lnTo>
                    <a:pt x="440" y="131"/>
                  </a:lnTo>
                  <a:lnTo>
                    <a:pt x="405" y="110"/>
                  </a:lnTo>
                  <a:lnTo>
                    <a:pt x="371" y="92"/>
                  </a:lnTo>
                  <a:lnTo>
                    <a:pt x="339" y="77"/>
                  </a:lnTo>
                  <a:lnTo>
                    <a:pt x="308" y="64"/>
                  </a:lnTo>
                  <a:lnTo>
                    <a:pt x="279" y="53"/>
                  </a:lnTo>
                  <a:lnTo>
                    <a:pt x="251" y="45"/>
                  </a:lnTo>
                  <a:lnTo>
                    <a:pt x="226" y="39"/>
                  </a:lnTo>
                  <a:lnTo>
                    <a:pt x="201" y="34"/>
                  </a:lnTo>
                  <a:lnTo>
                    <a:pt x="179" y="31"/>
                  </a:lnTo>
                  <a:lnTo>
                    <a:pt x="157" y="30"/>
                  </a:lnTo>
                  <a:lnTo>
                    <a:pt x="138" y="28"/>
                  </a:lnTo>
                  <a:lnTo>
                    <a:pt x="121" y="30"/>
                  </a:lnTo>
                  <a:lnTo>
                    <a:pt x="105" y="31"/>
                  </a:lnTo>
                  <a:lnTo>
                    <a:pt x="92" y="34"/>
                  </a:lnTo>
                  <a:lnTo>
                    <a:pt x="73" y="38"/>
                  </a:lnTo>
                  <a:lnTo>
                    <a:pt x="57" y="45"/>
                  </a:lnTo>
                  <a:lnTo>
                    <a:pt x="44" y="53"/>
                  </a:lnTo>
                  <a:lnTo>
                    <a:pt x="36" y="61"/>
                  </a:lnTo>
                  <a:lnTo>
                    <a:pt x="34" y="71"/>
                  </a:lnTo>
                  <a:lnTo>
                    <a:pt x="38" y="79"/>
                  </a:lnTo>
                  <a:lnTo>
                    <a:pt x="49" y="87"/>
                  </a:lnTo>
                  <a:lnTo>
                    <a:pt x="71" y="92"/>
                  </a:lnTo>
                  <a:lnTo>
                    <a:pt x="84" y="95"/>
                  </a:lnTo>
                  <a:lnTo>
                    <a:pt x="98" y="97"/>
                  </a:lnTo>
                  <a:lnTo>
                    <a:pt x="110" y="98"/>
                  </a:lnTo>
                  <a:lnTo>
                    <a:pt x="124" y="98"/>
                  </a:lnTo>
                  <a:lnTo>
                    <a:pt x="136" y="98"/>
                  </a:lnTo>
                  <a:lnTo>
                    <a:pt x="149" y="98"/>
                  </a:lnTo>
                  <a:lnTo>
                    <a:pt x="160" y="97"/>
                  </a:lnTo>
                  <a:lnTo>
                    <a:pt x="173" y="94"/>
                  </a:lnTo>
                  <a:lnTo>
                    <a:pt x="184" y="92"/>
                  </a:lnTo>
                  <a:lnTo>
                    <a:pt x="195" y="90"/>
                  </a:lnTo>
                  <a:lnTo>
                    <a:pt x="207" y="87"/>
                  </a:lnTo>
                  <a:lnTo>
                    <a:pt x="217" y="83"/>
                  </a:lnTo>
                  <a:lnTo>
                    <a:pt x="229" y="79"/>
                  </a:lnTo>
                  <a:lnTo>
                    <a:pt x="239" y="75"/>
                  </a:lnTo>
                  <a:lnTo>
                    <a:pt x="249" y="69"/>
                  </a:lnTo>
                  <a:lnTo>
                    <a:pt x="260" y="64"/>
                  </a:lnTo>
                  <a:lnTo>
                    <a:pt x="282" y="82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auto">
            <a:xfrm>
              <a:off x="352" y="601"/>
              <a:ext cx="930" cy="214"/>
            </a:xfrm>
            <a:custGeom>
              <a:avLst/>
              <a:gdLst>
                <a:gd name="T0" fmla="*/ 138 w 1861"/>
                <a:gd name="T1" fmla="*/ 12 h 641"/>
                <a:gd name="T2" fmla="*/ 153 w 1861"/>
                <a:gd name="T3" fmla="*/ 14 h 641"/>
                <a:gd name="T4" fmla="*/ 168 w 1861"/>
                <a:gd name="T5" fmla="*/ 16 h 641"/>
                <a:gd name="T6" fmla="*/ 185 w 1861"/>
                <a:gd name="T7" fmla="*/ 17 h 641"/>
                <a:gd name="T8" fmla="*/ 211 w 1861"/>
                <a:gd name="T9" fmla="*/ 17 h 641"/>
                <a:gd name="T10" fmla="*/ 227 w 1861"/>
                <a:gd name="T11" fmla="*/ 13 h 641"/>
                <a:gd name="T12" fmla="*/ 227 w 1861"/>
                <a:gd name="T13" fmla="*/ 7 h 641"/>
                <a:gd name="T14" fmla="*/ 205 w 1861"/>
                <a:gd name="T15" fmla="*/ 3 h 641"/>
                <a:gd name="T16" fmla="*/ 183 w 1861"/>
                <a:gd name="T17" fmla="*/ 1 h 641"/>
                <a:gd name="T18" fmla="*/ 166 w 1861"/>
                <a:gd name="T19" fmla="*/ 2 h 641"/>
                <a:gd name="T20" fmla="*/ 150 w 1861"/>
                <a:gd name="T21" fmla="*/ 4 h 641"/>
                <a:gd name="T22" fmla="*/ 133 w 1861"/>
                <a:gd name="T23" fmla="*/ 8 h 641"/>
                <a:gd name="T24" fmla="*/ 116 w 1861"/>
                <a:gd name="T25" fmla="*/ 11 h 641"/>
                <a:gd name="T26" fmla="*/ 98 w 1861"/>
                <a:gd name="T27" fmla="*/ 15 h 641"/>
                <a:gd name="T28" fmla="*/ 80 w 1861"/>
                <a:gd name="T29" fmla="*/ 19 h 641"/>
                <a:gd name="T30" fmla="*/ 60 w 1861"/>
                <a:gd name="T31" fmla="*/ 22 h 641"/>
                <a:gd name="T32" fmla="*/ 42 w 1861"/>
                <a:gd name="T33" fmla="*/ 24 h 641"/>
                <a:gd name="T34" fmla="*/ 24 w 1861"/>
                <a:gd name="T35" fmla="*/ 23 h 641"/>
                <a:gd name="T36" fmla="*/ 9 w 1861"/>
                <a:gd name="T37" fmla="*/ 21 h 641"/>
                <a:gd name="T38" fmla="*/ 0 w 1861"/>
                <a:gd name="T39" fmla="*/ 17 h 641"/>
                <a:gd name="T40" fmla="*/ 0 w 1861"/>
                <a:gd name="T41" fmla="*/ 13 h 641"/>
                <a:gd name="T42" fmla="*/ 6 w 1861"/>
                <a:gd name="T43" fmla="*/ 10 h 641"/>
                <a:gd name="T44" fmla="*/ 16 w 1861"/>
                <a:gd name="T45" fmla="*/ 8 h 641"/>
                <a:gd name="T46" fmla="*/ 32 w 1861"/>
                <a:gd name="T47" fmla="*/ 8 h 641"/>
                <a:gd name="T48" fmla="*/ 39 w 1861"/>
                <a:gd name="T49" fmla="*/ 10 h 641"/>
                <a:gd name="T50" fmla="*/ 35 w 1861"/>
                <a:gd name="T51" fmla="*/ 10 h 641"/>
                <a:gd name="T52" fmla="*/ 23 w 1861"/>
                <a:gd name="T53" fmla="*/ 9 h 641"/>
                <a:gd name="T54" fmla="*/ 13 w 1861"/>
                <a:gd name="T55" fmla="*/ 9 h 641"/>
                <a:gd name="T56" fmla="*/ 6 w 1861"/>
                <a:gd name="T57" fmla="*/ 11 h 641"/>
                <a:gd name="T58" fmla="*/ 3 w 1861"/>
                <a:gd name="T59" fmla="*/ 14 h 641"/>
                <a:gd name="T60" fmla="*/ 3 w 1861"/>
                <a:gd name="T61" fmla="*/ 17 h 641"/>
                <a:gd name="T62" fmla="*/ 11 w 1861"/>
                <a:gd name="T63" fmla="*/ 20 h 641"/>
                <a:gd name="T64" fmla="*/ 26 w 1861"/>
                <a:gd name="T65" fmla="*/ 22 h 641"/>
                <a:gd name="T66" fmla="*/ 45 w 1861"/>
                <a:gd name="T67" fmla="*/ 22 h 641"/>
                <a:gd name="T68" fmla="*/ 60 w 1861"/>
                <a:gd name="T69" fmla="*/ 20 h 641"/>
                <a:gd name="T70" fmla="*/ 72 w 1861"/>
                <a:gd name="T71" fmla="*/ 17 h 641"/>
                <a:gd name="T72" fmla="*/ 86 w 1861"/>
                <a:gd name="T73" fmla="*/ 15 h 641"/>
                <a:gd name="T74" fmla="*/ 101 w 1861"/>
                <a:gd name="T75" fmla="*/ 11 h 641"/>
                <a:gd name="T76" fmla="*/ 116 w 1861"/>
                <a:gd name="T77" fmla="*/ 8 h 641"/>
                <a:gd name="T78" fmla="*/ 131 w 1861"/>
                <a:gd name="T79" fmla="*/ 6 h 641"/>
                <a:gd name="T80" fmla="*/ 145 w 1861"/>
                <a:gd name="T81" fmla="*/ 3 h 641"/>
                <a:gd name="T82" fmla="*/ 158 w 1861"/>
                <a:gd name="T83" fmla="*/ 1 h 641"/>
                <a:gd name="T84" fmla="*/ 174 w 1861"/>
                <a:gd name="T85" fmla="*/ 0 h 641"/>
                <a:gd name="T86" fmla="*/ 196 w 1861"/>
                <a:gd name="T87" fmla="*/ 0 h 641"/>
                <a:gd name="T88" fmla="*/ 218 w 1861"/>
                <a:gd name="T89" fmla="*/ 3 h 641"/>
                <a:gd name="T90" fmla="*/ 231 w 1861"/>
                <a:gd name="T91" fmla="*/ 8 h 641"/>
                <a:gd name="T92" fmla="*/ 229 w 1861"/>
                <a:gd name="T93" fmla="*/ 14 h 641"/>
                <a:gd name="T94" fmla="*/ 216 w 1861"/>
                <a:gd name="T95" fmla="*/ 17 h 641"/>
                <a:gd name="T96" fmla="*/ 196 w 1861"/>
                <a:gd name="T97" fmla="*/ 18 h 641"/>
                <a:gd name="T98" fmla="*/ 174 w 1861"/>
                <a:gd name="T99" fmla="*/ 17 h 641"/>
                <a:gd name="T100" fmla="*/ 162 w 1861"/>
                <a:gd name="T101" fmla="*/ 16 h 641"/>
                <a:gd name="T102" fmla="*/ 152 w 1861"/>
                <a:gd name="T103" fmla="*/ 15 h 641"/>
                <a:gd name="T104" fmla="*/ 141 w 1861"/>
                <a:gd name="T105" fmla="*/ 13 h 641"/>
                <a:gd name="T106" fmla="*/ 129 w 1861"/>
                <a:gd name="T107" fmla="*/ 11 h 64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861"/>
                <a:gd name="T163" fmla="*/ 0 h 641"/>
                <a:gd name="T164" fmla="*/ 1861 w 1861"/>
                <a:gd name="T165" fmla="*/ 641 h 64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861" h="641">
                  <a:moveTo>
                    <a:pt x="1026" y="263"/>
                  </a:moveTo>
                  <a:lnTo>
                    <a:pt x="1053" y="281"/>
                  </a:lnTo>
                  <a:lnTo>
                    <a:pt x="1080" y="297"/>
                  </a:lnTo>
                  <a:lnTo>
                    <a:pt x="1108" y="314"/>
                  </a:lnTo>
                  <a:lnTo>
                    <a:pt x="1136" y="330"/>
                  </a:lnTo>
                  <a:lnTo>
                    <a:pt x="1165" y="345"/>
                  </a:lnTo>
                  <a:lnTo>
                    <a:pt x="1195" y="360"/>
                  </a:lnTo>
                  <a:lnTo>
                    <a:pt x="1225" y="374"/>
                  </a:lnTo>
                  <a:lnTo>
                    <a:pt x="1256" y="387"/>
                  </a:lnTo>
                  <a:lnTo>
                    <a:pt x="1287" y="400"/>
                  </a:lnTo>
                  <a:lnTo>
                    <a:pt x="1319" y="412"/>
                  </a:lnTo>
                  <a:lnTo>
                    <a:pt x="1351" y="423"/>
                  </a:lnTo>
                  <a:lnTo>
                    <a:pt x="1384" y="432"/>
                  </a:lnTo>
                  <a:lnTo>
                    <a:pt x="1417" y="440"/>
                  </a:lnTo>
                  <a:lnTo>
                    <a:pt x="1453" y="447"/>
                  </a:lnTo>
                  <a:lnTo>
                    <a:pt x="1487" y="454"/>
                  </a:lnTo>
                  <a:lnTo>
                    <a:pt x="1523" y="460"/>
                  </a:lnTo>
                  <a:lnTo>
                    <a:pt x="1584" y="462"/>
                  </a:lnTo>
                  <a:lnTo>
                    <a:pt x="1640" y="458"/>
                  </a:lnTo>
                  <a:lnTo>
                    <a:pt x="1690" y="446"/>
                  </a:lnTo>
                  <a:lnTo>
                    <a:pt x="1734" y="427"/>
                  </a:lnTo>
                  <a:lnTo>
                    <a:pt x="1770" y="402"/>
                  </a:lnTo>
                  <a:lnTo>
                    <a:pt x="1799" y="374"/>
                  </a:lnTo>
                  <a:lnTo>
                    <a:pt x="1820" y="341"/>
                  </a:lnTo>
                  <a:lnTo>
                    <a:pt x="1833" y="305"/>
                  </a:lnTo>
                  <a:lnTo>
                    <a:pt x="1836" y="268"/>
                  </a:lnTo>
                  <a:lnTo>
                    <a:pt x="1831" y="232"/>
                  </a:lnTo>
                  <a:lnTo>
                    <a:pt x="1816" y="195"/>
                  </a:lnTo>
                  <a:lnTo>
                    <a:pt x="1791" y="158"/>
                  </a:lnTo>
                  <a:lnTo>
                    <a:pt x="1753" y="125"/>
                  </a:lnTo>
                  <a:lnTo>
                    <a:pt x="1706" y="95"/>
                  </a:lnTo>
                  <a:lnTo>
                    <a:pt x="1647" y="68"/>
                  </a:lnTo>
                  <a:lnTo>
                    <a:pt x="1575" y="47"/>
                  </a:lnTo>
                  <a:lnTo>
                    <a:pt x="1540" y="41"/>
                  </a:lnTo>
                  <a:lnTo>
                    <a:pt x="1504" y="36"/>
                  </a:lnTo>
                  <a:lnTo>
                    <a:pt x="1469" y="36"/>
                  </a:lnTo>
                  <a:lnTo>
                    <a:pt x="1435" y="38"/>
                  </a:lnTo>
                  <a:lnTo>
                    <a:pt x="1401" y="43"/>
                  </a:lnTo>
                  <a:lnTo>
                    <a:pt x="1367" y="50"/>
                  </a:lnTo>
                  <a:lnTo>
                    <a:pt x="1333" y="60"/>
                  </a:lnTo>
                  <a:lnTo>
                    <a:pt x="1300" y="72"/>
                  </a:lnTo>
                  <a:lnTo>
                    <a:pt x="1267" y="86"/>
                  </a:lnTo>
                  <a:lnTo>
                    <a:pt x="1234" y="102"/>
                  </a:lnTo>
                  <a:lnTo>
                    <a:pt x="1201" y="118"/>
                  </a:lnTo>
                  <a:lnTo>
                    <a:pt x="1167" y="137"/>
                  </a:lnTo>
                  <a:lnTo>
                    <a:pt x="1134" y="159"/>
                  </a:lnTo>
                  <a:lnTo>
                    <a:pt x="1101" y="181"/>
                  </a:lnTo>
                  <a:lnTo>
                    <a:pt x="1067" y="203"/>
                  </a:lnTo>
                  <a:lnTo>
                    <a:pt x="1034" y="228"/>
                  </a:lnTo>
                  <a:lnTo>
                    <a:pt x="1000" y="252"/>
                  </a:lnTo>
                  <a:lnTo>
                    <a:pt x="966" y="278"/>
                  </a:lnTo>
                  <a:lnTo>
                    <a:pt x="932" y="304"/>
                  </a:lnTo>
                  <a:lnTo>
                    <a:pt x="897" y="330"/>
                  </a:lnTo>
                  <a:lnTo>
                    <a:pt x="862" y="356"/>
                  </a:lnTo>
                  <a:lnTo>
                    <a:pt x="827" y="383"/>
                  </a:lnTo>
                  <a:lnTo>
                    <a:pt x="791" y="409"/>
                  </a:lnTo>
                  <a:lnTo>
                    <a:pt x="755" y="435"/>
                  </a:lnTo>
                  <a:lnTo>
                    <a:pt x="717" y="461"/>
                  </a:lnTo>
                  <a:lnTo>
                    <a:pt x="680" y="486"/>
                  </a:lnTo>
                  <a:lnTo>
                    <a:pt x="641" y="510"/>
                  </a:lnTo>
                  <a:lnTo>
                    <a:pt x="603" y="533"/>
                  </a:lnTo>
                  <a:lnTo>
                    <a:pt x="564" y="555"/>
                  </a:lnTo>
                  <a:lnTo>
                    <a:pt x="523" y="577"/>
                  </a:lnTo>
                  <a:lnTo>
                    <a:pt x="482" y="597"/>
                  </a:lnTo>
                  <a:lnTo>
                    <a:pt x="440" y="615"/>
                  </a:lnTo>
                  <a:lnTo>
                    <a:pt x="407" y="626"/>
                  </a:lnTo>
                  <a:lnTo>
                    <a:pt x="373" y="634"/>
                  </a:lnTo>
                  <a:lnTo>
                    <a:pt x="336" y="640"/>
                  </a:lnTo>
                  <a:lnTo>
                    <a:pt x="301" y="641"/>
                  </a:lnTo>
                  <a:lnTo>
                    <a:pt x="265" y="640"/>
                  </a:lnTo>
                  <a:lnTo>
                    <a:pt x="229" y="634"/>
                  </a:lnTo>
                  <a:lnTo>
                    <a:pt x="194" y="626"/>
                  </a:lnTo>
                  <a:lnTo>
                    <a:pt x="161" y="617"/>
                  </a:lnTo>
                  <a:lnTo>
                    <a:pt x="129" y="603"/>
                  </a:lnTo>
                  <a:lnTo>
                    <a:pt x="100" y="587"/>
                  </a:lnTo>
                  <a:lnTo>
                    <a:pt x="74" y="567"/>
                  </a:lnTo>
                  <a:lnTo>
                    <a:pt x="51" y="547"/>
                  </a:lnTo>
                  <a:lnTo>
                    <a:pt x="32" y="522"/>
                  </a:lnTo>
                  <a:lnTo>
                    <a:pt x="17" y="496"/>
                  </a:lnTo>
                  <a:lnTo>
                    <a:pt x="7" y="468"/>
                  </a:lnTo>
                  <a:lnTo>
                    <a:pt x="1" y="438"/>
                  </a:lnTo>
                  <a:lnTo>
                    <a:pt x="0" y="408"/>
                  </a:lnTo>
                  <a:lnTo>
                    <a:pt x="2" y="378"/>
                  </a:lnTo>
                  <a:lnTo>
                    <a:pt x="7" y="350"/>
                  </a:lnTo>
                  <a:lnTo>
                    <a:pt x="13" y="326"/>
                  </a:lnTo>
                  <a:lnTo>
                    <a:pt x="22" y="303"/>
                  </a:lnTo>
                  <a:lnTo>
                    <a:pt x="34" y="281"/>
                  </a:lnTo>
                  <a:lnTo>
                    <a:pt x="48" y="263"/>
                  </a:lnTo>
                  <a:lnTo>
                    <a:pt x="65" y="247"/>
                  </a:lnTo>
                  <a:lnTo>
                    <a:pt x="84" y="233"/>
                  </a:lnTo>
                  <a:lnTo>
                    <a:pt x="106" y="223"/>
                  </a:lnTo>
                  <a:lnTo>
                    <a:pt x="131" y="217"/>
                  </a:lnTo>
                  <a:lnTo>
                    <a:pt x="158" y="214"/>
                  </a:lnTo>
                  <a:lnTo>
                    <a:pt x="188" y="214"/>
                  </a:lnTo>
                  <a:lnTo>
                    <a:pt x="220" y="219"/>
                  </a:lnTo>
                  <a:lnTo>
                    <a:pt x="256" y="228"/>
                  </a:lnTo>
                  <a:lnTo>
                    <a:pt x="294" y="240"/>
                  </a:lnTo>
                  <a:lnTo>
                    <a:pt x="305" y="251"/>
                  </a:lnTo>
                  <a:lnTo>
                    <a:pt x="312" y="260"/>
                  </a:lnTo>
                  <a:lnTo>
                    <a:pt x="313" y="270"/>
                  </a:lnTo>
                  <a:lnTo>
                    <a:pt x="311" y="277"/>
                  </a:lnTo>
                  <a:lnTo>
                    <a:pt x="304" y="279"/>
                  </a:lnTo>
                  <a:lnTo>
                    <a:pt x="295" y="279"/>
                  </a:lnTo>
                  <a:lnTo>
                    <a:pt x="284" y="275"/>
                  </a:lnTo>
                  <a:lnTo>
                    <a:pt x="270" y="264"/>
                  </a:lnTo>
                  <a:lnTo>
                    <a:pt x="241" y="253"/>
                  </a:lnTo>
                  <a:lnTo>
                    <a:pt x="214" y="247"/>
                  </a:lnTo>
                  <a:lnTo>
                    <a:pt x="190" y="241"/>
                  </a:lnTo>
                  <a:lnTo>
                    <a:pt x="166" y="237"/>
                  </a:lnTo>
                  <a:lnTo>
                    <a:pt x="146" y="237"/>
                  </a:lnTo>
                  <a:lnTo>
                    <a:pt x="127" y="238"/>
                  </a:lnTo>
                  <a:lnTo>
                    <a:pt x="109" y="243"/>
                  </a:lnTo>
                  <a:lnTo>
                    <a:pt x="93" y="249"/>
                  </a:lnTo>
                  <a:lnTo>
                    <a:pt x="79" y="259"/>
                  </a:lnTo>
                  <a:lnTo>
                    <a:pt x="67" y="270"/>
                  </a:lnTo>
                  <a:lnTo>
                    <a:pt x="55" y="285"/>
                  </a:lnTo>
                  <a:lnTo>
                    <a:pt x="46" y="301"/>
                  </a:lnTo>
                  <a:lnTo>
                    <a:pt x="38" y="319"/>
                  </a:lnTo>
                  <a:lnTo>
                    <a:pt x="30" y="341"/>
                  </a:lnTo>
                  <a:lnTo>
                    <a:pt x="25" y="365"/>
                  </a:lnTo>
                  <a:lnTo>
                    <a:pt x="21" y="391"/>
                  </a:lnTo>
                  <a:lnTo>
                    <a:pt x="19" y="415"/>
                  </a:lnTo>
                  <a:lnTo>
                    <a:pt x="22" y="439"/>
                  </a:lnTo>
                  <a:lnTo>
                    <a:pt x="28" y="464"/>
                  </a:lnTo>
                  <a:lnTo>
                    <a:pt x="39" y="487"/>
                  </a:lnTo>
                  <a:lnTo>
                    <a:pt x="53" y="510"/>
                  </a:lnTo>
                  <a:lnTo>
                    <a:pt x="71" y="531"/>
                  </a:lnTo>
                  <a:lnTo>
                    <a:pt x="93" y="550"/>
                  </a:lnTo>
                  <a:lnTo>
                    <a:pt x="118" y="567"/>
                  </a:lnTo>
                  <a:lnTo>
                    <a:pt x="145" y="581"/>
                  </a:lnTo>
                  <a:lnTo>
                    <a:pt x="176" y="592"/>
                  </a:lnTo>
                  <a:lnTo>
                    <a:pt x="209" y="600"/>
                  </a:lnTo>
                  <a:lnTo>
                    <a:pt x="244" y="603"/>
                  </a:lnTo>
                  <a:lnTo>
                    <a:pt x="283" y="602"/>
                  </a:lnTo>
                  <a:lnTo>
                    <a:pt x="322" y="596"/>
                  </a:lnTo>
                  <a:lnTo>
                    <a:pt x="364" y="584"/>
                  </a:lnTo>
                  <a:lnTo>
                    <a:pt x="408" y="566"/>
                  </a:lnTo>
                  <a:lnTo>
                    <a:pt x="431" y="555"/>
                  </a:lnTo>
                  <a:lnTo>
                    <a:pt x="455" y="543"/>
                  </a:lnTo>
                  <a:lnTo>
                    <a:pt x="480" y="529"/>
                  </a:lnTo>
                  <a:lnTo>
                    <a:pt x="505" y="514"/>
                  </a:lnTo>
                  <a:lnTo>
                    <a:pt x="530" y="499"/>
                  </a:lnTo>
                  <a:lnTo>
                    <a:pt x="556" y="483"/>
                  </a:lnTo>
                  <a:lnTo>
                    <a:pt x="583" y="465"/>
                  </a:lnTo>
                  <a:lnTo>
                    <a:pt x="610" y="447"/>
                  </a:lnTo>
                  <a:lnTo>
                    <a:pt x="638" y="430"/>
                  </a:lnTo>
                  <a:lnTo>
                    <a:pt x="666" y="410"/>
                  </a:lnTo>
                  <a:lnTo>
                    <a:pt x="695" y="391"/>
                  </a:lnTo>
                  <a:lnTo>
                    <a:pt x="724" y="371"/>
                  </a:lnTo>
                  <a:lnTo>
                    <a:pt x="753" y="350"/>
                  </a:lnTo>
                  <a:lnTo>
                    <a:pt x="783" y="330"/>
                  </a:lnTo>
                  <a:lnTo>
                    <a:pt x="813" y="309"/>
                  </a:lnTo>
                  <a:lnTo>
                    <a:pt x="842" y="289"/>
                  </a:lnTo>
                  <a:lnTo>
                    <a:pt x="872" y="268"/>
                  </a:lnTo>
                  <a:lnTo>
                    <a:pt x="902" y="248"/>
                  </a:lnTo>
                  <a:lnTo>
                    <a:pt x="932" y="228"/>
                  </a:lnTo>
                  <a:lnTo>
                    <a:pt x="961" y="207"/>
                  </a:lnTo>
                  <a:lnTo>
                    <a:pt x="991" y="188"/>
                  </a:lnTo>
                  <a:lnTo>
                    <a:pt x="1020" y="169"/>
                  </a:lnTo>
                  <a:lnTo>
                    <a:pt x="1049" y="150"/>
                  </a:lnTo>
                  <a:lnTo>
                    <a:pt x="1078" y="132"/>
                  </a:lnTo>
                  <a:lnTo>
                    <a:pt x="1107" y="114"/>
                  </a:lnTo>
                  <a:lnTo>
                    <a:pt x="1136" y="98"/>
                  </a:lnTo>
                  <a:lnTo>
                    <a:pt x="1164" y="81"/>
                  </a:lnTo>
                  <a:lnTo>
                    <a:pt x="1191" y="66"/>
                  </a:lnTo>
                  <a:lnTo>
                    <a:pt x="1219" y="53"/>
                  </a:lnTo>
                  <a:lnTo>
                    <a:pt x="1245" y="39"/>
                  </a:lnTo>
                  <a:lnTo>
                    <a:pt x="1271" y="28"/>
                  </a:lnTo>
                  <a:lnTo>
                    <a:pt x="1297" y="17"/>
                  </a:lnTo>
                  <a:lnTo>
                    <a:pt x="1323" y="9"/>
                  </a:lnTo>
                  <a:lnTo>
                    <a:pt x="1355" y="4"/>
                  </a:lnTo>
                  <a:lnTo>
                    <a:pt x="1392" y="0"/>
                  </a:lnTo>
                  <a:lnTo>
                    <a:pt x="1434" y="0"/>
                  </a:lnTo>
                  <a:lnTo>
                    <a:pt x="1479" y="1"/>
                  </a:lnTo>
                  <a:lnTo>
                    <a:pt x="1525" y="5"/>
                  </a:lnTo>
                  <a:lnTo>
                    <a:pt x="1573" y="13"/>
                  </a:lnTo>
                  <a:lnTo>
                    <a:pt x="1620" y="24"/>
                  </a:lnTo>
                  <a:lnTo>
                    <a:pt x="1666" y="39"/>
                  </a:lnTo>
                  <a:lnTo>
                    <a:pt x="1710" y="58"/>
                  </a:lnTo>
                  <a:lnTo>
                    <a:pt x="1750" y="81"/>
                  </a:lnTo>
                  <a:lnTo>
                    <a:pt x="1786" y="109"/>
                  </a:lnTo>
                  <a:lnTo>
                    <a:pt x="1816" y="140"/>
                  </a:lnTo>
                  <a:lnTo>
                    <a:pt x="1839" y="177"/>
                  </a:lnTo>
                  <a:lnTo>
                    <a:pt x="1855" y="218"/>
                  </a:lnTo>
                  <a:lnTo>
                    <a:pt x="1861" y="266"/>
                  </a:lnTo>
                  <a:lnTo>
                    <a:pt x="1859" y="311"/>
                  </a:lnTo>
                  <a:lnTo>
                    <a:pt x="1851" y="349"/>
                  </a:lnTo>
                  <a:lnTo>
                    <a:pt x="1836" y="382"/>
                  </a:lnTo>
                  <a:lnTo>
                    <a:pt x="1816" y="410"/>
                  </a:lnTo>
                  <a:lnTo>
                    <a:pt x="1791" y="435"/>
                  </a:lnTo>
                  <a:lnTo>
                    <a:pt x="1761" y="453"/>
                  </a:lnTo>
                  <a:lnTo>
                    <a:pt x="1728" y="468"/>
                  </a:lnTo>
                  <a:lnTo>
                    <a:pt x="1691" y="479"/>
                  </a:lnTo>
                  <a:lnTo>
                    <a:pt x="1652" y="486"/>
                  </a:lnTo>
                  <a:lnTo>
                    <a:pt x="1611" y="490"/>
                  </a:lnTo>
                  <a:lnTo>
                    <a:pt x="1569" y="491"/>
                  </a:lnTo>
                  <a:lnTo>
                    <a:pt x="1525" y="488"/>
                  </a:lnTo>
                  <a:lnTo>
                    <a:pt x="1482" y="484"/>
                  </a:lnTo>
                  <a:lnTo>
                    <a:pt x="1439" y="476"/>
                  </a:lnTo>
                  <a:lnTo>
                    <a:pt x="1397" y="468"/>
                  </a:lnTo>
                  <a:lnTo>
                    <a:pt x="1356" y="457"/>
                  </a:lnTo>
                  <a:lnTo>
                    <a:pt x="1339" y="451"/>
                  </a:lnTo>
                  <a:lnTo>
                    <a:pt x="1320" y="445"/>
                  </a:lnTo>
                  <a:lnTo>
                    <a:pt x="1300" y="438"/>
                  </a:lnTo>
                  <a:lnTo>
                    <a:pt x="1280" y="430"/>
                  </a:lnTo>
                  <a:lnTo>
                    <a:pt x="1261" y="421"/>
                  </a:lnTo>
                  <a:lnTo>
                    <a:pt x="1240" y="410"/>
                  </a:lnTo>
                  <a:lnTo>
                    <a:pt x="1218" y="401"/>
                  </a:lnTo>
                  <a:lnTo>
                    <a:pt x="1196" y="389"/>
                  </a:lnTo>
                  <a:lnTo>
                    <a:pt x="1174" y="378"/>
                  </a:lnTo>
                  <a:lnTo>
                    <a:pt x="1152" y="365"/>
                  </a:lnTo>
                  <a:lnTo>
                    <a:pt x="1129" y="352"/>
                  </a:lnTo>
                  <a:lnTo>
                    <a:pt x="1105" y="338"/>
                  </a:lnTo>
                  <a:lnTo>
                    <a:pt x="1082" y="324"/>
                  </a:lnTo>
                  <a:lnTo>
                    <a:pt x="1058" y="311"/>
                  </a:lnTo>
                  <a:lnTo>
                    <a:pt x="1035" y="296"/>
                  </a:lnTo>
                  <a:lnTo>
                    <a:pt x="1011" y="281"/>
                  </a:lnTo>
                  <a:lnTo>
                    <a:pt x="1026" y="263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" name="Прямоугольная выноска 30"/>
          <p:cNvSpPr/>
          <p:nvPr/>
        </p:nvSpPr>
        <p:spPr>
          <a:xfrm>
            <a:off x="214282" y="214290"/>
            <a:ext cx="8929718" cy="5143536"/>
          </a:xfrm>
          <a:prstGeom prst="wedgeRectCallout">
            <a:avLst>
              <a:gd name="adj1" fmla="val 28765"/>
              <a:gd name="adj2" fmla="val 59762"/>
            </a:avLst>
          </a:prstGeom>
          <a:gradFill>
            <a:gsLst>
              <a:gs pos="0">
                <a:srgbClr val="5E9EFF">
                  <a:alpha val="38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isometricOffAxis1Righ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 rot="21026443">
            <a:off x="1156619" y="391978"/>
            <a:ext cx="6500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Найди соответствие</a:t>
            </a:r>
            <a:endParaRPr lang="ru-RU" sz="40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 rot="20537197">
            <a:off x="5210428" y="4002620"/>
            <a:ext cx="1122059" cy="108435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 rot="20738201">
            <a:off x="6767701" y="485968"/>
            <a:ext cx="1183187" cy="114879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 rot="20738201">
            <a:off x="7261105" y="1631979"/>
            <a:ext cx="1200909" cy="109731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 rot="20738201">
            <a:off x="7342880" y="2778807"/>
            <a:ext cx="1242877" cy="118594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286380" y="4214818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42</a:t>
            </a:r>
            <a:endParaRPr lang="ru-RU" sz="40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29454" y="642918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72</a:t>
            </a:r>
            <a:endParaRPr lang="ru-RU" sz="40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00958" y="300037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15</a:t>
            </a:r>
            <a:endParaRPr lang="ru-RU" sz="40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20973265">
            <a:off x="750105" y="1733714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25% от 60</a:t>
            </a:r>
            <a:endParaRPr lang="ru-RU" sz="4000" b="1" i="1" dirty="0">
              <a:latin typeface="Bookman Old Style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20973265">
            <a:off x="750105" y="2376656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40% от 35</a:t>
            </a:r>
            <a:endParaRPr lang="ru-RU" sz="4000" b="1" i="1" dirty="0">
              <a:latin typeface="Bookman Old Style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20973265">
            <a:off x="747849" y="2972830"/>
            <a:ext cx="3701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21% от 200</a:t>
            </a:r>
            <a:endParaRPr lang="ru-RU" sz="4000" b="1" i="1" dirty="0">
              <a:latin typeface="Bookman Old Style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20973265">
            <a:off x="819288" y="3615773"/>
            <a:ext cx="3701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60% от 120</a:t>
            </a:r>
            <a:endParaRPr lang="ru-RU" sz="4000" b="1" i="1" dirty="0">
              <a:latin typeface="Bookman Old Style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20973265">
            <a:off x="962164" y="4330152"/>
            <a:ext cx="3701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20% от 90</a:t>
            </a:r>
            <a:endParaRPr lang="ru-RU" sz="4000" b="1" i="1" dirty="0">
              <a:latin typeface="Bookman Old Style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20973265">
            <a:off x="729087" y="1073095"/>
            <a:ext cx="40783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 60:100*25=15</a:t>
            </a:r>
            <a:endParaRPr lang="ru-RU" sz="4000" b="1" i="1" dirty="0">
              <a:latin typeface="Bookman Old Style" pitchFamily="18" charset="0"/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4786314" y="1643050"/>
            <a:ext cx="2571768" cy="1643074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rot="20973265">
            <a:off x="600201" y="2310666"/>
            <a:ext cx="4277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 35:100*40=14</a:t>
            </a:r>
            <a:endParaRPr lang="ru-RU" sz="4000" b="1" i="1" dirty="0">
              <a:latin typeface="Bookman Old Style" pitchFamily="18" charset="0"/>
            </a:endParaRPr>
          </a:p>
        </p:txBody>
      </p:sp>
      <p:cxnSp>
        <p:nvCxnSpPr>
          <p:cNvPr id="43" name="Прямая со стрелкой 42"/>
          <p:cNvCxnSpPr>
            <a:stCxn id="42" idx="3"/>
          </p:cNvCxnSpPr>
          <p:nvPr/>
        </p:nvCxnSpPr>
        <p:spPr>
          <a:xfrm>
            <a:off x="4841947" y="2276878"/>
            <a:ext cx="1944631" cy="1509312"/>
          </a:xfrm>
          <a:prstGeom prst="straightConnector1">
            <a:avLst/>
          </a:prstGeom>
          <a:ln w="635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rot="20973265">
            <a:off x="669245" y="2908362"/>
            <a:ext cx="4566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 200:100*21=42</a:t>
            </a:r>
            <a:endParaRPr lang="ru-RU" sz="4000" b="1" i="1" dirty="0">
              <a:latin typeface="Bookman Old Style" pitchFamily="18" charset="0"/>
            </a:endParaRPr>
          </a:p>
        </p:txBody>
      </p:sp>
      <p:cxnSp>
        <p:nvCxnSpPr>
          <p:cNvPr id="48" name="Прямая со стрелкой 47"/>
          <p:cNvCxnSpPr>
            <a:endCxn id="17" idx="0"/>
          </p:cNvCxnSpPr>
          <p:nvPr/>
        </p:nvCxnSpPr>
        <p:spPr>
          <a:xfrm rot="16200000" flipH="1">
            <a:off x="4861026" y="3282853"/>
            <a:ext cx="885074" cy="605867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 rot="20973265">
            <a:off x="668694" y="3628767"/>
            <a:ext cx="4632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 120:100*60=72</a:t>
            </a:r>
            <a:endParaRPr lang="ru-RU" sz="4000" b="1" i="1" dirty="0">
              <a:latin typeface="Bookman Old Style" pitchFamily="18" charset="0"/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 rot="5400000" flipH="1" flipV="1">
            <a:off x="4893471" y="1607331"/>
            <a:ext cx="2214578" cy="1714512"/>
          </a:xfrm>
          <a:prstGeom prst="straightConnector1">
            <a:avLst/>
          </a:prstGeom>
          <a:ln w="635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Блок-схема: узел 15"/>
          <p:cNvSpPr/>
          <p:nvPr/>
        </p:nvSpPr>
        <p:spPr>
          <a:xfrm rot="21013936">
            <a:off x="6440376" y="3732285"/>
            <a:ext cx="1140195" cy="10691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7429520" y="1785926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18</a:t>
            </a:r>
            <a:endParaRPr lang="ru-RU" sz="40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 rot="20973265">
            <a:off x="598389" y="4330755"/>
            <a:ext cx="4495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 90:100*20=18</a:t>
            </a:r>
            <a:endParaRPr lang="ru-RU" sz="4000" b="1" i="1" dirty="0">
              <a:latin typeface="Bookman Old Style" pitchFamily="18" charset="0"/>
            </a:endParaRPr>
          </a:p>
        </p:txBody>
      </p:sp>
      <p:cxnSp>
        <p:nvCxnSpPr>
          <p:cNvPr id="62" name="Прямая со стрелкой 61"/>
          <p:cNvCxnSpPr/>
          <p:nvPr/>
        </p:nvCxnSpPr>
        <p:spPr>
          <a:xfrm flipV="1">
            <a:off x="4714876" y="2428868"/>
            <a:ext cx="2571768" cy="1928826"/>
          </a:xfrm>
          <a:prstGeom prst="straightConnector1">
            <a:avLst/>
          </a:prstGeom>
          <a:ln w="63500">
            <a:solidFill>
              <a:srgbClr val="9966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500826" y="3929066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14</a:t>
            </a:r>
            <a:endParaRPr lang="ru-RU" sz="40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2" grpId="0"/>
      <p:bldP spid="34" grpId="0"/>
      <p:bldP spid="35" grpId="0"/>
      <p:bldP spid="37" grpId="0"/>
      <p:bldP spid="42" grpId="0"/>
      <p:bldP spid="47" grpId="0"/>
      <p:bldP spid="51" grpId="0"/>
      <p:bldP spid="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рыг.карандаш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285720" y="214290"/>
            <a:ext cx="1071570" cy="21907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43108" y="500042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Внимание! Задача!</a:t>
            </a:r>
            <a:endParaRPr lang="ru-RU" sz="36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2214546" y="500042"/>
            <a:ext cx="4929222" cy="684086"/>
          </a:xfrm>
          <a:prstGeom prst="wedgeRoundRectCallout">
            <a:avLst>
              <a:gd name="adj1" fmla="val -75425"/>
              <a:gd name="adj2" fmla="val 66319"/>
              <a:gd name="adj3" fmla="val 16667"/>
            </a:avLst>
          </a:prstGeom>
          <a:solidFill>
            <a:schemeClr val="accent1">
              <a:alpha val="29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00034" y="1785926"/>
            <a:ext cx="81439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За контрольную работу по математике отметку «5» получили 12 учеников, что составляет 30% всех учеников. 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Сколько учеников в классе?</a:t>
            </a:r>
            <a:endParaRPr lang="ru-RU" sz="4000" b="1" i="1" dirty="0">
              <a:latin typeface="Bookman Old Style" pitchFamily="18" charset="0"/>
            </a:endParaRPr>
          </a:p>
        </p:txBody>
      </p:sp>
      <p:grpSp>
        <p:nvGrpSpPr>
          <p:cNvPr id="12" name="Group 8"/>
          <p:cNvGrpSpPr>
            <a:grpSpLocks noChangeAspect="1"/>
          </p:cNvGrpSpPr>
          <p:nvPr/>
        </p:nvGrpSpPr>
        <p:grpSpPr bwMode="auto">
          <a:xfrm>
            <a:off x="642910" y="5357826"/>
            <a:ext cx="3000396" cy="1500174"/>
            <a:chOff x="249" y="119"/>
            <a:chExt cx="1098" cy="713"/>
          </a:xfrm>
        </p:grpSpPr>
        <p:sp>
          <p:nvSpPr>
            <p:cNvPr id="13" name="AutoShape 9"/>
            <p:cNvSpPr>
              <a:spLocks noChangeAspect="1" noChangeArrowheads="1" noTextEdit="1"/>
            </p:cNvSpPr>
            <p:nvPr/>
          </p:nvSpPr>
          <p:spPr bwMode="auto">
            <a:xfrm>
              <a:off x="249" y="119"/>
              <a:ext cx="1098" cy="713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681" y="667"/>
              <a:ext cx="502" cy="150"/>
            </a:xfrm>
            <a:custGeom>
              <a:avLst/>
              <a:gdLst>
                <a:gd name="T0" fmla="*/ 3 w 1005"/>
                <a:gd name="T1" fmla="*/ 1 h 448"/>
                <a:gd name="T2" fmla="*/ 10 w 1005"/>
                <a:gd name="T3" fmla="*/ 3 h 448"/>
                <a:gd name="T4" fmla="*/ 16 w 1005"/>
                <a:gd name="T5" fmla="*/ 4 h 448"/>
                <a:gd name="T6" fmla="*/ 23 w 1005"/>
                <a:gd name="T7" fmla="*/ 6 h 448"/>
                <a:gd name="T8" fmla="*/ 30 w 1005"/>
                <a:gd name="T9" fmla="*/ 7 h 448"/>
                <a:gd name="T10" fmla="*/ 36 w 1005"/>
                <a:gd name="T11" fmla="*/ 9 h 448"/>
                <a:gd name="T12" fmla="*/ 42 w 1005"/>
                <a:gd name="T13" fmla="*/ 10 h 448"/>
                <a:gd name="T14" fmla="*/ 49 w 1005"/>
                <a:gd name="T15" fmla="*/ 12 h 448"/>
                <a:gd name="T16" fmla="*/ 55 w 1005"/>
                <a:gd name="T17" fmla="*/ 13 h 448"/>
                <a:gd name="T18" fmla="*/ 62 w 1005"/>
                <a:gd name="T19" fmla="*/ 14 h 448"/>
                <a:gd name="T20" fmla="*/ 68 w 1005"/>
                <a:gd name="T21" fmla="*/ 15 h 448"/>
                <a:gd name="T22" fmla="*/ 75 w 1005"/>
                <a:gd name="T23" fmla="*/ 16 h 448"/>
                <a:gd name="T24" fmla="*/ 81 w 1005"/>
                <a:gd name="T25" fmla="*/ 16 h 448"/>
                <a:gd name="T26" fmla="*/ 88 w 1005"/>
                <a:gd name="T27" fmla="*/ 17 h 448"/>
                <a:gd name="T28" fmla="*/ 95 w 1005"/>
                <a:gd name="T29" fmla="*/ 17 h 448"/>
                <a:gd name="T30" fmla="*/ 101 w 1005"/>
                <a:gd name="T31" fmla="*/ 17 h 448"/>
                <a:gd name="T32" fmla="*/ 110 w 1005"/>
                <a:gd name="T33" fmla="*/ 16 h 448"/>
                <a:gd name="T34" fmla="*/ 118 w 1005"/>
                <a:gd name="T35" fmla="*/ 15 h 448"/>
                <a:gd name="T36" fmla="*/ 123 w 1005"/>
                <a:gd name="T37" fmla="*/ 13 h 448"/>
                <a:gd name="T38" fmla="*/ 125 w 1005"/>
                <a:gd name="T39" fmla="*/ 10 h 448"/>
                <a:gd name="T40" fmla="*/ 125 w 1005"/>
                <a:gd name="T41" fmla="*/ 8 h 448"/>
                <a:gd name="T42" fmla="*/ 123 w 1005"/>
                <a:gd name="T43" fmla="*/ 5 h 448"/>
                <a:gd name="T44" fmla="*/ 120 w 1005"/>
                <a:gd name="T45" fmla="*/ 3 h 448"/>
                <a:gd name="T46" fmla="*/ 115 w 1005"/>
                <a:gd name="T47" fmla="*/ 2 h 448"/>
                <a:gd name="T48" fmla="*/ 111 w 1005"/>
                <a:gd name="T49" fmla="*/ 1 h 448"/>
                <a:gd name="T50" fmla="*/ 106 w 1005"/>
                <a:gd name="T51" fmla="*/ 0 h 448"/>
                <a:gd name="T52" fmla="*/ 100 w 1005"/>
                <a:gd name="T53" fmla="*/ 0 h 448"/>
                <a:gd name="T54" fmla="*/ 95 w 1005"/>
                <a:gd name="T55" fmla="*/ 0 h 448"/>
                <a:gd name="T56" fmla="*/ 90 w 1005"/>
                <a:gd name="T57" fmla="*/ 0 h 448"/>
                <a:gd name="T58" fmla="*/ 86 w 1005"/>
                <a:gd name="T59" fmla="*/ 1 h 448"/>
                <a:gd name="T60" fmla="*/ 83 w 1005"/>
                <a:gd name="T61" fmla="*/ 1 h 448"/>
                <a:gd name="T62" fmla="*/ 82 w 1005"/>
                <a:gd name="T63" fmla="*/ 2 h 448"/>
                <a:gd name="T64" fmla="*/ 83 w 1005"/>
                <a:gd name="T65" fmla="*/ 3 h 448"/>
                <a:gd name="T66" fmla="*/ 85 w 1005"/>
                <a:gd name="T67" fmla="*/ 3 h 448"/>
                <a:gd name="T68" fmla="*/ 88 w 1005"/>
                <a:gd name="T69" fmla="*/ 2 h 448"/>
                <a:gd name="T70" fmla="*/ 92 w 1005"/>
                <a:gd name="T71" fmla="*/ 1 h 448"/>
                <a:gd name="T72" fmla="*/ 97 w 1005"/>
                <a:gd name="T73" fmla="*/ 1 h 448"/>
                <a:gd name="T74" fmla="*/ 101 w 1005"/>
                <a:gd name="T75" fmla="*/ 1 h 448"/>
                <a:gd name="T76" fmla="*/ 105 w 1005"/>
                <a:gd name="T77" fmla="*/ 1 h 448"/>
                <a:gd name="T78" fmla="*/ 110 w 1005"/>
                <a:gd name="T79" fmla="*/ 2 h 448"/>
                <a:gd name="T80" fmla="*/ 115 w 1005"/>
                <a:gd name="T81" fmla="*/ 2 h 448"/>
                <a:gd name="T82" fmla="*/ 119 w 1005"/>
                <a:gd name="T83" fmla="*/ 3 h 448"/>
                <a:gd name="T84" fmla="*/ 121 w 1005"/>
                <a:gd name="T85" fmla="*/ 5 h 448"/>
                <a:gd name="T86" fmla="*/ 122 w 1005"/>
                <a:gd name="T87" fmla="*/ 7 h 448"/>
                <a:gd name="T88" fmla="*/ 121 w 1005"/>
                <a:gd name="T89" fmla="*/ 10 h 448"/>
                <a:gd name="T90" fmla="*/ 117 w 1005"/>
                <a:gd name="T91" fmla="*/ 12 h 448"/>
                <a:gd name="T92" fmla="*/ 112 w 1005"/>
                <a:gd name="T93" fmla="*/ 14 h 448"/>
                <a:gd name="T94" fmla="*/ 106 w 1005"/>
                <a:gd name="T95" fmla="*/ 15 h 448"/>
                <a:gd name="T96" fmla="*/ 99 w 1005"/>
                <a:gd name="T97" fmla="*/ 16 h 448"/>
                <a:gd name="T98" fmla="*/ 91 w 1005"/>
                <a:gd name="T99" fmla="*/ 16 h 448"/>
                <a:gd name="T100" fmla="*/ 83 w 1005"/>
                <a:gd name="T101" fmla="*/ 15 h 448"/>
                <a:gd name="T102" fmla="*/ 75 w 1005"/>
                <a:gd name="T103" fmla="*/ 15 h 448"/>
                <a:gd name="T104" fmla="*/ 66 w 1005"/>
                <a:gd name="T105" fmla="*/ 14 h 448"/>
                <a:gd name="T106" fmla="*/ 57 w 1005"/>
                <a:gd name="T107" fmla="*/ 12 h 448"/>
                <a:gd name="T108" fmla="*/ 48 w 1005"/>
                <a:gd name="T109" fmla="*/ 10 h 448"/>
                <a:gd name="T110" fmla="*/ 39 w 1005"/>
                <a:gd name="T111" fmla="*/ 8 h 448"/>
                <a:gd name="T112" fmla="*/ 31 w 1005"/>
                <a:gd name="T113" fmla="*/ 6 h 448"/>
                <a:gd name="T114" fmla="*/ 22 w 1005"/>
                <a:gd name="T115" fmla="*/ 5 h 448"/>
                <a:gd name="T116" fmla="*/ 14 w 1005"/>
                <a:gd name="T117" fmla="*/ 3 h 448"/>
                <a:gd name="T118" fmla="*/ 5 w 1005"/>
                <a:gd name="T119" fmla="*/ 1 h 448"/>
                <a:gd name="T120" fmla="*/ 0 w 1005"/>
                <a:gd name="T121" fmla="*/ 1 h 44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05"/>
                <a:gd name="T184" fmla="*/ 0 h 448"/>
                <a:gd name="T185" fmla="*/ 1005 w 1005"/>
                <a:gd name="T186" fmla="*/ 448 h 44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05" h="448">
                  <a:moveTo>
                    <a:pt x="0" y="15"/>
                  </a:moveTo>
                  <a:lnTo>
                    <a:pt x="27" y="35"/>
                  </a:lnTo>
                  <a:lnTo>
                    <a:pt x="54" y="56"/>
                  </a:lnTo>
                  <a:lnTo>
                    <a:pt x="81" y="76"/>
                  </a:lnTo>
                  <a:lnTo>
                    <a:pt x="108" y="98"/>
                  </a:lnTo>
                  <a:lnTo>
                    <a:pt x="135" y="119"/>
                  </a:lnTo>
                  <a:lnTo>
                    <a:pt x="161" y="139"/>
                  </a:lnTo>
                  <a:lnTo>
                    <a:pt x="188" y="160"/>
                  </a:lnTo>
                  <a:lnTo>
                    <a:pt x="214" y="180"/>
                  </a:lnTo>
                  <a:lnTo>
                    <a:pt x="240" y="201"/>
                  </a:lnTo>
                  <a:lnTo>
                    <a:pt x="266" y="221"/>
                  </a:lnTo>
                  <a:lnTo>
                    <a:pt x="292" y="240"/>
                  </a:lnTo>
                  <a:lnTo>
                    <a:pt x="317" y="259"/>
                  </a:lnTo>
                  <a:lnTo>
                    <a:pt x="343" y="277"/>
                  </a:lnTo>
                  <a:lnTo>
                    <a:pt x="369" y="296"/>
                  </a:lnTo>
                  <a:lnTo>
                    <a:pt x="395" y="312"/>
                  </a:lnTo>
                  <a:lnTo>
                    <a:pt x="421" y="329"/>
                  </a:lnTo>
                  <a:lnTo>
                    <a:pt x="447" y="345"/>
                  </a:lnTo>
                  <a:lnTo>
                    <a:pt x="473" y="360"/>
                  </a:lnTo>
                  <a:lnTo>
                    <a:pt x="499" y="374"/>
                  </a:lnTo>
                  <a:lnTo>
                    <a:pt x="524" y="386"/>
                  </a:lnTo>
                  <a:lnTo>
                    <a:pt x="550" y="398"/>
                  </a:lnTo>
                  <a:lnTo>
                    <a:pt x="576" y="409"/>
                  </a:lnTo>
                  <a:lnTo>
                    <a:pt x="603" y="419"/>
                  </a:lnTo>
                  <a:lnTo>
                    <a:pt x="629" y="427"/>
                  </a:lnTo>
                  <a:lnTo>
                    <a:pt x="655" y="434"/>
                  </a:lnTo>
                  <a:lnTo>
                    <a:pt x="681" y="439"/>
                  </a:lnTo>
                  <a:lnTo>
                    <a:pt x="707" y="443"/>
                  </a:lnTo>
                  <a:lnTo>
                    <a:pt x="733" y="446"/>
                  </a:lnTo>
                  <a:lnTo>
                    <a:pt x="760" y="448"/>
                  </a:lnTo>
                  <a:lnTo>
                    <a:pt x="787" y="448"/>
                  </a:lnTo>
                  <a:lnTo>
                    <a:pt x="814" y="445"/>
                  </a:lnTo>
                  <a:lnTo>
                    <a:pt x="841" y="441"/>
                  </a:lnTo>
                  <a:lnTo>
                    <a:pt x="883" y="430"/>
                  </a:lnTo>
                  <a:lnTo>
                    <a:pt x="917" y="412"/>
                  </a:lnTo>
                  <a:lnTo>
                    <a:pt x="946" y="390"/>
                  </a:lnTo>
                  <a:lnTo>
                    <a:pt x="968" y="366"/>
                  </a:lnTo>
                  <a:lnTo>
                    <a:pt x="984" y="336"/>
                  </a:lnTo>
                  <a:lnTo>
                    <a:pt x="996" y="304"/>
                  </a:lnTo>
                  <a:lnTo>
                    <a:pt x="1003" y="272"/>
                  </a:lnTo>
                  <a:lnTo>
                    <a:pt x="1005" y="237"/>
                  </a:lnTo>
                  <a:lnTo>
                    <a:pt x="1003" y="203"/>
                  </a:lnTo>
                  <a:lnTo>
                    <a:pt x="998" y="169"/>
                  </a:lnTo>
                  <a:lnTo>
                    <a:pt x="989" y="138"/>
                  </a:lnTo>
                  <a:lnTo>
                    <a:pt x="977" y="108"/>
                  </a:lnTo>
                  <a:lnTo>
                    <a:pt x="963" y="82"/>
                  </a:lnTo>
                  <a:lnTo>
                    <a:pt x="946" y="59"/>
                  </a:lnTo>
                  <a:lnTo>
                    <a:pt x="927" y="41"/>
                  </a:lnTo>
                  <a:lnTo>
                    <a:pt x="908" y="29"/>
                  </a:lnTo>
                  <a:lnTo>
                    <a:pt x="889" y="22"/>
                  </a:lnTo>
                  <a:lnTo>
                    <a:pt x="869" y="15"/>
                  </a:lnTo>
                  <a:lnTo>
                    <a:pt x="849" y="11"/>
                  </a:lnTo>
                  <a:lnTo>
                    <a:pt x="827" y="7"/>
                  </a:lnTo>
                  <a:lnTo>
                    <a:pt x="805" y="5"/>
                  </a:lnTo>
                  <a:lnTo>
                    <a:pt x="783" y="5"/>
                  </a:lnTo>
                  <a:lnTo>
                    <a:pt x="762" y="7"/>
                  </a:lnTo>
                  <a:lnTo>
                    <a:pt x="743" y="8"/>
                  </a:lnTo>
                  <a:lnTo>
                    <a:pt x="723" y="12"/>
                  </a:lnTo>
                  <a:lnTo>
                    <a:pt x="706" y="18"/>
                  </a:lnTo>
                  <a:lnTo>
                    <a:pt x="691" y="23"/>
                  </a:lnTo>
                  <a:lnTo>
                    <a:pt x="678" y="31"/>
                  </a:lnTo>
                  <a:lnTo>
                    <a:pt x="669" y="39"/>
                  </a:lnTo>
                  <a:lnTo>
                    <a:pt x="663" y="50"/>
                  </a:lnTo>
                  <a:lnTo>
                    <a:pt x="661" y="61"/>
                  </a:lnTo>
                  <a:lnTo>
                    <a:pt x="662" y="74"/>
                  </a:lnTo>
                  <a:lnTo>
                    <a:pt x="665" y="76"/>
                  </a:lnTo>
                  <a:lnTo>
                    <a:pt x="671" y="74"/>
                  </a:lnTo>
                  <a:lnTo>
                    <a:pt x="681" y="68"/>
                  </a:lnTo>
                  <a:lnTo>
                    <a:pt x="692" y="60"/>
                  </a:lnTo>
                  <a:lnTo>
                    <a:pt x="706" y="50"/>
                  </a:lnTo>
                  <a:lnTo>
                    <a:pt x="724" y="41"/>
                  </a:lnTo>
                  <a:lnTo>
                    <a:pt x="743" y="34"/>
                  </a:lnTo>
                  <a:lnTo>
                    <a:pt x="765" y="30"/>
                  </a:lnTo>
                  <a:lnTo>
                    <a:pt x="777" y="29"/>
                  </a:lnTo>
                  <a:lnTo>
                    <a:pt x="793" y="29"/>
                  </a:lnTo>
                  <a:lnTo>
                    <a:pt x="809" y="29"/>
                  </a:lnTo>
                  <a:lnTo>
                    <a:pt x="828" y="30"/>
                  </a:lnTo>
                  <a:lnTo>
                    <a:pt x="846" y="31"/>
                  </a:lnTo>
                  <a:lnTo>
                    <a:pt x="866" y="35"/>
                  </a:lnTo>
                  <a:lnTo>
                    <a:pt x="886" y="41"/>
                  </a:lnTo>
                  <a:lnTo>
                    <a:pt x="905" y="48"/>
                  </a:lnTo>
                  <a:lnTo>
                    <a:pt x="922" y="59"/>
                  </a:lnTo>
                  <a:lnTo>
                    <a:pt x="939" y="71"/>
                  </a:lnTo>
                  <a:lnTo>
                    <a:pt x="952" y="86"/>
                  </a:lnTo>
                  <a:lnTo>
                    <a:pt x="965" y="105"/>
                  </a:lnTo>
                  <a:lnTo>
                    <a:pt x="973" y="128"/>
                  </a:lnTo>
                  <a:lnTo>
                    <a:pt x="978" y="154"/>
                  </a:lnTo>
                  <a:lnTo>
                    <a:pt x="979" y="186"/>
                  </a:lnTo>
                  <a:lnTo>
                    <a:pt x="976" y="221"/>
                  </a:lnTo>
                  <a:lnTo>
                    <a:pt x="968" y="258"/>
                  </a:lnTo>
                  <a:lnTo>
                    <a:pt x="956" y="289"/>
                  </a:lnTo>
                  <a:lnTo>
                    <a:pt x="942" y="318"/>
                  </a:lnTo>
                  <a:lnTo>
                    <a:pt x="923" y="344"/>
                  </a:lnTo>
                  <a:lnTo>
                    <a:pt x="903" y="364"/>
                  </a:lnTo>
                  <a:lnTo>
                    <a:pt x="879" y="382"/>
                  </a:lnTo>
                  <a:lnTo>
                    <a:pt x="853" y="397"/>
                  </a:lnTo>
                  <a:lnTo>
                    <a:pt x="825" y="408"/>
                  </a:lnTo>
                  <a:lnTo>
                    <a:pt x="796" y="415"/>
                  </a:lnTo>
                  <a:lnTo>
                    <a:pt x="765" y="419"/>
                  </a:lnTo>
                  <a:lnTo>
                    <a:pt x="733" y="420"/>
                  </a:lnTo>
                  <a:lnTo>
                    <a:pt x="701" y="419"/>
                  </a:lnTo>
                  <a:lnTo>
                    <a:pt x="668" y="413"/>
                  </a:lnTo>
                  <a:lnTo>
                    <a:pt x="635" y="405"/>
                  </a:lnTo>
                  <a:lnTo>
                    <a:pt x="603" y="393"/>
                  </a:lnTo>
                  <a:lnTo>
                    <a:pt x="571" y="379"/>
                  </a:lnTo>
                  <a:lnTo>
                    <a:pt x="533" y="360"/>
                  </a:lnTo>
                  <a:lnTo>
                    <a:pt x="496" y="340"/>
                  </a:lnTo>
                  <a:lnTo>
                    <a:pt x="460" y="318"/>
                  </a:lnTo>
                  <a:lnTo>
                    <a:pt x="423" y="296"/>
                  </a:lnTo>
                  <a:lnTo>
                    <a:pt x="388" y="273"/>
                  </a:lnTo>
                  <a:lnTo>
                    <a:pt x="353" y="248"/>
                  </a:lnTo>
                  <a:lnTo>
                    <a:pt x="317" y="224"/>
                  </a:lnTo>
                  <a:lnTo>
                    <a:pt x="283" y="199"/>
                  </a:lnTo>
                  <a:lnTo>
                    <a:pt x="249" y="173"/>
                  </a:lnTo>
                  <a:lnTo>
                    <a:pt x="215" y="149"/>
                  </a:lnTo>
                  <a:lnTo>
                    <a:pt x="181" y="123"/>
                  </a:lnTo>
                  <a:lnTo>
                    <a:pt x="146" y="98"/>
                  </a:lnTo>
                  <a:lnTo>
                    <a:pt x="113" y="72"/>
                  </a:lnTo>
                  <a:lnTo>
                    <a:pt x="79" y="48"/>
                  </a:lnTo>
                  <a:lnTo>
                    <a:pt x="46" y="23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255" y="544"/>
              <a:ext cx="771" cy="215"/>
            </a:xfrm>
            <a:custGeom>
              <a:avLst/>
              <a:gdLst>
                <a:gd name="T0" fmla="*/ 101 w 1542"/>
                <a:gd name="T1" fmla="*/ 13 h 645"/>
                <a:gd name="T2" fmla="*/ 93 w 1542"/>
                <a:gd name="T3" fmla="*/ 12 h 645"/>
                <a:gd name="T4" fmla="*/ 85 w 1542"/>
                <a:gd name="T5" fmla="*/ 10 h 645"/>
                <a:gd name="T6" fmla="*/ 76 w 1542"/>
                <a:gd name="T7" fmla="*/ 9 h 645"/>
                <a:gd name="T8" fmla="*/ 67 w 1542"/>
                <a:gd name="T9" fmla="*/ 8 h 645"/>
                <a:gd name="T10" fmla="*/ 57 w 1542"/>
                <a:gd name="T11" fmla="*/ 8 h 645"/>
                <a:gd name="T12" fmla="*/ 49 w 1542"/>
                <a:gd name="T13" fmla="*/ 7 h 645"/>
                <a:gd name="T14" fmla="*/ 41 w 1542"/>
                <a:gd name="T15" fmla="*/ 7 h 645"/>
                <a:gd name="T16" fmla="*/ 34 w 1542"/>
                <a:gd name="T17" fmla="*/ 8 h 645"/>
                <a:gd name="T18" fmla="*/ 26 w 1542"/>
                <a:gd name="T19" fmla="*/ 8 h 645"/>
                <a:gd name="T20" fmla="*/ 20 w 1542"/>
                <a:gd name="T21" fmla="*/ 9 h 645"/>
                <a:gd name="T22" fmla="*/ 12 w 1542"/>
                <a:gd name="T23" fmla="*/ 11 h 645"/>
                <a:gd name="T24" fmla="*/ 7 w 1542"/>
                <a:gd name="T25" fmla="*/ 14 h 645"/>
                <a:gd name="T26" fmla="*/ 6 w 1542"/>
                <a:gd name="T27" fmla="*/ 17 h 645"/>
                <a:gd name="T28" fmla="*/ 10 w 1542"/>
                <a:gd name="T29" fmla="*/ 19 h 645"/>
                <a:gd name="T30" fmla="*/ 19 w 1542"/>
                <a:gd name="T31" fmla="*/ 21 h 645"/>
                <a:gd name="T32" fmla="*/ 33 w 1542"/>
                <a:gd name="T33" fmla="*/ 22 h 645"/>
                <a:gd name="T34" fmla="*/ 49 w 1542"/>
                <a:gd name="T35" fmla="*/ 22 h 645"/>
                <a:gd name="T36" fmla="*/ 69 w 1542"/>
                <a:gd name="T37" fmla="*/ 21 h 645"/>
                <a:gd name="T38" fmla="*/ 80 w 1542"/>
                <a:gd name="T39" fmla="*/ 20 h 645"/>
                <a:gd name="T40" fmla="*/ 90 w 1542"/>
                <a:gd name="T41" fmla="*/ 18 h 645"/>
                <a:gd name="T42" fmla="*/ 100 w 1542"/>
                <a:gd name="T43" fmla="*/ 16 h 645"/>
                <a:gd name="T44" fmla="*/ 112 w 1542"/>
                <a:gd name="T45" fmla="*/ 13 h 645"/>
                <a:gd name="T46" fmla="*/ 123 w 1542"/>
                <a:gd name="T47" fmla="*/ 11 h 645"/>
                <a:gd name="T48" fmla="*/ 135 w 1542"/>
                <a:gd name="T49" fmla="*/ 8 h 645"/>
                <a:gd name="T50" fmla="*/ 147 w 1542"/>
                <a:gd name="T51" fmla="*/ 6 h 645"/>
                <a:gd name="T52" fmla="*/ 159 w 1542"/>
                <a:gd name="T53" fmla="*/ 4 h 645"/>
                <a:gd name="T54" fmla="*/ 171 w 1542"/>
                <a:gd name="T55" fmla="*/ 2 h 645"/>
                <a:gd name="T56" fmla="*/ 184 w 1542"/>
                <a:gd name="T57" fmla="*/ 1 h 645"/>
                <a:gd name="T58" fmla="*/ 193 w 1542"/>
                <a:gd name="T59" fmla="*/ 0 h 645"/>
                <a:gd name="T60" fmla="*/ 189 w 1542"/>
                <a:gd name="T61" fmla="*/ 1 h 645"/>
                <a:gd name="T62" fmla="*/ 185 w 1542"/>
                <a:gd name="T63" fmla="*/ 1 h 645"/>
                <a:gd name="T64" fmla="*/ 179 w 1542"/>
                <a:gd name="T65" fmla="*/ 2 h 645"/>
                <a:gd name="T66" fmla="*/ 167 w 1542"/>
                <a:gd name="T67" fmla="*/ 4 h 645"/>
                <a:gd name="T68" fmla="*/ 155 w 1542"/>
                <a:gd name="T69" fmla="*/ 6 h 645"/>
                <a:gd name="T70" fmla="*/ 143 w 1542"/>
                <a:gd name="T71" fmla="*/ 9 h 645"/>
                <a:gd name="T72" fmla="*/ 131 w 1542"/>
                <a:gd name="T73" fmla="*/ 12 h 645"/>
                <a:gd name="T74" fmla="*/ 117 w 1542"/>
                <a:gd name="T75" fmla="*/ 15 h 645"/>
                <a:gd name="T76" fmla="*/ 104 w 1542"/>
                <a:gd name="T77" fmla="*/ 18 h 645"/>
                <a:gd name="T78" fmla="*/ 92 w 1542"/>
                <a:gd name="T79" fmla="*/ 20 h 645"/>
                <a:gd name="T80" fmla="*/ 78 w 1542"/>
                <a:gd name="T81" fmla="*/ 22 h 645"/>
                <a:gd name="T82" fmla="*/ 63 w 1542"/>
                <a:gd name="T83" fmla="*/ 23 h 645"/>
                <a:gd name="T84" fmla="*/ 49 w 1542"/>
                <a:gd name="T85" fmla="*/ 24 h 645"/>
                <a:gd name="T86" fmla="*/ 37 w 1542"/>
                <a:gd name="T87" fmla="*/ 24 h 645"/>
                <a:gd name="T88" fmla="*/ 25 w 1542"/>
                <a:gd name="T89" fmla="*/ 23 h 645"/>
                <a:gd name="T90" fmla="*/ 15 w 1542"/>
                <a:gd name="T91" fmla="*/ 22 h 645"/>
                <a:gd name="T92" fmla="*/ 6 w 1542"/>
                <a:gd name="T93" fmla="*/ 20 h 645"/>
                <a:gd name="T94" fmla="*/ 2 w 1542"/>
                <a:gd name="T95" fmla="*/ 18 h 645"/>
                <a:gd name="T96" fmla="*/ 0 w 1542"/>
                <a:gd name="T97" fmla="*/ 15 h 645"/>
                <a:gd name="T98" fmla="*/ 3 w 1542"/>
                <a:gd name="T99" fmla="*/ 12 h 645"/>
                <a:gd name="T100" fmla="*/ 10 w 1542"/>
                <a:gd name="T101" fmla="*/ 9 h 645"/>
                <a:gd name="T102" fmla="*/ 22 w 1542"/>
                <a:gd name="T103" fmla="*/ 7 h 645"/>
                <a:gd name="T104" fmla="*/ 38 w 1542"/>
                <a:gd name="T105" fmla="*/ 6 h 645"/>
                <a:gd name="T106" fmla="*/ 58 w 1542"/>
                <a:gd name="T107" fmla="*/ 7 h 645"/>
                <a:gd name="T108" fmla="*/ 69 w 1542"/>
                <a:gd name="T109" fmla="*/ 8 h 645"/>
                <a:gd name="T110" fmla="*/ 78 w 1542"/>
                <a:gd name="T111" fmla="*/ 9 h 645"/>
                <a:gd name="T112" fmla="*/ 87 w 1542"/>
                <a:gd name="T113" fmla="*/ 10 h 645"/>
                <a:gd name="T114" fmla="*/ 96 w 1542"/>
                <a:gd name="T115" fmla="*/ 11 h 645"/>
                <a:gd name="T116" fmla="*/ 104 w 1542"/>
                <a:gd name="T117" fmla="*/ 13 h 64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542"/>
                <a:gd name="T178" fmla="*/ 0 h 645"/>
                <a:gd name="T179" fmla="*/ 1542 w 1542"/>
                <a:gd name="T180" fmla="*/ 645 h 64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542" h="645">
                  <a:moveTo>
                    <a:pt x="851" y="386"/>
                  </a:moveTo>
                  <a:lnTo>
                    <a:pt x="830" y="371"/>
                  </a:lnTo>
                  <a:lnTo>
                    <a:pt x="809" y="356"/>
                  </a:lnTo>
                  <a:lnTo>
                    <a:pt x="787" y="342"/>
                  </a:lnTo>
                  <a:lnTo>
                    <a:pt x="764" y="329"/>
                  </a:lnTo>
                  <a:lnTo>
                    <a:pt x="742" y="315"/>
                  </a:lnTo>
                  <a:lnTo>
                    <a:pt x="719" y="303"/>
                  </a:lnTo>
                  <a:lnTo>
                    <a:pt x="695" y="290"/>
                  </a:lnTo>
                  <a:lnTo>
                    <a:pt x="673" y="279"/>
                  </a:lnTo>
                  <a:lnTo>
                    <a:pt x="649" y="268"/>
                  </a:lnTo>
                  <a:lnTo>
                    <a:pt x="626" y="259"/>
                  </a:lnTo>
                  <a:lnTo>
                    <a:pt x="602" y="249"/>
                  </a:lnTo>
                  <a:lnTo>
                    <a:pt x="578" y="241"/>
                  </a:lnTo>
                  <a:lnTo>
                    <a:pt x="554" y="233"/>
                  </a:lnTo>
                  <a:lnTo>
                    <a:pt x="532" y="226"/>
                  </a:lnTo>
                  <a:lnTo>
                    <a:pt x="508" y="219"/>
                  </a:lnTo>
                  <a:lnTo>
                    <a:pt x="484" y="214"/>
                  </a:lnTo>
                  <a:lnTo>
                    <a:pt x="461" y="210"/>
                  </a:lnTo>
                  <a:lnTo>
                    <a:pt x="438" y="206"/>
                  </a:lnTo>
                  <a:lnTo>
                    <a:pt x="415" y="202"/>
                  </a:lnTo>
                  <a:lnTo>
                    <a:pt x="393" y="200"/>
                  </a:lnTo>
                  <a:lnTo>
                    <a:pt x="371" y="199"/>
                  </a:lnTo>
                  <a:lnTo>
                    <a:pt x="348" y="198"/>
                  </a:lnTo>
                  <a:lnTo>
                    <a:pt x="327" y="198"/>
                  </a:lnTo>
                  <a:lnTo>
                    <a:pt x="306" y="199"/>
                  </a:lnTo>
                  <a:lnTo>
                    <a:pt x="286" y="202"/>
                  </a:lnTo>
                  <a:lnTo>
                    <a:pt x="266" y="204"/>
                  </a:lnTo>
                  <a:lnTo>
                    <a:pt x="246" y="208"/>
                  </a:lnTo>
                  <a:lnTo>
                    <a:pt x="228" y="214"/>
                  </a:lnTo>
                  <a:lnTo>
                    <a:pt x="209" y="219"/>
                  </a:lnTo>
                  <a:lnTo>
                    <a:pt x="192" y="226"/>
                  </a:lnTo>
                  <a:lnTo>
                    <a:pt x="175" y="234"/>
                  </a:lnTo>
                  <a:lnTo>
                    <a:pt x="159" y="244"/>
                  </a:lnTo>
                  <a:lnTo>
                    <a:pt x="136" y="260"/>
                  </a:lnTo>
                  <a:lnTo>
                    <a:pt x="117" y="278"/>
                  </a:lnTo>
                  <a:lnTo>
                    <a:pt x="98" y="299"/>
                  </a:lnTo>
                  <a:lnTo>
                    <a:pt x="82" y="322"/>
                  </a:lnTo>
                  <a:lnTo>
                    <a:pt x="68" y="348"/>
                  </a:lnTo>
                  <a:lnTo>
                    <a:pt x="56" y="376"/>
                  </a:lnTo>
                  <a:lnTo>
                    <a:pt x="48" y="408"/>
                  </a:lnTo>
                  <a:lnTo>
                    <a:pt x="42" y="442"/>
                  </a:lnTo>
                  <a:lnTo>
                    <a:pt x="42" y="464"/>
                  </a:lnTo>
                  <a:lnTo>
                    <a:pt x="48" y="484"/>
                  </a:lnTo>
                  <a:lnTo>
                    <a:pt x="59" y="505"/>
                  </a:lnTo>
                  <a:lnTo>
                    <a:pt x="74" y="525"/>
                  </a:lnTo>
                  <a:lnTo>
                    <a:pt x="95" y="543"/>
                  </a:lnTo>
                  <a:lnTo>
                    <a:pt x="120" y="561"/>
                  </a:lnTo>
                  <a:lnTo>
                    <a:pt x="149" y="576"/>
                  </a:lnTo>
                  <a:lnTo>
                    <a:pt x="182" y="588"/>
                  </a:lnTo>
                  <a:lnTo>
                    <a:pt x="218" y="597"/>
                  </a:lnTo>
                  <a:lnTo>
                    <a:pt x="259" y="606"/>
                  </a:lnTo>
                  <a:lnTo>
                    <a:pt x="301" y="608"/>
                  </a:lnTo>
                  <a:lnTo>
                    <a:pt x="347" y="610"/>
                  </a:lnTo>
                  <a:lnTo>
                    <a:pt x="396" y="606"/>
                  </a:lnTo>
                  <a:lnTo>
                    <a:pt x="445" y="599"/>
                  </a:lnTo>
                  <a:lnTo>
                    <a:pt x="498" y="587"/>
                  </a:lnTo>
                  <a:lnTo>
                    <a:pt x="552" y="569"/>
                  </a:lnTo>
                  <a:lnTo>
                    <a:pt x="580" y="558"/>
                  </a:lnTo>
                  <a:lnTo>
                    <a:pt x="607" y="546"/>
                  </a:lnTo>
                  <a:lnTo>
                    <a:pt x="635" y="532"/>
                  </a:lnTo>
                  <a:lnTo>
                    <a:pt x="663" y="517"/>
                  </a:lnTo>
                  <a:lnTo>
                    <a:pt x="692" y="501"/>
                  </a:lnTo>
                  <a:lnTo>
                    <a:pt x="720" y="483"/>
                  </a:lnTo>
                  <a:lnTo>
                    <a:pt x="749" y="464"/>
                  </a:lnTo>
                  <a:lnTo>
                    <a:pt x="778" y="445"/>
                  </a:lnTo>
                  <a:lnTo>
                    <a:pt x="807" y="424"/>
                  </a:lnTo>
                  <a:lnTo>
                    <a:pt x="837" y="402"/>
                  </a:lnTo>
                  <a:lnTo>
                    <a:pt x="867" y="380"/>
                  </a:lnTo>
                  <a:lnTo>
                    <a:pt x="897" y="359"/>
                  </a:lnTo>
                  <a:lnTo>
                    <a:pt x="926" y="335"/>
                  </a:lnTo>
                  <a:lnTo>
                    <a:pt x="957" y="312"/>
                  </a:lnTo>
                  <a:lnTo>
                    <a:pt x="987" y="290"/>
                  </a:lnTo>
                  <a:lnTo>
                    <a:pt x="1017" y="267"/>
                  </a:lnTo>
                  <a:lnTo>
                    <a:pt x="1048" y="244"/>
                  </a:lnTo>
                  <a:lnTo>
                    <a:pt x="1079" y="222"/>
                  </a:lnTo>
                  <a:lnTo>
                    <a:pt x="1110" y="199"/>
                  </a:lnTo>
                  <a:lnTo>
                    <a:pt x="1141" y="177"/>
                  </a:lnTo>
                  <a:lnTo>
                    <a:pt x="1174" y="157"/>
                  </a:lnTo>
                  <a:lnTo>
                    <a:pt x="1206" y="136"/>
                  </a:lnTo>
                  <a:lnTo>
                    <a:pt x="1237" y="117"/>
                  </a:lnTo>
                  <a:lnTo>
                    <a:pt x="1269" y="98"/>
                  </a:lnTo>
                  <a:lnTo>
                    <a:pt x="1302" y="80"/>
                  </a:lnTo>
                  <a:lnTo>
                    <a:pt x="1334" y="65"/>
                  </a:lnTo>
                  <a:lnTo>
                    <a:pt x="1368" y="50"/>
                  </a:lnTo>
                  <a:lnTo>
                    <a:pt x="1401" y="36"/>
                  </a:lnTo>
                  <a:lnTo>
                    <a:pt x="1434" y="24"/>
                  </a:lnTo>
                  <a:lnTo>
                    <a:pt x="1467" y="15"/>
                  </a:lnTo>
                  <a:lnTo>
                    <a:pt x="1500" y="6"/>
                  </a:lnTo>
                  <a:lnTo>
                    <a:pt x="1535" y="0"/>
                  </a:lnTo>
                  <a:lnTo>
                    <a:pt x="1542" y="13"/>
                  </a:lnTo>
                  <a:lnTo>
                    <a:pt x="1532" y="15"/>
                  </a:lnTo>
                  <a:lnTo>
                    <a:pt x="1520" y="17"/>
                  </a:lnTo>
                  <a:lnTo>
                    <a:pt x="1510" y="19"/>
                  </a:lnTo>
                  <a:lnTo>
                    <a:pt x="1499" y="21"/>
                  </a:lnTo>
                  <a:lnTo>
                    <a:pt x="1488" y="24"/>
                  </a:lnTo>
                  <a:lnTo>
                    <a:pt x="1479" y="28"/>
                  </a:lnTo>
                  <a:lnTo>
                    <a:pt x="1468" y="31"/>
                  </a:lnTo>
                  <a:lnTo>
                    <a:pt x="1459" y="35"/>
                  </a:lnTo>
                  <a:lnTo>
                    <a:pt x="1428" y="50"/>
                  </a:lnTo>
                  <a:lnTo>
                    <a:pt x="1396" y="66"/>
                  </a:lnTo>
                  <a:lnTo>
                    <a:pt x="1363" y="84"/>
                  </a:lnTo>
                  <a:lnTo>
                    <a:pt x="1332" y="103"/>
                  </a:lnTo>
                  <a:lnTo>
                    <a:pt x="1300" y="124"/>
                  </a:lnTo>
                  <a:lnTo>
                    <a:pt x="1268" y="147"/>
                  </a:lnTo>
                  <a:lnTo>
                    <a:pt x="1236" y="170"/>
                  </a:lnTo>
                  <a:lnTo>
                    <a:pt x="1204" y="193"/>
                  </a:lnTo>
                  <a:lnTo>
                    <a:pt x="1172" y="218"/>
                  </a:lnTo>
                  <a:lnTo>
                    <a:pt x="1139" y="244"/>
                  </a:lnTo>
                  <a:lnTo>
                    <a:pt x="1106" y="270"/>
                  </a:lnTo>
                  <a:lnTo>
                    <a:pt x="1074" y="296"/>
                  </a:lnTo>
                  <a:lnTo>
                    <a:pt x="1041" y="322"/>
                  </a:lnTo>
                  <a:lnTo>
                    <a:pt x="1008" y="348"/>
                  </a:lnTo>
                  <a:lnTo>
                    <a:pt x="973" y="374"/>
                  </a:lnTo>
                  <a:lnTo>
                    <a:pt x="940" y="400"/>
                  </a:lnTo>
                  <a:lnTo>
                    <a:pt x="906" y="425"/>
                  </a:lnTo>
                  <a:lnTo>
                    <a:pt x="872" y="450"/>
                  </a:lnTo>
                  <a:lnTo>
                    <a:pt x="838" y="475"/>
                  </a:lnTo>
                  <a:lnTo>
                    <a:pt x="802" y="496"/>
                  </a:lnTo>
                  <a:lnTo>
                    <a:pt x="767" y="518"/>
                  </a:lnTo>
                  <a:lnTo>
                    <a:pt x="732" y="540"/>
                  </a:lnTo>
                  <a:lnTo>
                    <a:pt x="695" y="559"/>
                  </a:lnTo>
                  <a:lnTo>
                    <a:pt x="659" y="577"/>
                  </a:lnTo>
                  <a:lnTo>
                    <a:pt x="623" y="592"/>
                  </a:lnTo>
                  <a:lnTo>
                    <a:pt x="585" y="607"/>
                  </a:lnTo>
                  <a:lnTo>
                    <a:pt x="548" y="619"/>
                  </a:lnTo>
                  <a:lnTo>
                    <a:pt x="510" y="629"/>
                  </a:lnTo>
                  <a:lnTo>
                    <a:pt x="471" y="637"/>
                  </a:lnTo>
                  <a:lnTo>
                    <a:pt x="433" y="643"/>
                  </a:lnTo>
                  <a:lnTo>
                    <a:pt x="394" y="645"/>
                  </a:lnTo>
                  <a:lnTo>
                    <a:pt x="354" y="645"/>
                  </a:lnTo>
                  <a:lnTo>
                    <a:pt x="323" y="644"/>
                  </a:lnTo>
                  <a:lnTo>
                    <a:pt x="292" y="640"/>
                  </a:lnTo>
                  <a:lnTo>
                    <a:pt x="262" y="634"/>
                  </a:lnTo>
                  <a:lnTo>
                    <a:pt x="232" y="629"/>
                  </a:lnTo>
                  <a:lnTo>
                    <a:pt x="202" y="621"/>
                  </a:lnTo>
                  <a:lnTo>
                    <a:pt x="174" y="611"/>
                  </a:lnTo>
                  <a:lnTo>
                    <a:pt x="147" y="600"/>
                  </a:lnTo>
                  <a:lnTo>
                    <a:pt x="121" y="588"/>
                  </a:lnTo>
                  <a:lnTo>
                    <a:pt x="97" y="573"/>
                  </a:lnTo>
                  <a:lnTo>
                    <a:pt x="75" y="558"/>
                  </a:lnTo>
                  <a:lnTo>
                    <a:pt x="55" y="540"/>
                  </a:lnTo>
                  <a:lnTo>
                    <a:pt x="38" y="522"/>
                  </a:lnTo>
                  <a:lnTo>
                    <a:pt x="23" y="502"/>
                  </a:lnTo>
                  <a:lnTo>
                    <a:pt x="13" y="480"/>
                  </a:lnTo>
                  <a:lnTo>
                    <a:pt x="5" y="457"/>
                  </a:lnTo>
                  <a:lnTo>
                    <a:pt x="0" y="432"/>
                  </a:lnTo>
                  <a:lnTo>
                    <a:pt x="0" y="406"/>
                  </a:lnTo>
                  <a:lnTo>
                    <a:pt x="4" y="380"/>
                  </a:lnTo>
                  <a:lnTo>
                    <a:pt x="11" y="353"/>
                  </a:lnTo>
                  <a:lnTo>
                    <a:pt x="21" y="327"/>
                  </a:lnTo>
                  <a:lnTo>
                    <a:pt x="37" y="303"/>
                  </a:lnTo>
                  <a:lnTo>
                    <a:pt x="55" y="278"/>
                  </a:lnTo>
                  <a:lnTo>
                    <a:pt x="78" y="255"/>
                  </a:lnTo>
                  <a:lnTo>
                    <a:pt x="105" y="234"/>
                  </a:lnTo>
                  <a:lnTo>
                    <a:pt x="135" y="215"/>
                  </a:lnTo>
                  <a:lnTo>
                    <a:pt x="171" y="199"/>
                  </a:lnTo>
                  <a:lnTo>
                    <a:pt x="210" y="187"/>
                  </a:lnTo>
                  <a:lnTo>
                    <a:pt x="253" y="177"/>
                  </a:lnTo>
                  <a:lnTo>
                    <a:pt x="300" y="172"/>
                  </a:lnTo>
                  <a:lnTo>
                    <a:pt x="352" y="172"/>
                  </a:lnTo>
                  <a:lnTo>
                    <a:pt x="408" y="174"/>
                  </a:lnTo>
                  <a:lnTo>
                    <a:pt x="468" y="184"/>
                  </a:lnTo>
                  <a:lnTo>
                    <a:pt x="494" y="189"/>
                  </a:lnTo>
                  <a:lnTo>
                    <a:pt x="519" y="196"/>
                  </a:lnTo>
                  <a:lnTo>
                    <a:pt x="545" y="204"/>
                  </a:lnTo>
                  <a:lnTo>
                    <a:pt x="570" y="213"/>
                  </a:lnTo>
                  <a:lnTo>
                    <a:pt x="595" y="222"/>
                  </a:lnTo>
                  <a:lnTo>
                    <a:pt x="620" y="232"/>
                  </a:lnTo>
                  <a:lnTo>
                    <a:pt x="645" y="243"/>
                  </a:lnTo>
                  <a:lnTo>
                    <a:pt x="670" y="255"/>
                  </a:lnTo>
                  <a:lnTo>
                    <a:pt x="693" y="267"/>
                  </a:lnTo>
                  <a:lnTo>
                    <a:pt x="718" y="281"/>
                  </a:lnTo>
                  <a:lnTo>
                    <a:pt x="742" y="294"/>
                  </a:lnTo>
                  <a:lnTo>
                    <a:pt x="766" y="308"/>
                  </a:lnTo>
                  <a:lnTo>
                    <a:pt x="791" y="323"/>
                  </a:lnTo>
                  <a:lnTo>
                    <a:pt x="815" y="339"/>
                  </a:lnTo>
                  <a:lnTo>
                    <a:pt x="839" y="354"/>
                  </a:lnTo>
                  <a:lnTo>
                    <a:pt x="862" y="371"/>
                  </a:lnTo>
                  <a:lnTo>
                    <a:pt x="851" y="386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762" y="230"/>
              <a:ext cx="389" cy="353"/>
            </a:xfrm>
            <a:custGeom>
              <a:avLst/>
              <a:gdLst>
                <a:gd name="T0" fmla="*/ 68 w 778"/>
                <a:gd name="T1" fmla="*/ 35 h 1058"/>
                <a:gd name="T2" fmla="*/ 74 w 778"/>
                <a:gd name="T3" fmla="*/ 34 h 1058"/>
                <a:gd name="T4" fmla="*/ 79 w 778"/>
                <a:gd name="T5" fmla="*/ 34 h 1058"/>
                <a:gd name="T6" fmla="*/ 84 w 778"/>
                <a:gd name="T7" fmla="*/ 34 h 1058"/>
                <a:gd name="T8" fmla="*/ 88 w 778"/>
                <a:gd name="T9" fmla="*/ 34 h 1058"/>
                <a:gd name="T10" fmla="*/ 91 w 778"/>
                <a:gd name="T11" fmla="*/ 35 h 1058"/>
                <a:gd name="T12" fmla="*/ 94 w 778"/>
                <a:gd name="T13" fmla="*/ 35 h 1058"/>
                <a:gd name="T14" fmla="*/ 96 w 778"/>
                <a:gd name="T15" fmla="*/ 36 h 1058"/>
                <a:gd name="T16" fmla="*/ 97 w 778"/>
                <a:gd name="T17" fmla="*/ 38 h 1058"/>
                <a:gd name="T18" fmla="*/ 97 w 778"/>
                <a:gd name="T19" fmla="*/ 38 h 1058"/>
                <a:gd name="T20" fmla="*/ 94 w 778"/>
                <a:gd name="T21" fmla="*/ 39 h 1058"/>
                <a:gd name="T22" fmla="*/ 89 w 778"/>
                <a:gd name="T23" fmla="*/ 39 h 1058"/>
                <a:gd name="T24" fmla="*/ 83 w 778"/>
                <a:gd name="T25" fmla="*/ 39 h 1058"/>
                <a:gd name="T26" fmla="*/ 75 w 778"/>
                <a:gd name="T27" fmla="*/ 38 h 1058"/>
                <a:gd name="T28" fmla="*/ 67 w 778"/>
                <a:gd name="T29" fmla="*/ 37 h 1058"/>
                <a:gd name="T30" fmla="*/ 58 w 778"/>
                <a:gd name="T31" fmla="*/ 36 h 1058"/>
                <a:gd name="T32" fmla="*/ 49 w 778"/>
                <a:gd name="T33" fmla="*/ 33 h 1058"/>
                <a:gd name="T34" fmla="*/ 42 w 778"/>
                <a:gd name="T35" fmla="*/ 30 h 1058"/>
                <a:gd name="T36" fmla="*/ 33 w 778"/>
                <a:gd name="T37" fmla="*/ 26 h 1058"/>
                <a:gd name="T38" fmla="*/ 25 w 778"/>
                <a:gd name="T39" fmla="*/ 22 h 1058"/>
                <a:gd name="T40" fmla="*/ 19 w 778"/>
                <a:gd name="T41" fmla="*/ 17 h 1058"/>
                <a:gd name="T42" fmla="*/ 12 w 778"/>
                <a:gd name="T43" fmla="*/ 12 h 1058"/>
                <a:gd name="T44" fmla="*/ 6 w 778"/>
                <a:gd name="T45" fmla="*/ 8 h 1058"/>
                <a:gd name="T46" fmla="*/ 2 w 778"/>
                <a:gd name="T47" fmla="*/ 3 h 1058"/>
                <a:gd name="T48" fmla="*/ 2 w 778"/>
                <a:gd name="T49" fmla="*/ 0 h 1058"/>
                <a:gd name="T50" fmla="*/ 6 w 778"/>
                <a:gd name="T51" fmla="*/ 6 h 1058"/>
                <a:gd name="T52" fmla="*/ 12 w 778"/>
                <a:gd name="T53" fmla="*/ 11 h 1058"/>
                <a:gd name="T54" fmla="*/ 19 w 778"/>
                <a:gd name="T55" fmla="*/ 16 h 1058"/>
                <a:gd name="T56" fmla="*/ 26 w 778"/>
                <a:gd name="T57" fmla="*/ 21 h 1058"/>
                <a:gd name="T58" fmla="*/ 34 w 778"/>
                <a:gd name="T59" fmla="*/ 25 h 1058"/>
                <a:gd name="T60" fmla="*/ 42 w 778"/>
                <a:gd name="T61" fmla="*/ 28 h 1058"/>
                <a:gd name="T62" fmla="*/ 49 w 778"/>
                <a:gd name="T63" fmla="*/ 31 h 1058"/>
                <a:gd name="T64" fmla="*/ 55 w 778"/>
                <a:gd name="T65" fmla="*/ 33 h 1058"/>
                <a:gd name="T66" fmla="*/ 61 w 778"/>
                <a:gd name="T67" fmla="*/ 35 h 1058"/>
                <a:gd name="T68" fmla="*/ 69 w 778"/>
                <a:gd name="T69" fmla="*/ 37 h 1058"/>
                <a:gd name="T70" fmla="*/ 75 w 778"/>
                <a:gd name="T71" fmla="*/ 37 h 1058"/>
                <a:gd name="T72" fmla="*/ 81 w 778"/>
                <a:gd name="T73" fmla="*/ 38 h 1058"/>
                <a:gd name="T74" fmla="*/ 86 w 778"/>
                <a:gd name="T75" fmla="*/ 38 h 1058"/>
                <a:gd name="T76" fmla="*/ 90 w 778"/>
                <a:gd name="T77" fmla="*/ 38 h 1058"/>
                <a:gd name="T78" fmla="*/ 93 w 778"/>
                <a:gd name="T79" fmla="*/ 37 h 1058"/>
                <a:gd name="T80" fmla="*/ 93 w 778"/>
                <a:gd name="T81" fmla="*/ 37 h 1058"/>
                <a:gd name="T82" fmla="*/ 93 w 778"/>
                <a:gd name="T83" fmla="*/ 36 h 1058"/>
                <a:gd name="T84" fmla="*/ 91 w 778"/>
                <a:gd name="T85" fmla="*/ 36 h 1058"/>
                <a:gd name="T86" fmla="*/ 88 w 778"/>
                <a:gd name="T87" fmla="*/ 36 h 1058"/>
                <a:gd name="T88" fmla="*/ 84 w 778"/>
                <a:gd name="T89" fmla="*/ 35 h 1058"/>
                <a:gd name="T90" fmla="*/ 80 w 778"/>
                <a:gd name="T91" fmla="*/ 35 h 1058"/>
                <a:gd name="T92" fmla="*/ 76 w 778"/>
                <a:gd name="T93" fmla="*/ 35 h 1058"/>
                <a:gd name="T94" fmla="*/ 71 w 778"/>
                <a:gd name="T95" fmla="*/ 35 h 1058"/>
                <a:gd name="T96" fmla="*/ 66 w 778"/>
                <a:gd name="T97" fmla="*/ 35 h 105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78"/>
                <a:gd name="T148" fmla="*/ 0 h 1058"/>
                <a:gd name="T149" fmla="*/ 778 w 778"/>
                <a:gd name="T150" fmla="*/ 1058 h 105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78" h="1058">
                  <a:moveTo>
                    <a:pt x="520" y="941"/>
                  </a:moveTo>
                  <a:lnTo>
                    <a:pt x="543" y="936"/>
                  </a:lnTo>
                  <a:lnTo>
                    <a:pt x="567" y="932"/>
                  </a:lnTo>
                  <a:lnTo>
                    <a:pt x="589" y="930"/>
                  </a:lnTo>
                  <a:lnTo>
                    <a:pt x="610" y="926"/>
                  </a:lnTo>
                  <a:lnTo>
                    <a:pt x="630" y="924"/>
                  </a:lnTo>
                  <a:lnTo>
                    <a:pt x="649" y="923"/>
                  </a:lnTo>
                  <a:lnTo>
                    <a:pt x="667" y="923"/>
                  </a:lnTo>
                  <a:lnTo>
                    <a:pt x="684" y="923"/>
                  </a:lnTo>
                  <a:lnTo>
                    <a:pt x="699" y="926"/>
                  </a:lnTo>
                  <a:lnTo>
                    <a:pt x="714" y="930"/>
                  </a:lnTo>
                  <a:lnTo>
                    <a:pt x="726" y="935"/>
                  </a:lnTo>
                  <a:lnTo>
                    <a:pt x="739" y="943"/>
                  </a:lnTo>
                  <a:lnTo>
                    <a:pt x="750" y="953"/>
                  </a:lnTo>
                  <a:lnTo>
                    <a:pt x="759" y="965"/>
                  </a:lnTo>
                  <a:lnTo>
                    <a:pt x="768" y="980"/>
                  </a:lnTo>
                  <a:lnTo>
                    <a:pt x="775" y="998"/>
                  </a:lnTo>
                  <a:lnTo>
                    <a:pt x="778" y="1013"/>
                  </a:lnTo>
                  <a:lnTo>
                    <a:pt x="776" y="1025"/>
                  </a:lnTo>
                  <a:lnTo>
                    <a:pt x="770" y="1036"/>
                  </a:lnTo>
                  <a:lnTo>
                    <a:pt x="759" y="1046"/>
                  </a:lnTo>
                  <a:lnTo>
                    <a:pt x="745" y="1053"/>
                  </a:lnTo>
                  <a:lnTo>
                    <a:pt x="727" y="1057"/>
                  </a:lnTo>
                  <a:lnTo>
                    <a:pt x="706" y="1058"/>
                  </a:lnTo>
                  <a:lnTo>
                    <a:pt x="682" y="1058"/>
                  </a:lnTo>
                  <a:lnTo>
                    <a:pt x="657" y="1054"/>
                  </a:lnTo>
                  <a:lnTo>
                    <a:pt x="629" y="1047"/>
                  </a:lnTo>
                  <a:lnTo>
                    <a:pt x="598" y="1037"/>
                  </a:lnTo>
                  <a:lnTo>
                    <a:pt x="566" y="1024"/>
                  </a:lnTo>
                  <a:lnTo>
                    <a:pt x="533" y="1007"/>
                  </a:lnTo>
                  <a:lnTo>
                    <a:pt x="500" y="987"/>
                  </a:lnTo>
                  <a:lnTo>
                    <a:pt x="466" y="961"/>
                  </a:lnTo>
                  <a:lnTo>
                    <a:pt x="430" y="932"/>
                  </a:lnTo>
                  <a:lnTo>
                    <a:pt x="396" y="898"/>
                  </a:lnTo>
                  <a:lnTo>
                    <a:pt x="363" y="857"/>
                  </a:lnTo>
                  <a:lnTo>
                    <a:pt x="329" y="812"/>
                  </a:lnTo>
                  <a:lnTo>
                    <a:pt x="297" y="762"/>
                  </a:lnTo>
                  <a:lnTo>
                    <a:pt x="263" y="706"/>
                  </a:lnTo>
                  <a:lnTo>
                    <a:pt x="232" y="648"/>
                  </a:lnTo>
                  <a:lnTo>
                    <a:pt x="202" y="587"/>
                  </a:lnTo>
                  <a:lnTo>
                    <a:pt x="173" y="524"/>
                  </a:lnTo>
                  <a:lnTo>
                    <a:pt x="145" y="460"/>
                  </a:lnTo>
                  <a:lnTo>
                    <a:pt x="118" y="395"/>
                  </a:lnTo>
                  <a:lnTo>
                    <a:pt x="93" y="330"/>
                  </a:lnTo>
                  <a:lnTo>
                    <a:pt x="70" y="266"/>
                  </a:lnTo>
                  <a:lnTo>
                    <a:pt x="50" y="205"/>
                  </a:lnTo>
                  <a:lnTo>
                    <a:pt x="31" y="145"/>
                  </a:lnTo>
                  <a:lnTo>
                    <a:pt x="14" y="87"/>
                  </a:lnTo>
                  <a:lnTo>
                    <a:pt x="0" y="34"/>
                  </a:lnTo>
                  <a:lnTo>
                    <a:pt x="16" y="0"/>
                  </a:lnTo>
                  <a:lnTo>
                    <a:pt x="32" y="77"/>
                  </a:lnTo>
                  <a:lnTo>
                    <a:pt x="52" y="150"/>
                  </a:lnTo>
                  <a:lnTo>
                    <a:pt x="74" y="224"/>
                  </a:lnTo>
                  <a:lnTo>
                    <a:pt x="98" y="295"/>
                  </a:lnTo>
                  <a:lnTo>
                    <a:pt x="124" y="363"/>
                  </a:lnTo>
                  <a:lnTo>
                    <a:pt x="152" y="429"/>
                  </a:lnTo>
                  <a:lnTo>
                    <a:pt x="181" y="493"/>
                  </a:lnTo>
                  <a:lnTo>
                    <a:pt x="212" y="553"/>
                  </a:lnTo>
                  <a:lnTo>
                    <a:pt x="242" y="610"/>
                  </a:lnTo>
                  <a:lnTo>
                    <a:pt x="272" y="663"/>
                  </a:lnTo>
                  <a:lnTo>
                    <a:pt x="303" y="714"/>
                  </a:lnTo>
                  <a:lnTo>
                    <a:pt x="332" y="760"/>
                  </a:lnTo>
                  <a:lnTo>
                    <a:pt x="362" y="803"/>
                  </a:lnTo>
                  <a:lnTo>
                    <a:pt x="390" y="840"/>
                  </a:lnTo>
                  <a:lnTo>
                    <a:pt x="416" y="872"/>
                  </a:lnTo>
                  <a:lnTo>
                    <a:pt x="441" y="901"/>
                  </a:lnTo>
                  <a:lnTo>
                    <a:pt x="467" y="927"/>
                  </a:lnTo>
                  <a:lnTo>
                    <a:pt x="494" y="950"/>
                  </a:lnTo>
                  <a:lnTo>
                    <a:pt x="521" y="969"/>
                  </a:lnTo>
                  <a:lnTo>
                    <a:pt x="547" y="986"/>
                  </a:lnTo>
                  <a:lnTo>
                    <a:pt x="573" y="999"/>
                  </a:lnTo>
                  <a:lnTo>
                    <a:pt x="598" y="1009"/>
                  </a:lnTo>
                  <a:lnTo>
                    <a:pt x="622" y="1016"/>
                  </a:lnTo>
                  <a:lnTo>
                    <a:pt x="645" y="1021"/>
                  </a:lnTo>
                  <a:lnTo>
                    <a:pt x="667" y="1024"/>
                  </a:lnTo>
                  <a:lnTo>
                    <a:pt x="686" y="1024"/>
                  </a:lnTo>
                  <a:lnTo>
                    <a:pt x="703" y="1024"/>
                  </a:lnTo>
                  <a:lnTo>
                    <a:pt x="718" y="1020"/>
                  </a:lnTo>
                  <a:lnTo>
                    <a:pt x="729" y="1016"/>
                  </a:lnTo>
                  <a:lnTo>
                    <a:pt x="737" y="1010"/>
                  </a:lnTo>
                  <a:lnTo>
                    <a:pt x="743" y="1003"/>
                  </a:lnTo>
                  <a:lnTo>
                    <a:pt x="744" y="995"/>
                  </a:lnTo>
                  <a:lnTo>
                    <a:pt x="742" y="988"/>
                  </a:lnTo>
                  <a:lnTo>
                    <a:pt x="737" y="983"/>
                  </a:lnTo>
                  <a:lnTo>
                    <a:pt x="731" y="977"/>
                  </a:lnTo>
                  <a:lnTo>
                    <a:pt x="723" y="972"/>
                  </a:lnTo>
                  <a:lnTo>
                    <a:pt x="713" y="968"/>
                  </a:lnTo>
                  <a:lnTo>
                    <a:pt x="700" y="964"/>
                  </a:lnTo>
                  <a:lnTo>
                    <a:pt x="687" y="960"/>
                  </a:lnTo>
                  <a:lnTo>
                    <a:pt x="672" y="957"/>
                  </a:lnTo>
                  <a:lnTo>
                    <a:pt x="657" y="954"/>
                  </a:lnTo>
                  <a:lnTo>
                    <a:pt x="639" y="953"/>
                  </a:lnTo>
                  <a:lnTo>
                    <a:pt x="621" y="950"/>
                  </a:lnTo>
                  <a:lnTo>
                    <a:pt x="604" y="950"/>
                  </a:lnTo>
                  <a:lnTo>
                    <a:pt x="584" y="950"/>
                  </a:lnTo>
                  <a:lnTo>
                    <a:pt x="565" y="950"/>
                  </a:lnTo>
                  <a:lnTo>
                    <a:pt x="546" y="951"/>
                  </a:lnTo>
                  <a:lnTo>
                    <a:pt x="527" y="954"/>
                  </a:lnTo>
                  <a:lnTo>
                    <a:pt x="520" y="941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509" y="128"/>
              <a:ext cx="298" cy="429"/>
            </a:xfrm>
            <a:custGeom>
              <a:avLst/>
              <a:gdLst>
                <a:gd name="T0" fmla="*/ 62 w 594"/>
                <a:gd name="T1" fmla="*/ 11 h 1289"/>
                <a:gd name="T2" fmla="*/ 60 w 594"/>
                <a:gd name="T3" fmla="*/ 8 h 1289"/>
                <a:gd name="T4" fmla="*/ 60 w 594"/>
                <a:gd name="T5" fmla="*/ 5 h 1289"/>
                <a:gd name="T6" fmla="*/ 61 w 594"/>
                <a:gd name="T7" fmla="*/ 2 h 1289"/>
                <a:gd name="T8" fmla="*/ 63 w 594"/>
                <a:gd name="T9" fmla="*/ 1 h 1289"/>
                <a:gd name="T10" fmla="*/ 66 w 594"/>
                <a:gd name="T11" fmla="*/ 0 h 1289"/>
                <a:gd name="T12" fmla="*/ 68 w 594"/>
                <a:gd name="T13" fmla="*/ 0 h 1289"/>
                <a:gd name="T14" fmla="*/ 71 w 594"/>
                <a:gd name="T15" fmla="*/ 1 h 1289"/>
                <a:gd name="T16" fmla="*/ 73 w 594"/>
                <a:gd name="T17" fmla="*/ 2 h 1289"/>
                <a:gd name="T18" fmla="*/ 75 w 594"/>
                <a:gd name="T19" fmla="*/ 4 h 1289"/>
                <a:gd name="T20" fmla="*/ 74 w 594"/>
                <a:gd name="T21" fmla="*/ 8 h 1289"/>
                <a:gd name="T22" fmla="*/ 71 w 594"/>
                <a:gd name="T23" fmla="*/ 13 h 1289"/>
                <a:gd name="T24" fmla="*/ 65 w 594"/>
                <a:gd name="T25" fmla="*/ 20 h 1289"/>
                <a:gd name="T26" fmla="*/ 57 w 594"/>
                <a:gd name="T27" fmla="*/ 26 h 1289"/>
                <a:gd name="T28" fmla="*/ 47 w 594"/>
                <a:gd name="T29" fmla="*/ 31 h 1289"/>
                <a:gd name="T30" fmla="*/ 37 w 594"/>
                <a:gd name="T31" fmla="*/ 36 h 1289"/>
                <a:gd name="T32" fmla="*/ 28 w 594"/>
                <a:gd name="T33" fmla="*/ 41 h 1289"/>
                <a:gd name="T34" fmla="*/ 19 w 594"/>
                <a:gd name="T35" fmla="*/ 44 h 1289"/>
                <a:gd name="T36" fmla="*/ 13 w 594"/>
                <a:gd name="T37" fmla="*/ 46 h 1289"/>
                <a:gd name="T38" fmla="*/ 10 w 594"/>
                <a:gd name="T39" fmla="*/ 46 h 1289"/>
                <a:gd name="T40" fmla="*/ 7 w 594"/>
                <a:gd name="T41" fmla="*/ 47 h 1289"/>
                <a:gd name="T42" fmla="*/ 5 w 594"/>
                <a:gd name="T43" fmla="*/ 47 h 1289"/>
                <a:gd name="T44" fmla="*/ 0 w 594"/>
                <a:gd name="T45" fmla="*/ 47 h 1289"/>
                <a:gd name="T46" fmla="*/ 7 w 594"/>
                <a:gd name="T47" fmla="*/ 46 h 1289"/>
                <a:gd name="T48" fmla="*/ 13 w 594"/>
                <a:gd name="T49" fmla="*/ 44 h 1289"/>
                <a:gd name="T50" fmla="*/ 18 w 594"/>
                <a:gd name="T51" fmla="*/ 42 h 1289"/>
                <a:gd name="T52" fmla="*/ 23 w 594"/>
                <a:gd name="T53" fmla="*/ 39 h 1289"/>
                <a:gd name="T54" fmla="*/ 28 w 594"/>
                <a:gd name="T55" fmla="*/ 37 h 1289"/>
                <a:gd name="T56" fmla="*/ 33 w 594"/>
                <a:gd name="T57" fmla="*/ 35 h 1289"/>
                <a:gd name="T58" fmla="*/ 38 w 594"/>
                <a:gd name="T59" fmla="*/ 32 h 1289"/>
                <a:gd name="T60" fmla="*/ 43 w 594"/>
                <a:gd name="T61" fmla="*/ 29 h 1289"/>
                <a:gd name="T62" fmla="*/ 49 w 594"/>
                <a:gd name="T63" fmla="*/ 26 h 1289"/>
                <a:gd name="T64" fmla="*/ 55 w 594"/>
                <a:gd name="T65" fmla="*/ 22 h 1289"/>
                <a:gd name="T66" fmla="*/ 60 w 594"/>
                <a:gd name="T67" fmla="*/ 19 h 1289"/>
                <a:gd name="T68" fmla="*/ 63 w 594"/>
                <a:gd name="T69" fmla="*/ 15 h 1289"/>
                <a:gd name="T70" fmla="*/ 67 w 594"/>
                <a:gd name="T71" fmla="*/ 12 h 1289"/>
                <a:gd name="T72" fmla="*/ 69 w 594"/>
                <a:gd name="T73" fmla="*/ 10 h 1289"/>
                <a:gd name="T74" fmla="*/ 71 w 594"/>
                <a:gd name="T75" fmla="*/ 7 h 1289"/>
                <a:gd name="T76" fmla="*/ 72 w 594"/>
                <a:gd name="T77" fmla="*/ 6 h 1289"/>
                <a:gd name="T78" fmla="*/ 71 w 594"/>
                <a:gd name="T79" fmla="*/ 3 h 1289"/>
                <a:gd name="T80" fmla="*/ 67 w 594"/>
                <a:gd name="T81" fmla="*/ 2 h 1289"/>
                <a:gd name="T82" fmla="*/ 63 w 594"/>
                <a:gd name="T83" fmla="*/ 3 h 1289"/>
                <a:gd name="T84" fmla="*/ 63 w 594"/>
                <a:gd name="T85" fmla="*/ 7 h 1289"/>
                <a:gd name="T86" fmla="*/ 64 w 594"/>
                <a:gd name="T87" fmla="*/ 9 h 1289"/>
                <a:gd name="T88" fmla="*/ 66 w 594"/>
                <a:gd name="T89" fmla="*/ 11 h 128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94"/>
                <a:gd name="T136" fmla="*/ 0 h 1289"/>
                <a:gd name="T137" fmla="*/ 594 w 594"/>
                <a:gd name="T138" fmla="*/ 1289 h 128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94" h="1289">
                  <a:moveTo>
                    <a:pt x="506" y="341"/>
                  </a:moveTo>
                  <a:lnTo>
                    <a:pt x="493" y="289"/>
                  </a:lnTo>
                  <a:lnTo>
                    <a:pt x="485" y="243"/>
                  </a:lnTo>
                  <a:lnTo>
                    <a:pt x="479" y="203"/>
                  </a:lnTo>
                  <a:lnTo>
                    <a:pt x="477" y="172"/>
                  </a:lnTo>
                  <a:lnTo>
                    <a:pt x="478" y="128"/>
                  </a:lnTo>
                  <a:lnTo>
                    <a:pt x="481" y="91"/>
                  </a:lnTo>
                  <a:lnTo>
                    <a:pt x="487" y="63"/>
                  </a:lnTo>
                  <a:lnTo>
                    <a:pt x="495" y="38"/>
                  </a:lnTo>
                  <a:lnTo>
                    <a:pt x="503" y="22"/>
                  </a:lnTo>
                  <a:lnTo>
                    <a:pt x="512" y="9"/>
                  </a:lnTo>
                  <a:lnTo>
                    <a:pt x="522" y="3"/>
                  </a:lnTo>
                  <a:lnTo>
                    <a:pt x="531" y="0"/>
                  </a:lnTo>
                  <a:lnTo>
                    <a:pt x="540" y="3"/>
                  </a:lnTo>
                  <a:lnTo>
                    <a:pt x="551" y="8"/>
                  </a:lnTo>
                  <a:lnTo>
                    <a:pt x="561" y="19"/>
                  </a:lnTo>
                  <a:lnTo>
                    <a:pt x="571" y="33"/>
                  </a:lnTo>
                  <a:lnTo>
                    <a:pt x="581" y="52"/>
                  </a:lnTo>
                  <a:lnTo>
                    <a:pt x="588" y="74"/>
                  </a:lnTo>
                  <a:lnTo>
                    <a:pt x="593" y="101"/>
                  </a:lnTo>
                  <a:lnTo>
                    <a:pt x="594" y="131"/>
                  </a:lnTo>
                  <a:lnTo>
                    <a:pt x="590" y="206"/>
                  </a:lnTo>
                  <a:lnTo>
                    <a:pt x="579" y="284"/>
                  </a:lnTo>
                  <a:lnTo>
                    <a:pt x="562" y="364"/>
                  </a:lnTo>
                  <a:lnTo>
                    <a:pt x="540" y="446"/>
                  </a:lnTo>
                  <a:lnTo>
                    <a:pt x="513" y="528"/>
                  </a:lnTo>
                  <a:lnTo>
                    <a:pt x="483" y="610"/>
                  </a:lnTo>
                  <a:lnTo>
                    <a:pt x="449" y="691"/>
                  </a:lnTo>
                  <a:lnTo>
                    <a:pt x="414" y="770"/>
                  </a:lnTo>
                  <a:lnTo>
                    <a:pt x="375" y="846"/>
                  </a:lnTo>
                  <a:lnTo>
                    <a:pt x="336" y="919"/>
                  </a:lnTo>
                  <a:lnTo>
                    <a:pt x="296" y="985"/>
                  </a:lnTo>
                  <a:lnTo>
                    <a:pt x="256" y="1048"/>
                  </a:lnTo>
                  <a:lnTo>
                    <a:pt x="218" y="1104"/>
                  </a:lnTo>
                  <a:lnTo>
                    <a:pt x="180" y="1153"/>
                  </a:lnTo>
                  <a:lnTo>
                    <a:pt x="145" y="1194"/>
                  </a:lnTo>
                  <a:lnTo>
                    <a:pt x="112" y="1226"/>
                  </a:lnTo>
                  <a:lnTo>
                    <a:pt x="100" y="1235"/>
                  </a:lnTo>
                  <a:lnTo>
                    <a:pt x="90" y="1245"/>
                  </a:lnTo>
                  <a:lnTo>
                    <a:pt x="79" y="1253"/>
                  </a:lnTo>
                  <a:lnTo>
                    <a:pt x="67" y="1261"/>
                  </a:lnTo>
                  <a:lnTo>
                    <a:pt x="56" y="1268"/>
                  </a:lnTo>
                  <a:lnTo>
                    <a:pt x="44" y="1275"/>
                  </a:lnTo>
                  <a:lnTo>
                    <a:pt x="33" y="1282"/>
                  </a:lnTo>
                  <a:lnTo>
                    <a:pt x="22" y="1289"/>
                  </a:lnTo>
                  <a:lnTo>
                    <a:pt x="0" y="1271"/>
                  </a:lnTo>
                  <a:lnTo>
                    <a:pt x="26" y="1254"/>
                  </a:lnTo>
                  <a:lnTo>
                    <a:pt x="52" y="1234"/>
                  </a:lnTo>
                  <a:lnTo>
                    <a:pt x="75" y="1212"/>
                  </a:lnTo>
                  <a:lnTo>
                    <a:pt x="98" y="1188"/>
                  </a:lnTo>
                  <a:lnTo>
                    <a:pt x="121" y="1160"/>
                  </a:lnTo>
                  <a:lnTo>
                    <a:pt x="142" y="1132"/>
                  </a:lnTo>
                  <a:lnTo>
                    <a:pt x="164" y="1102"/>
                  </a:lnTo>
                  <a:lnTo>
                    <a:pt x="183" y="1070"/>
                  </a:lnTo>
                  <a:lnTo>
                    <a:pt x="204" y="1037"/>
                  </a:lnTo>
                  <a:lnTo>
                    <a:pt x="224" y="1003"/>
                  </a:lnTo>
                  <a:lnTo>
                    <a:pt x="242" y="969"/>
                  </a:lnTo>
                  <a:lnTo>
                    <a:pt x="262" y="934"/>
                  </a:lnTo>
                  <a:lnTo>
                    <a:pt x="281" y="898"/>
                  </a:lnTo>
                  <a:lnTo>
                    <a:pt x="301" y="863"/>
                  </a:lnTo>
                  <a:lnTo>
                    <a:pt x="319" y="829"/>
                  </a:lnTo>
                  <a:lnTo>
                    <a:pt x="339" y="793"/>
                  </a:lnTo>
                  <a:lnTo>
                    <a:pt x="365" y="745"/>
                  </a:lnTo>
                  <a:lnTo>
                    <a:pt x="390" y="696"/>
                  </a:lnTo>
                  <a:lnTo>
                    <a:pt x="413" y="647"/>
                  </a:lnTo>
                  <a:lnTo>
                    <a:pt x="433" y="599"/>
                  </a:lnTo>
                  <a:lnTo>
                    <a:pt x="453" y="551"/>
                  </a:lnTo>
                  <a:lnTo>
                    <a:pt x="472" y="504"/>
                  </a:lnTo>
                  <a:lnTo>
                    <a:pt x="488" y="459"/>
                  </a:lnTo>
                  <a:lnTo>
                    <a:pt x="503" y="414"/>
                  </a:lnTo>
                  <a:lnTo>
                    <a:pt x="516" y="371"/>
                  </a:lnTo>
                  <a:lnTo>
                    <a:pt x="529" y="332"/>
                  </a:lnTo>
                  <a:lnTo>
                    <a:pt x="539" y="293"/>
                  </a:lnTo>
                  <a:lnTo>
                    <a:pt x="547" y="258"/>
                  </a:lnTo>
                  <a:lnTo>
                    <a:pt x="556" y="225"/>
                  </a:lnTo>
                  <a:lnTo>
                    <a:pt x="562" y="196"/>
                  </a:lnTo>
                  <a:lnTo>
                    <a:pt x="567" y="171"/>
                  </a:lnTo>
                  <a:lnTo>
                    <a:pt x="570" y="149"/>
                  </a:lnTo>
                  <a:lnTo>
                    <a:pt x="570" y="112"/>
                  </a:lnTo>
                  <a:lnTo>
                    <a:pt x="562" y="80"/>
                  </a:lnTo>
                  <a:lnTo>
                    <a:pt x="548" y="59"/>
                  </a:lnTo>
                  <a:lnTo>
                    <a:pt x="532" y="48"/>
                  </a:lnTo>
                  <a:lnTo>
                    <a:pt x="515" y="52"/>
                  </a:lnTo>
                  <a:lnTo>
                    <a:pt x="503" y="74"/>
                  </a:lnTo>
                  <a:lnTo>
                    <a:pt x="497" y="115"/>
                  </a:lnTo>
                  <a:lnTo>
                    <a:pt x="500" y="179"/>
                  </a:lnTo>
                  <a:lnTo>
                    <a:pt x="505" y="210"/>
                  </a:lnTo>
                  <a:lnTo>
                    <a:pt x="509" y="243"/>
                  </a:lnTo>
                  <a:lnTo>
                    <a:pt x="515" y="276"/>
                  </a:lnTo>
                  <a:lnTo>
                    <a:pt x="522" y="307"/>
                  </a:lnTo>
                  <a:lnTo>
                    <a:pt x="506" y="341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14"/>
            <p:cNvSpPr>
              <a:spLocks/>
            </p:cNvSpPr>
            <p:nvPr/>
          </p:nvSpPr>
          <p:spPr bwMode="auto">
            <a:xfrm>
              <a:off x="380" y="530"/>
              <a:ext cx="485" cy="165"/>
            </a:xfrm>
            <a:custGeom>
              <a:avLst/>
              <a:gdLst>
                <a:gd name="T0" fmla="*/ 31 w 970"/>
                <a:gd name="T1" fmla="*/ 4 h 494"/>
                <a:gd name="T2" fmla="*/ 26 w 970"/>
                <a:gd name="T3" fmla="*/ 4 h 494"/>
                <a:gd name="T4" fmla="*/ 19 w 970"/>
                <a:gd name="T5" fmla="*/ 5 h 494"/>
                <a:gd name="T6" fmla="*/ 14 w 970"/>
                <a:gd name="T7" fmla="*/ 5 h 494"/>
                <a:gd name="T8" fmla="*/ 9 w 970"/>
                <a:gd name="T9" fmla="*/ 5 h 494"/>
                <a:gd name="T10" fmla="*/ 5 w 970"/>
                <a:gd name="T11" fmla="*/ 5 h 494"/>
                <a:gd name="T12" fmla="*/ 2 w 970"/>
                <a:gd name="T13" fmla="*/ 4 h 494"/>
                <a:gd name="T14" fmla="*/ 1 w 970"/>
                <a:gd name="T15" fmla="*/ 4 h 494"/>
                <a:gd name="T16" fmla="*/ 1 w 970"/>
                <a:gd name="T17" fmla="*/ 3 h 494"/>
                <a:gd name="T18" fmla="*/ 2 w 970"/>
                <a:gd name="T19" fmla="*/ 2 h 494"/>
                <a:gd name="T20" fmla="*/ 4 w 970"/>
                <a:gd name="T21" fmla="*/ 1 h 494"/>
                <a:gd name="T22" fmla="*/ 7 w 970"/>
                <a:gd name="T23" fmla="*/ 0 h 494"/>
                <a:gd name="T24" fmla="*/ 12 w 970"/>
                <a:gd name="T25" fmla="*/ 0 h 494"/>
                <a:gd name="T26" fmla="*/ 19 w 970"/>
                <a:gd name="T27" fmla="*/ 0 h 494"/>
                <a:gd name="T28" fmla="*/ 27 w 970"/>
                <a:gd name="T29" fmla="*/ 1 h 494"/>
                <a:gd name="T30" fmla="*/ 38 w 970"/>
                <a:gd name="T31" fmla="*/ 1 h 494"/>
                <a:gd name="T32" fmla="*/ 49 w 970"/>
                <a:gd name="T33" fmla="*/ 3 h 494"/>
                <a:gd name="T34" fmla="*/ 58 w 970"/>
                <a:gd name="T35" fmla="*/ 4 h 494"/>
                <a:gd name="T36" fmla="*/ 67 w 970"/>
                <a:gd name="T37" fmla="*/ 6 h 494"/>
                <a:gd name="T38" fmla="*/ 76 w 970"/>
                <a:gd name="T39" fmla="*/ 8 h 494"/>
                <a:gd name="T40" fmla="*/ 86 w 970"/>
                <a:gd name="T41" fmla="*/ 10 h 494"/>
                <a:gd name="T42" fmla="*/ 96 w 970"/>
                <a:gd name="T43" fmla="*/ 12 h 494"/>
                <a:gd name="T44" fmla="*/ 106 w 970"/>
                <a:gd name="T45" fmla="*/ 14 h 494"/>
                <a:gd name="T46" fmla="*/ 116 w 970"/>
                <a:gd name="T47" fmla="*/ 17 h 494"/>
                <a:gd name="T48" fmla="*/ 120 w 970"/>
                <a:gd name="T49" fmla="*/ 18 h 494"/>
                <a:gd name="T50" fmla="*/ 112 w 970"/>
                <a:gd name="T51" fmla="*/ 17 h 494"/>
                <a:gd name="T52" fmla="*/ 105 w 970"/>
                <a:gd name="T53" fmla="*/ 15 h 494"/>
                <a:gd name="T54" fmla="*/ 97 w 970"/>
                <a:gd name="T55" fmla="*/ 14 h 494"/>
                <a:gd name="T56" fmla="*/ 90 w 970"/>
                <a:gd name="T57" fmla="*/ 12 h 494"/>
                <a:gd name="T58" fmla="*/ 83 w 970"/>
                <a:gd name="T59" fmla="*/ 11 h 494"/>
                <a:gd name="T60" fmla="*/ 77 w 970"/>
                <a:gd name="T61" fmla="*/ 9 h 494"/>
                <a:gd name="T62" fmla="*/ 70 w 970"/>
                <a:gd name="T63" fmla="*/ 8 h 494"/>
                <a:gd name="T64" fmla="*/ 65 w 970"/>
                <a:gd name="T65" fmla="*/ 7 h 494"/>
                <a:gd name="T66" fmla="*/ 55 w 970"/>
                <a:gd name="T67" fmla="*/ 5 h 494"/>
                <a:gd name="T68" fmla="*/ 47 w 970"/>
                <a:gd name="T69" fmla="*/ 3 h 494"/>
                <a:gd name="T70" fmla="*/ 39 w 970"/>
                <a:gd name="T71" fmla="*/ 2 h 494"/>
                <a:gd name="T72" fmla="*/ 31 w 970"/>
                <a:gd name="T73" fmla="*/ 2 h 494"/>
                <a:gd name="T74" fmla="*/ 26 w 970"/>
                <a:gd name="T75" fmla="*/ 1 h 494"/>
                <a:gd name="T76" fmla="*/ 20 w 970"/>
                <a:gd name="T77" fmla="*/ 1 h 494"/>
                <a:gd name="T78" fmla="*/ 15 w 970"/>
                <a:gd name="T79" fmla="*/ 1 h 494"/>
                <a:gd name="T80" fmla="*/ 12 w 970"/>
                <a:gd name="T81" fmla="*/ 1 h 494"/>
                <a:gd name="T82" fmla="*/ 8 w 970"/>
                <a:gd name="T83" fmla="*/ 2 h 494"/>
                <a:gd name="T84" fmla="*/ 5 w 970"/>
                <a:gd name="T85" fmla="*/ 2 h 494"/>
                <a:gd name="T86" fmla="*/ 5 w 970"/>
                <a:gd name="T87" fmla="*/ 3 h 494"/>
                <a:gd name="T88" fmla="*/ 9 w 970"/>
                <a:gd name="T89" fmla="*/ 3 h 494"/>
                <a:gd name="T90" fmla="*/ 13 w 970"/>
                <a:gd name="T91" fmla="*/ 4 h 494"/>
                <a:gd name="T92" fmla="*/ 15 w 970"/>
                <a:gd name="T93" fmla="*/ 4 h 494"/>
                <a:gd name="T94" fmla="*/ 19 w 970"/>
                <a:gd name="T95" fmla="*/ 4 h 494"/>
                <a:gd name="T96" fmla="*/ 22 w 970"/>
                <a:gd name="T97" fmla="*/ 3 h 494"/>
                <a:gd name="T98" fmla="*/ 25 w 970"/>
                <a:gd name="T99" fmla="*/ 3 h 494"/>
                <a:gd name="T100" fmla="*/ 28 w 970"/>
                <a:gd name="T101" fmla="*/ 3 h 494"/>
                <a:gd name="T102" fmla="*/ 30 w 970"/>
                <a:gd name="T103" fmla="*/ 3 h 494"/>
                <a:gd name="T104" fmla="*/ 33 w 970"/>
                <a:gd name="T105" fmla="*/ 2 h 49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970"/>
                <a:gd name="T160" fmla="*/ 0 h 494"/>
                <a:gd name="T161" fmla="*/ 970 w 970"/>
                <a:gd name="T162" fmla="*/ 494 h 49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970" h="494">
                  <a:moveTo>
                    <a:pt x="282" y="82"/>
                  </a:moveTo>
                  <a:lnTo>
                    <a:pt x="255" y="95"/>
                  </a:lnTo>
                  <a:lnTo>
                    <a:pt x="229" y="106"/>
                  </a:lnTo>
                  <a:lnTo>
                    <a:pt x="202" y="116"/>
                  </a:lnTo>
                  <a:lnTo>
                    <a:pt x="177" y="122"/>
                  </a:lnTo>
                  <a:lnTo>
                    <a:pt x="152" y="128"/>
                  </a:lnTo>
                  <a:lnTo>
                    <a:pt x="129" y="131"/>
                  </a:lnTo>
                  <a:lnTo>
                    <a:pt x="106" y="133"/>
                  </a:lnTo>
                  <a:lnTo>
                    <a:pt x="85" y="133"/>
                  </a:lnTo>
                  <a:lnTo>
                    <a:pt x="67" y="132"/>
                  </a:lnTo>
                  <a:lnTo>
                    <a:pt x="50" y="129"/>
                  </a:lnTo>
                  <a:lnTo>
                    <a:pt x="35" y="125"/>
                  </a:lnTo>
                  <a:lnTo>
                    <a:pt x="22" y="120"/>
                  </a:lnTo>
                  <a:lnTo>
                    <a:pt x="13" y="113"/>
                  </a:lnTo>
                  <a:lnTo>
                    <a:pt x="6" y="106"/>
                  </a:lnTo>
                  <a:lnTo>
                    <a:pt x="1" y="98"/>
                  </a:lnTo>
                  <a:lnTo>
                    <a:pt x="0" y="88"/>
                  </a:lnTo>
                  <a:lnTo>
                    <a:pt x="2" y="72"/>
                  </a:lnTo>
                  <a:lnTo>
                    <a:pt x="6" y="57"/>
                  </a:lnTo>
                  <a:lnTo>
                    <a:pt x="11" y="43"/>
                  </a:lnTo>
                  <a:lnTo>
                    <a:pt x="18" y="31"/>
                  </a:lnTo>
                  <a:lnTo>
                    <a:pt x="27" y="21"/>
                  </a:lnTo>
                  <a:lnTo>
                    <a:pt x="40" y="13"/>
                  </a:lnTo>
                  <a:lnTo>
                    <a:pt x="54" y="6"/>
                  </a:lnTo>
                  <a:lnTo>
                    <a:pt x="72" y="2"/>
                  </a:lnTo>
                  <a:lnTo>
                    <a:pt x="93" y="0"/>
                  </a:lnTo>
                  <a:lnTo>
                    <a:pt x="118" y="0"/>
                  </a:lnTo>
                  <a:lnTo>
                    <a:pt x="146" y="2"/>
                  </a:lnTo>
                  <a:lnTo>
                    <a:pt x="178" y="8"/>
                  </a:lnTo>
                  <a:lnTo>
                    <a:pt x="215" y="15"/>
                  </a:lnTo>
                  <a:lnTo>
                    <a:pt x="256" y="26"/>
                  </a:lnTo>
                  <a:lnTo>
                    <a:pt x="302" y="39"/>
                  </a:lnTo>
                  <a:lnTo>
                    <a:pt x="353" y="56"/>
                  </a:lnTo>
                  <a:lnTo>
                    <a:pt x="389" y="69"/>
                  </a:lnTo>
                  <a:lnTo>
                    <a:pt x="426" y="86"/>
                  </a:lnTo>
                  <a:lnTo>
                    <a:pt x="461" y="105"/>
                  </a:lnTo>
                  <a:lnTo>
                    <a:pt x="497" y="127"/>
                  </a:lnTo>
                  <a:lnTo>
                    <a:pt x="534" y="150"/>
                  </a:lnTo>
                  <a:lnTo>
                    <a:pt x="571" y="176"/>
                  </a:lnTo>
                  <a:lnTo>
                    <a:pt x="607" y="203"/>
                  </a:lnTo>
                  <a:lnTo>
                    <a:pt x="645" y="230"/>
                  </a:lnTo>
                  <a:lnTo>
                    <a:pt x="683" y="260"/>
                  </a:lnTo>
                  <a:lnTo>
                    <a:pt x="721" y="290"/>
                  </a:lnTo>
                  <a:lnTo>
                    <a:pt x="761" y="322"/>
                  </a:lnTo>
                  <a:lnTo>
                    <a:pt x="801" y="353"/>
                  </a:lnTo>
                  <a:lnTo>
                    <a:pt x="842" y="385"/>
                  </a:lnTo>
                  <a:lnTo>
                    <a:pt x="883" y="416"/>
                  </a:lnTo>
                  <a:lnTo>
                    <a:pt x="927" y="446"/>
                  </a:lnTo>
                  <a:lnTo>
                    <a:pt x="970" y="476"/>
                  </a:lnTo>
                  <a:lnTo>
                    <a:pt x="955" y="494"/>
                  </a:lnTo>
                  <a:lnTo>
                    <a:pt x="925" y="475"/>
                  </a:lnTo>
                  <a:lnTo>
                    <a:pt x="895" y="454"/>
                  </a:lnTo>
                  <a:lnTo>
                    <a:pt x="866" y="435"/>
                  </a:lnTo>
                  <a:lnTo>
                    <a:pt x="835" y="415"/>
                  </a:lnTo>
                  <a:lnTo>
                    <a:pt x="805" y="394"/>
                  </a:lnTo>
                  <a:lnTo>
                    <a:pt x="776" y="372"/>
                  </a:lnTo>
                  <a:lnTo>
                    <a:pt x="747" y="352"/>
                  </a:lnTo>
                  <a:lnTo>
                    <a:pt x="719" y="331"/>
                  </a:lnTo>
                  <a:lnTo>
                    <a:pt x="690" y="311"/>
                  </a:lnTo>
                  <a:lnTo>
                    <a:pt x="663" y="292"/>
                  </a:lnTo>
                  <a:lnTo>
                    <a:pt x="636" y="271"/>
                  </a:lnTo>
                  <a:lnTo>
                    <a:pt x="610" y="252"/>
                  </a:lnTo>
                  <a:lnTo>
                    <a:pt x="584" y="233"/>
                  </a:lnTo>
                  <a:lnTo>
                    <a:pt x="560" y="215"/>
                  </a:lnTo>
                  <a:lnTo>
                    <a:pt x="537" y="198"/>
                  </a:lnTo>
                  <a:lnTo>
                    <a:pt x="514" y="181"/>
                  </a:lnTo>
                  <a:lnTo>
                    <a:pt x="477" y="154"/>
                  </a:lnTo>
                  <a:lnTo>
                    <a:pt x="440" y="131"/>
                  </a:lnTo>
                  <a:lnTo>
                    <a:pt x="405" y="110"/>
                  </a:lnTo>
                  <a:lnTo>
                    <a:pt x="371" y="92"/>
                  </a:lnTo>
                  <a:lnTo>
                    <a:pt x="339" y="77"/>
                  </a:lnTo>
                  <a:lnTo>
                    <a:pt x="308" y="64"/>
                  </a:lnTo>
                  <a:lnTo>
                    <a:pt x="279" y="53"/>
                  </a:lnTo>
                  <a:lnTo>
                    <a:pt x="251" y="45"/>
                  </a:lnTo>
                  <a:lnTo>
                    <a:pt x="226" y="39"/>
                  </a:lnTo>
                  <a:lnTo>
                    <a:pt x="201" y="34"/>
                  </a:lnTo>
                  <a:lnTo>
                    <a:pt x="179" y="31"/>
                  </a:lnTo>
                  <a:lnTo>
                    <a:pt x="157" y="30"/>
                  </a:lnTo>
                  <a:lnTo>
                    <a:pt x="138" y="28"/>
                  </a:lnTo>
                  <a:lnTo>
                    <a:pt x="121" y="30"/>
                  </a:lnTo>
                  <a:lnTo>
                    <a:pt x="105" y="31"/>
                  </a:lnTo>
                  <a:lnTo>
                    <a:pt x="92" y="34"/>
                  </a:lnTo>
                  <a:lnTo>
                    <a:pt x="73" y="38"/>
                  </a:lnTo>
                  <a:lnTo>
                    <a:pt x="57" y="45"/>
                  </a:lnTo>
                  <a:lnTo>
                    <a:pt x="44" y="53"/>
                  </a:lnTo>
                  <a:lnTo>
                    <a:pt x="36" y="61"/>
                  </a:lnTo>
                  <a:lnTo>
                    <a:pt x="34" y="71"/>
                  </a:lnTo>
                  <a:lnTo>
                    <a:pt x="38" y="79"/>
                  </a:lnTo>
                  <a:lnTo>
                    <a:pt x="49" y="87"/>
                  </a:lnTo>
                  <a:lnTo>
                    <a:pt x="71" y="92"/>
                  </a:lnTo>
                  <a:lnTo>
                    <a:pt x="84" y="95"/>
                  </a:lnTo>
                  <a:lnTo>
                    <a:pt x="98" y="97"/>
                  </a:lnTo>
                  <a:lnTo>
                    <a:pt x="110" y="98"/>
                  </a:lnTo>
                  <a:lnTo>
                    <a:pt x="124" y="98"/>
                  </a:lnTo>
                  <a:lnTo>
                    <a:pt x="136" y="98"/>
                  </a:lnTo>
                  <a:lnTo>
                    <a:pt x="149" y="98"/>
                  </a:lnTo>
                  <a:lnTo>
                    <a:pt x="160" y="97"/>
                  </a:lnTo>
                  <a:lnTo>
                    <a:pt x="173" y="94"/>
                  </a:lnTo>
                  <a:lnTo>
                    <a:pt x="184" y="92"/>
                  </a:lnTo>
                  <a:lnTo>
                    <a:pt x="195" y="90"/>
                  </a:lnTo>
                  <a:lnTo>
                    <a:pt x="207" y="87"/>
                  </a:lnTo>
                  <a:lnTo>
                    <a:pt x="217" y="83"/>
                  </a:lnTo>
                  <a:lnTo>
                    <a:pt x="229" y="79"/>
                  </a:lnTo>
                  <a:lnTo>
                    <a:pt x="239" y="75"/>
                  </a:lnTo>
                  <a:lnTo>
                    <a:pt x="249" y="69"/>
                  </a:lnTo>
                  <a:lnTo>
                    <a:pt x="260" y="64"/>
                  </a:lnTo>
                  <a:lnTo>
                    <a:pt x="282" y="82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352" y="601"/>
              <a:ext cx="930" cy="214"/>
            </a:xfrm>
            <a:custGeom>
              <a:avLst/>
              <a:gdLst>
                <a:gd name="T0" fmla="*/ 138 w 1861"/>
                <a:gd name="T1" fmla="*/ 12 h 641"/>
                <a:gd name="T2" fmla="*/ 153 w 1861"/>
                <a:gd name="T3" fmla="*/ 14 h 641"/>
                <a:gd name="T4" fmla="*/ 168 w 1861"/>
                <a:gd name="T5" fmla="*/ 16 h 641"/>
                <a:gd name="T6" fmla="*/ 185 w 1861"/>
                <a:gd name="T7" fmla="*/ 17 h 641"/>
                <a:gd name="T8" fmla="*/ 211 w 1861"/>
                <a:gd name="T9" fmla="*/ 17 h 641"/>
                <a:gd name="T10" fmla="*/ 227 w 1861"/>
                <a:gd name="T11" fmla="*/ 13 h 641"/>
                <a:gd name="T12" fmla="*/ 227 w 1861"/>
                <a:gd name="T13" fmla="*/ 7 h 641"/>
                <a:gd name="T14" fmla="*/ 205 w 1861"/>
                <a:gd name="T15" fmla="*/ 3 h 641"/>
                <a:gd name="T16" fmla="*/ 183 w 1861"/>
                <a:gd name="T17" fmla="*/ 1 h 641"/>
                <a:gd name="T18" fmla="*/ 166 w 1861"/>
                <a:gd name="T19" fmla="*/ 2 h 641"/>
                <a:gd name="T20" fmla="*/ 150 w 1861"/>
                <a:gd name="T21" fmla="*/ 4 h 641"/>
                <a:gd name="T22" fmla="*/ 133 w 1861"/>
                <a:gd name="T23" fmla="*/ 8 h 641"/>
                <a:gd name="T24" fmla="*/ 116 w 1861"/>
                <a:gd name="T25" fmla="*/ 11 h 641"/>
                <a:gd name="T26" fmla="*/ 98 w 1861"/>
                <a:gd name="T27" fmla="*/ 15 h 641"/>
                <a:gd name="T28" fmla="*/ 80 w 1861"/>
                <a:gd name="T29" fmla="*/ 19 h 641"/>
                <a:gd name="T30" fmla="*/ 60 w 1861"/>
                <a:gd name="T31" fmla="*/ 22 h 641"/>
                <a:gd name="T32" fmla="*/ 42 w 1861"/>
                <a:gd name="T33" fmla="*/ 24 h 641"/>
                <a:gd name="T34" fmla="*/ 24 w 1861"/>
                <a:gd name="T35" fmla="*/ 23 h 641"/>
                <a:gd name="T36" fmla="*/ 9 w 1861"/>
                <a:gd name="T37" fmla="*/ 21 h 641"/>
                <a:gd name="T38" fmla="*/ 0 w 1861"/>
                <a:gd name="T39" fmla="*/ 17 h 641"/>
                <a:gd name="T40" fmla="*/ 0 w 1861"/>
                <a:gd name="T41" fmla="*/ 13 h 641"/>
                <a:gd name="T42" fmla="*/ 6 w 1861"/>
                <a:gd name="T43" fmla="*/ 10 h 641"/>
                <a:gd name="T44" fmla="*/ 16 w 1861"/>
                <a:gd name="T45" fmla="*/ 8 h 641"/>
                <a:gd name="T46" fmla="*/ 32 w 1861"/>
                <a:gd name="T47" fmla="*/ 8 h 641"/>
                <a:gd name="T48" fmla="*/ 39 w 1861"/>
                <a:gd name="T49" fmla="*/ 10 h 641"/>
                <a:gd name="T50" fmla="*/ 35 w 1861"/>
                <a:gd name="T51" fmla="*/ 10 h 641"/>
                <a:gd name="T52" fmla="*/ 23 w 1861"/>
                <a:gd name="T53" fmla="*/ 9 h 641"/>
                <a:gd name="T54" fmla="*/ 13 w 1861"/>
                <a:gd name="T55" fmla="*/ 9 h 641"/>
                <a:gd name="T56" fmla="*/ 6 w 1861"/>
                <a:gd name="T57" fmla="*/ 11 h 641"/>
                <a:gd name="T58" fmla="*/ 3 w 1861"/>
                <a:gd name="T59" fmla="*/ 14 h 641"/>
                <a:gd name="T60" fmla="*/ 3 w 1861"/>
                <a:gd name="T61" fmla="*/ 17 h 641"/>
                <a:gd name="T62" fmla="*/ 11 w 1861"/>
                <a:gd name="T63" fmla="*/ 20 h 641"/>
                <a:gd name="T64" fmla="*/ 26 w 1861"/>
                <a:gd name="T65" fmla="*/ 22 h 641"/>
                <a:gd name="T66" fmla="*/ 45 w 1861"/>
                <a:gd name="T67" fmla="*/ 22 h 641"/>
                <a:gd name="T68" fmla="*/ 60 w 1861"/>
                <a:gd name="T69" fmla="*/ 20 h 641"/>
                <a:gd name="T70" fmla="*/ 72 w 1861"/>
                <a:gd name="T71" fmla="*/ 17 h 641"/>
                <a:gd name="T72" fmla="*/ 86 w 1861"/>
                <a:gd name="T73" fmla="*/ 15 h 641"/>
                <a:gd name="T74" fmla="*/ 101 w 1861"/>
                <a:gd name="T75" fmla="*/ 11 h 641"/>
                <a:gd name="T76" fmla="*/ 116 w 1861"/>
                <a:gd name="T77" fmla="*/ 8 h 641"/>
                <a:gd name="T78" fmla="*/ 131 w 1861"/>
                <a:gd name="T79" fmla="*/ 6 h 641"/>
                <a:gd name="T80" fmla="*/ 145 w 1861"/>
                <a:gd name="T81" fmla="*/ 3 h 641"/>
                <a:gd name="T82" fmla="*/ 158 w 1861"/>
                <a:gd name="T83" fmla="*/ 1 h 641"/>
                <a:gd name="T84" fmla="*/ 174 w 1861"/>
                <a:gd name="T85" fmla="*/ 0 h 641"/>
                <a:gd name="T86" fmla="*/ 196 w 1861"/>
                <a:gd name="T87" fmla="*/ 0 h 641"/>
                <a:gd name="T88" fmla="*/ 218 w 1861"/>
                <a:gd name="T89" fmla="*/ 3 h 641"/>
                <a:gd name="T90" fmla="*/ 231 w 1861"/>
                <a:gd name="T91" fmla="*/ 8 h 641"/>
                <a:gd name="T92" fmla="*/ 229 w 1861"/>
                <a:gd name="T93" fmla="*/ 14 h 641"/>
                <a:gd name="T94" fmla="*/ 216 w 1861"/>
                <a:gd name="T95" fmla="*/ 17 h 641"/>
                <a:gd name="T96" fmla="*/ 196 w 1861"/>
                <a:gd name="T97" fmla="*/ 18 h 641"/>
                <a:gd name="T98" fmla="*/ 174 w 1861"/>
                <a:gd name="T99" fmla="*/ 17 h 641"/>
                <a:gd name="T100" fmla="*/ 162 w 1861"/>
                <a:gd name="T101" fmla="*/ 16 h 641"/>
                <a:gd name="T102" fmla="*/ 152 w 1861"/>
                <a:gd name="T103" fmla="*/ 15 h 641"/>
                <a:gd name="T104" fmla="*/ 141 w 1861"/>
                <a:gd name="T105" fmla="*/ 13 h 641"/>
                <a:gd name="T106" fmla="*/ 129 w 1861"/>
                <a:gd name="T107" fmla="*/ 11 h 64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861"/>
                <a:gd name="T163" fmla="*/ 0 h 641"/>
                <a:gd name="T164" fmla="*/ 1861 w 1861"/>
                <a:gd name="T165" fmla="*/ 641 h 64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861" h="641">
                  <a:moveTo>
                    <a:pt x="1026" y="263"/>
                  </a:moveTo>
                  <a:lnTo>
                    <a:pt x="1053" y="281"/>
                  </a:lnTo>
                  <a:lnTo>
                    <a:pt x="1080" y="297"/>
                  </a:lnTo>
                  <a:lnTo>
                    <a:pt x="1108" y="314"/>
                  </a:lnTo>
                  <a:lnTo>
                    <a:pt x="1136" y="330"/>
                  </a:lnTo>
                  <a:lnTo>
                    <a:pt x="1165" y="345"/>
                  </a:lnTo>
                  <a:lnTo>
                    <a:pt x="1195" y="360"/>
                  </a:lnTo>
                  <a:lnTo>
                    <a:pt x="1225" y="374"/>
                  </a:lnTo>
                  <a:lnTo>
                    <a:pt x="1256" y="387"/>
                  </a:lnTo>
                  <a:lnTo>
                    <a:pt x="1287" y="400"/>
                  </a:lnTo>
                  <a:lnTo>
                    <a:pt x="1319" y="412"/>
                  </a:lnTo>
                  <a:lnTo>
                    <a:pt x="1351" y="423"/>
                  </a:lnTo>
                  <a:lnTo>
                    <a:pt x="1384" y="432"/>
                  </a:lnTo>
                  <a:lnTo>
                    <a:pt x="1417" y="440"/>
                  </a:lnTo>
                  <a:lnTo>
                    <a:pt x="1453" y="447"/>
                  </a:lnTo>
                  <a:lnTo>
                    <a:pt x="1487" y="454"/>
                  </a:lnTo>
                  <a:lnTo>
                    <a:pt x="1523" y="460"/>
                  </a:lnTo>
                  <a:lnTo>
                    <a:pt x="1584" y="462"/>
                  </a:lnTo>
                  <a:lnTo>
                    <a:pt x="1640" y="458"/>
                  </a:lnTo>
                  <a:lnTo>
                    <a:pt x="1690" y="446"/>
                  </a:lnTo>
                  <a:lnTo>
                    <a:pt x="1734" y="427"/>
                  </a:lnTo>
                  <a:lnTo>
                    <a:pt x="1770" y="402"/>
                  </a:lnTo>
                  <a:lnTo>
                    <a:pt x="1799" y="374"/>
                  </a:lnTo>
                  <a:lnTo>
                    <a:pt x="1820" y="341"/>
                  </a:lnTo>
                  <a:lnTo>
                    <a:pt x="1833" y="305"/>
                  </a:lnTo>
                  <a:lnTo>
                    <a:pt x="1836" y="268"/>
                  </a:lnTo>
                  <a:lnTo>
                    <a:pt x="1831" y="232"/>
                  </a:lnTo>
                  <a:lnTo>
                    <a:pt x="1816" y="195"/>
                  </a:lnTo>
                  <a:lnTo>
                    <a:pt x="1791" y="158"/>
                  </a:lnTo>
                  <a:lnTo>
                    <a:pt x="1753" y="125"/>
                  </a:lnTo>
                  <a:lnTo>
                    <a:pt x="1706" y="95"/>
                  </a:lnTo>
                  <a:lnTo>
                    <a:pt x="1647" y="68"/>
                  </a:lnTo>
                  <a:lnTo>
                    <a:pt x="1575" y="47"/>
                  </a:lnTo>
                  <a:lnTo>
                    <a:pt x="1540" y="41"/>
                  </a:lnTo>
                  <a:lnTo>
                    <a:pt x="1504" y="36"/>
                  </a:lnTo>
                  <a:lnTo>
                    <a:pt x="1469" y="36"/>
                  </a:lnTo>
                  <a:lnTo>
                    <a:pt x="1435" y="38"/>
                  </a:lnTo>
                  <a:lnTo>
                    <a:pt x="1401" y="43"/>
                  </a:lnTo>
                  <a:lnTo>
                    <a:pt x="1367" y="50"/>
                  </a:lnTo>
                  <a:lnTo>
                    <a:pt x="1333" y="60"/>
                  </a:lnTo>
                  <a:lnTo>
                    <a:pt x="1300" y="72"/>
                  </a:lnTo>
                  <a:lnTo>
                    <a:pt x="1267" y="86"/>
                  </a:lnTo>
                  <a:lnTo>
                    <a:pt x="1234" y="102"/>
                  </a:lnTo>
                  <a:lnTo>
                    <a:pt x="1201" y="118"/>
                  </a:lnTo>
                  <a:lnTo>
                    <a:pt x="1167" y="137"/>
                  </a:lnTo>
                  <a:lnTo>
                    <a:pt x="1134" y="159"/>
                  </a:lnTo>
                  <a:lnTo>
                    <a:pt x="1101" y="181"/>
                  </a:lnTo>
                  <a:lnTo>
                    <a:pt x="1067" y="203"/>
                  </a:lnTo>
                  <a:lnTo>
                    <a:pt x="1034" y="228"/>
                  </a:lnTo>
                  <a:lnTo>
                    <a:pt x="1000" y="252"/>
                  </a:lnTo>
                  <a:lnTo>
                    <a:pt x="966" y="278"/>
                  </a:lnTo>
                  <a:lnTo>
                    <a:pt x="932" y="304"/>
                  </a:lnTo>
                  <a:lnTo>
                    <a:pt x="897" y="330"/>
                  </a:lnTo>
                  <a:lnTo>
                    <a:pt x="862" y="356"/>
                  </a:lnTo>
                  <a:lnTo>
                    <a:pt x="827" y="383"/>
                  </a:lnTo>
                  <a:lnTo>
                    <a:pt x="791" y="409"/>
                  </a:lnTo>
                  <a:lnTo>
                    <a:pt x="755" y="435"/>
                  </a:lnTo>
                  <a:lnTo>
                    <a:pt x="717" y="461"/>
                  </a:lnTo>
                  <a:lnTo>
                    <a:pt x="680" y="486"/>
                  </a:lnTo>
                  <a:lnTo>
                    <a:pt x="641" y="510"/>
                  </a:lnTo>
                  <a:lnTo>
                    <a:pt x="603" y="533"/>
                  </a:lnTo>
                  <a:lnTo>
                    <a:pt x="564" y="555"/>
                  </a:lnTo>
                  <a:lnTo>
                    <a:pt x="523" y="577"/>
                  </a:lnTo>
                  <a:lnTo>
                    <a:pt x="482" y="597"/>
                  </a:lnTo>
                  <a:lnTo>
                    <a:pt x="440" y="615"/>
                  </a:lnTo>
                  <a:lnTo>
                    <a:pt x="407" y="626"/>
                  </a:lnTo>
                  <a:lnTo>
                    <a:pt x="373" y="634"/>
                  </a:lnTo>
                  <a:lnTo>
                    <a:pt x="336" y="640"/>
                  </a:lnTo>
                  <a:lnTo>
                    <a:pt x="301" y="641"/>
                  </a:lnTo>
                  <a:lnTo>
                    <a:pt x="265" y="640"/>
                  </a:lnTo>
                  <a:lnTo>
                    <a:pt x="229" y="634"/>
                  </a:lnTo>
                  <a:lnTo>
                    <a:pt x="194" y="626"/>
                  </a:lnTo>
                  <a:lnTo>
                    <a:pt x="161" y="617"/>
                  </a:lnTo>
                  <a:lnTo>
                    <a:pt x="129" y="603"/>
                  </a:lnTo>
                  <a:lnTo>
                    <a:pt x="100" y="587"/>
                  </a:lnTo>
                  <a:lnTo>
                    <a:pt x="74" y="567"/>
                  </a:lnTo>
                  <a:lnTo>
                    <a:pt x="51" y="547"/>
                  </a:lnTo>
                  <a:lnTo>
                    <a:pt x="32" y="522"/>
                  </a:lnTo>
                  <a:lnTo>
                    <a:pt x="17" y="496"/>
                  </a:lnTo>
                  <a:lnTo>
                    <a:pt x="7" y="468"/>
                  </a:lnTo>
                  <a:lnTo>
                    <a:pt x="1" y="438"/>
                  </a:lnTo>
                  <a:lnTo>
                    <a:pt x="0" y="408"/>
                  </a:lnTo>
                  <a:lnTo>
                    <a:pt x="2" y="378"/>
                  </a:lnTo>
                  <a:lnTo>
                    <a:pt x="7" y="350"/>
                  </a:lnTo>
                  <a:lnTo>
                    <a:pt x="13" y="326"/>
                  </a:lnTo>
                  <a:lnTo>
                    <a:pt x="22" y="303"/>
                  </a:lnTo>
                  <a:lnTo>
                    <a:pt x="34" y="281"/>
                  </a:lnTo>
                  <a:lnTo>
                    <a:pt x="48" y="263"/>
                  </a:lnTo>
                  <a:lnTo>
                    <a:pt x="65" y="247"/>
                  </a:lnTo>
                  <a:lnTo>
                    <a:pt x="84" y="233"/>
                  </a:lnTo>
                  <a:lnTo>
                    <a:pt x="106" y="223"/>
                  </a:lnTo>
                  <a:lnTo>
                    <a:pt x="131" y="217"/>
                  </a:lnTo>
                  <a:lnTo>
                    <a:pt x="158" y="214"/>
                  </a:lnTo>
                  <a:lnTo>
                    <a:pt x="188" y="214"/>
                  </a:lnTo>
                  <a:lnTo>
                    <a:pt x="220" y="219"/>
                  </a:lnTo>
                  <a:lnTo>
                    <a:pt x="256" y="228"/>
                  </a:lnTo>
                  <a:lnTo>
                    <a:pt x="294" y="240"/>
                  </a:lnTo>
                  <a:lnTo>
                    <a:pt x="305" y="251"/>
                  </a:lnTo>
                  <a:lnTo>
                    <a:pt x="312" y="260"/>
                  </a:lnTo>
                  <a:lnTo>
                    <a:pt x="313" y="270"/>
                  </a:lnTo>
                  <a:lnTo>
                    <a:pt x="311" y="277"/>
                  </a:lnTo>
                  <a:lnTo>
                    <a:pt x="304" y="279"/>
                  </a:lnTo>
                  <a:lnTo>
                    <a:pt x="295" y="279"/>
                  </a:lnTo>
                  <a:lnTo>
                    <a:pt x="284" y="275"/>
                  </a:lnTo>
                  <a:lnTo>
                    <a:pt x="270" y="264"/>
                  </a:lnTo>
                  <a:lnTo>
                    <a:pt x="241" y="253"/>
                  </a:lnTo>
                  <a:lnTo>
                    <a:pt x="214" y="247"/>
                  </a:lnTo>
                  <a:lnTo>
                    <a:pt x="190" y="241"/>
                  </a:lnTo>
                  <a:lnTo>
                    <a:pt x="166" y="237"/>
                  </a:lnTo>
                  <a:lnTo>
                    <a:pt x="146" y="237"/>
                  </a:lnTo>
                  <a:lnTo>
                    <a:pt x="127" y="238"/>
                  </a:lnTo>
                  <a:lnTo>
                    <a:pt x="109" y="243"/>
                  </a:lnTo>
                  <a:lnTo>
                    <a:pt x="93" y="249"/>
                  </a:lnTo>
                  <a:lnTo>
                    <a:pt x="79" y="259"/>
                  </a:lnTo>
                  <a:lnTo>
                    <a:pt x="67" y="270"/>
                  </a:lnTo>
                  <a:lnTo>
                    <a:pt x="55" y="285"/>
                  </a:lnTo>
                  <a:lnTo>
                    <a:pt x="46" y="301"/>
                  </a:lnTo>
                  <a:lnTo>
                    <a:pt x="38" y="319"/>
                  </a:lnTo>
                  <a:lnTo>
                    <a:pt x="30" y="341"/>
                  </a:lnTo>
                  <a:lnTo>
                    <a:pt x="25" y="365"/>
                  </a:lnTo>
                  <a:lnTo>
                    <a:pt x="21" y="391"/>
                  </a:lnTo>
                  <a:lnTo>
                    <a:pt x="19" y="415"/>
                  </a:lnTo>
                  <a:lnTo>
                    <a:pt x="22" y="439"/>
                  </a:lnTo>
                  <a:lnTo>
                    <a:pt x="28" y="464"/>
                  </a:lnTo>
                  <a:lnTo>
                    <a:pt x="39" y="487"/>
                  </a:lnTo>
                  <a:lnTo>
                    <a:pt x="53" y="510"/>
                  </a:lnTo>
                  <a:lnTo>
                    <a:pt x="71" y="531"/>
                  </a:lnTo>
                  <a:lnTo>
                    <a:pt x="93" y="550"/>
                  </a:lnTo>
                  <a:lnTo>
                    <a:pt x="118" y="567"/>
                  </a:lnTo>
                  <a:lnTo>
                    <a:pt x="145" y="581"/>
                  </a:lnTo>
                  <a:lnTo>
                    <a:pt x="176" y="592"/>
                  </a:lnTo>
                  <a:lnTo>
                    <a:pt x="209" y="600"/>
                  </a:lnTo>
                  <a:lnTo>
                    <a:pt x="244" y="603"/>
                  </a:lnTo>
                  <a:lnTo>
                    <a:pt x="283" y="602"/>
                  </a:lnTo>
                  <a:lnTo>
                    <a:pt x="322" y="596"/>
                  </a:lnTo>
                  <a:lnTo>
                    <a:pt x="364" y="584"/>
                  </a:lnTo>
                  <a:lnTo>
                    <a:pt x="408" y="566"/>
                  </a:lnTo>
                  <a:lnTo>
                    <a:pt x="431" y="555"/>
                  </a:lnTo>
                  <a:lnTo>
                    <a:pt x="455" y="543"/>
                  </a:lnTo>
                  <a:lnTo>
                    <a:pt x="480" y="529"/>
                  </a:lnTo>
                  <a:lnTo>
                    <a:pt x="505" y="514"/>
                  </a:lnTo>
                  <a:lnTo>
                    <a:pt x="530" y="499"/>
                  </a:lnTo>
                  <a:lnTo>
                    <a:pt x="556" y="483"/>
                  </a:lnTo>
                  <a:lnTo>
                    <a:pt x="583" y="465"/>
                  </a:lnTo>
                  <a:lnTo>
                    <a:pt x="610" y="447"/>
                  </a:lnTo>
                  <a:lnTo>
                    <a:pt x="638" y="430"/>
                  </a:lnTo>
                  <a:lnTo>
                    <a:pt x="666" y="410"/>
                  </a:lnTo>
                  <a:lnTo>
                    <a:pt x="695" y="391"/>
                  </a:lnTo>
                  <a:lnTo>
                    <a:pt x="724" y="371"/>
                  </a:lnTo>
                  <a:lnTo>
                    <a:pt x="753" y="350"/>
                  </a:lnTo>
                  <a:lnTo>
                    <a:pt x="783" y="330"/>
                  </a:lnTo>
                  <a:lnTo>
                    <a:pt x="813" y="309"/>
                  </a:lnTo>
                  <a:lnTo>
                    <a:pt x="842" y="289"/>
                  </a:lnTo>
                  <a:lnTo>
                    <a:pt x="872" y="268"/>
                  </a:lnTo>
                  <a:lnTo>
                    <a:pt x="902" y="248"/>
                  </a:lnTo>
                  <a:lnTo>
                    <a:pt x="932" y="228"/>
                  </a:lnTo>
                  <a:lnTo>
                    <a:pt x="961" y="207"/>
                  </a:lnTo>
                  <a:lnTo>
                    <a:pt x="991" y="188"/>
                  </a:lnTo>
                  <a:lnTo>
                    <a:pt x="1020" y="169"/>
                  </a:lnTo>
                  <a:lnTo>
                    <a:pt x="1049" y="150"/>
                  </a:lnTo>
                  <a:lnTo>
                    <a:pt x="1078" y="132"/>
                  </a:lnTo>
                  <a:lnTo>
                    <a:pt x="1107" y="114"/>
                  </a:lnTo>
                  <a:lnTo>
                    <a:pt x="1136" y="98"/>
                  </a:lnTo>
                  <a:lnTo>
                    <a:pt x="1164" y="81"/>
                  </a:lnTo>
                  <a:lnTo>
                    <a:pt x="1191" y="66"/>
                  </a:lnTo>
                  <a:lnTo>
                    <a:pt x="1219" y="53"/>
                  </a:lnTo>
                  <a:lnTo>
                    <a:pt x="1245" y="39"/>
                  </a:lnTo>
                  <a:lnTo>
                    <a:pt x="1271" y="28"/>
                  </a:lnTo>
                  <a:lnTo>
                    <a:pt x="1297" y="17"/>
                  </a:lnTo>
                  <a:lnTo>
                    <a:pt x="1323" y="9"/>
                  </a:lnTo>
                  <a:lnTo>
                    <a:pt x="1355" y="4"/>
                  </a:lnTo>
                  <a:lnTo>
                    <a:pt x="1392" y="0"/>
                  </a:lnTo>
                  <a:lnTo>
                    <a:pt x="1434" y="0"/>
                  </a:lnTo>
                  <a:lnTo>
                    <a:pt x="1479" y="1"/>
                  </a:lnTo>
                  <a:lnTo>
                    <a:pt x="1525" y="5"/>
                  </a:lnTo>
                  <a:lnTo>
                    <a:pt x="1573" y="13"/>
                  </a:lnTo>
                  <a:lnTo>
                    <a:pt x="1620" y="24"/>
                  </a:lnTo>
                  <a:lnTo>
                    <a:pt x="1666" y="39"/>
                  </a:lnTo>
                  <a:lnTo>
                    <a:pt x="1710" y="58"/>
                  </a:lnTo>
                  <a:lnTo>
                    <a:pt x="1750" y="81"/>
                  </a:lnTo>
                  <a:lnTo>
                    <a:pt x="1786" y="109"/>
                  </a:lnTo>
                  <a:lnTo>
                    <a:pt x="1816" y="140"/>
                  </a:lnTo>
                  <a:lnTo>
                    <a:pt x="1839" y="177"/>
                  </a:lnTo>
                  <a:lnTo>
                    <a:pt x="1855" y="218"/>
                  </a:lnTo>
                  <a:lnTo>
                    <a:pt x="1861" y="266"/>
                  </a:lnTo>
                  <a:lnTo>
                    <a:pt x="1859" y="311"/>
                  </a:lnTo>
                  <a:lnTo>
                    <a:pt x="1851" y="349"/>
                  </a:lnTo>
                  <a:lnTo>
                    <a:pt x="1836" y="382"/>
                  </a:lnTo>
                  <a:lnTo>
                    <a:pt x="1816" y="410"/>
                  </a:lnTo>
                  <a:lnTo>
                    <a:pt x="1791" y="435"/>
                  </a:lnTo>
                  <a:lnTo>
                    <a:pt x="1761" y="453"/>
                  </a:lnTo>
                  <a:lnTo>
                    <a:pt x="1728" y="468"/>
                  </a:lnTo>
                  <a:lnTo>
                    <a:pt x="1691" y="479"/>
                  </a:lnTo>
                  <a:lnTo>
                    <a:pt x="1652" y="486"/>
                  </a:lnTo>
                  <a:lnTo>
                    <a:pt x="1611" y="490"/>
                  </a:lnTo>
                  <a:lnTo>
                    <a:pt x="1569" y="491"/>
                  </a:lnTo>
                  <a:lnTo>
                    <a:pt x="1525" y="488"/>
                  </a:lnTo>
                  <a:lnTo>
                    <a:pt x="1482" y="484"/>
                  </a:lnTo>
                  <a:lnTo>
                    <a:pt x="1439" y="476"/>
                  </a:lnTo>
                  <a:lnTo>
                    <a:pt x="1397" y="468"/>
                  </a:lnTo>
                  <a:lnTo>
                    <a:pt x="1356" y="457"/>
                  </a:lnTo>
                  <a:lnTo>
                    <a:pt x="1339" y="451"/>
                  </a:lnTo>
                  <a:lnTo>
                    <a:pt x="1320" y="445"/>
                  </a:lnTo>
                  <a:lnTo>
                    <a:pt x="1300" y="438"/>
                  </a:lnTo>
                  <a:lnTo>
                    <a:pt x="1280" y="430"/>
                  </a:lnTo>
                  <a:lnTo>
                    <a:pt x="1261" y="421"/>
                  </a:lnTo>
                  <a:lnTo>
                    <a:pt x="1240" y="410"/>
                  </a:lnTo>
                  <a:lnTo>
                    <a:pt x="1218" y="401"/>
                  </a:lnTo>
                  <a:lnTo>
                    <a:pt x="1196" y="389"/>
                  </a:lnTo>
                  <a:lnTo>
                    <a:pt x="1174" y="378"/>
                  </a:lnTo>
                  <a:lnTo>
                    <a:pt x="1152" y="365"/>
                  </a:lnTo>
                  <a:lnTo>
                    <a:pt x="1129" y="352"/>
                  </a:lnTo>
                  <a:lnTo>
                    <a:pt x="1105" y="338"/>
                  </a:lnTo>
                  <a:lnTo>
                    <a:pt x="1082" y="324"/>
                  </a:lnTo>
                  <a:lnTo>
                    <a:pt x="1058" y="311"/>
                  </a:lnTo>
                  <a:lnTo>
                    <a:pt x="1035" y="296"/>
                  </a:lnTo>
                  <a:lnTo>
                    <a:pt x="1011" y="281"/>
                  </a:lnTo>
                  <a:lnTo>
                    <a:pt x="1026" y="263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" name="Group 8"/>
          <p:cNvGrpSpPr>
            <a:grpSpLocks noChangeAspect="1"/>
          </p:cNvGrpSpPr>
          <p:nvPr/>
        </p:nvGrpSpPr>
        <p:grpSpPr bwMode="auto">
          <a:xfrm>
            <a:off x="5143504" y="5357826"/>
            <a:ext cx="3000396" cy="1500174"/>
            <a:chOff x="249" y="119"/>
            <a:chExt cx="1098" cy="713"/>
          </a:xfrm>
        </p:grpSpPr>
        <p:sp>
          <p:nvSpPr>
            <p:cNvPr id="21" name="AutoShape 9"/>
            <p:cNvSpPr>
              <a:spLocks noChangeAspect="1" noChangeArrowheads="1" noTextEdit="1"/>
            </p:cNvSpPr>
            <p:nvPr/>
          </p:nvSpPr>
          <p:spPr bwMode="auto">
            <a:xfrm>
              <a:off x="249" y="119"/>
              <a:ext cx="1098" cy="713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681" y="667"/>
              <a:ext cx="502" cy="150"/>
            </a:xfrm>
            <a:custGeom>
              <a:avLst/>
              <a:gdLst>
                <a:gd name="T0" fmla="*/ 3 w 1005"/>
                <a:gd name="T1" fmla="*/ 1 h 448"/>
                <a:gd name="T2" fmla="*/ 10 w 1005"/>
                <a:gd name="T3" fmla="*/ 3 h 448"/>
                <a:gd name="T4" fmla="*/ 16 w 1005"/>
                <a:gd name="T5" fmla="*/ 4 h 448"/>
                <a:gd name="T6" fmla="*/ 23 w 1005"/>
                <a:gd name="T7" fmla="*/ 6 h 448"/>
                <a:gd name="T8" fmla="*/ 30 w 1005"/>
                <a:gd name="T9" fmla="*/ 7 h 448"/>
                <a:gd name="T10" fmla="*/ 36 w 1005"/>
                <a:gd name="T11" fmla="*/ 9 h 448"/>
                <a:gd name="T12" fmla="*/ 42 w 1005"/>
                <a:gd name="T13" fmla="*/ 10 h 448"/>
                <a:gd name="T14" fmla="*/ 49 w 1005"/>
                <a:gd name="T15" fmla="*/ 12 h 448"/>
                <a:gd name="T16" fmla="*/ 55 w 1005"/>
                <a:gd name="T17" fmla="*/ 13 h 448"/>
                <a:gd name="T18" fmla="*/ 62 w 1005"/>
                <a:gd name="T19" fmla="*/ 14 h 448"/>
                <a:gd name="T20" fmla="*/ 68 w 1005"/>
                <a:gd name="T21" fmla="*/ 15 h 448"/>
                <a:gd name="T22" fmla="*/ 75 w 1005"/>
                <a:gd name="T23" fmla="*/ 16 h 448"/>
                <a:gd name="T24" fmla="*/ 81 w 1005"/>
                <a:gd name="T25" fmla="*/ 16 h 448"/>
                <a:gd name="T26" fmla="*/ 88 w 1005"/>
                <a:gd name="T27" fmla="*/ 17 h 448"/>
                <a:gd name="T28" fmla="*/ 95 w 1005"/>
                <a:gd name="T29" fmla="*/ 17 h 448"/>
                <a:gd name="T30" fmla="*/ 101 w 1005"/>
                <a:gd name="T31" fmla="*/ 17 h 448"/>
                <a:gd name="T32" fmla="*/ 110 w 1005"/>
                <a:gd name="T33" fmla="*/ 16 h 448"/>
                <a:gd name="T34" fmla="*/ 118 w 1005"/>
                <a:gd name="T35" fmla="*/ 15 h 448"/>
                <a:gd name="T36" fmla="*/ 123 w 1005"/>
                <a:gd name="T37" fmla="*/ 13 h 448"/>
                <a:gd name="T38" fmla="*/ 125 w 1005"/>
                <a:gd name="T39" fmla="*/ 10 h 448"/>
                <a:gd name="T40" fmla="*/ 125 w 1005"/>
                <a:gd name="T41" fmla="*/ 8 h 448"/>
                <a:gd name="T42" fmla="*/ 123 w 1005"/>
                <a:gd name="T43" fmla="*/ 5 h 448"/>
                <a:gd name="T44" fmla="*/ 120 w 1005"/>
                <a:gd name="T45" fmla="*/ 3 h 448"/>
                <a:gd name="T46" fmla="*/ 115 w 1005"/>
                <a:gd name="T47" fmla="*/ 2 h 448"/>
                <a:gd name="T48" fmla="*/ 111 w 1005"/>
                <a:gd name="T49" fmla="*/ 1 h 448"/>
                <a:gd name="T50" fmla="*/ 106 w 1005"/>
                <a:gd name="T51" fmla="*/ 0 h 448"/>
                <a:gd name="T52" fmla="*/ 100 w 1005"/>
                <a:gd name="T53" fmla="*/ 0 h 448"/>
                <a:gd name="T54" fmla="*/ 95 w 1005"/>
                <a:gd name="T55" fmla="*/ 0 h 448"/>
                <a:gd name="T56" fmla="*/ 90 w 1005"/>
                <a:gd name="T57" fmla="*/ 0 h 448"/>
                <a:gd name="T58" fmla="*/ 86 w 1005"/>
                <a:gd name="T59" fmla="*/ 1 h 448"/>
                <a:gd name="T60" fmla="*/ 83 w 1005"/>
                <a:gd name="T61" fmla="*/ 1 h 448"/>
                <a:gd name="T62" fmla="*/ 82 w 1005"/>
                <a:gd name="T63" fmla="*/ 2 h 448"/>
                <a:gd name="T64" fmla="*/ 83 w 1005"/>
                <a:gd name="T65" fmla="*/ 3 h 448"/>
                <a:gd name="T66" fmla="*/ 85 w 1005"/>
                <a:gd name="T67" fmla="*/ 3 h 448"/>
                <a:gd name="T68" fmla="*/ 88 w 1005"/>
                <a:gd name="T69" fmla="*/ 2 h 448"/>
                <a:gd name="T70" fmla="*/ 92 w 1005"/>
                <a:gd name="T71" fmla="*/ 1 h 448"/>
                <a:gd name="T72" fmla="*/ 97 w 1005"/>
                <a:gd name="T73" fmla="*/ 1 h 448"/>
                <a:gd name="T74" fmla="*/ 101 w 1005"/>
                <a:gd name="T75" fmla="*/ 1 h 448"/>
                <a:gd name="T76" fmla="*/ 105 w 1005"/>
                <a:gd name="T77" fmla="*/ 1 h 448"/>
                <a:gd name="T78" fmla="*/ 110 w 1005"/>
                <a:gd name="T79" fmla="*/ 2 h 448"/>
                <a:gd name="T80" fmla="*/ 115 w 1005"/>
                <a:gd name="T81" fmla="*/ 2 h 448"/>
                <a:gd name="T82" fmla="*/ 119 w 1005"/>
                <a:gd name="T83" fmla="*/ 3 h 448"/>
                <a:gd name="T84" fmla="*/ 121 w 1005"/>
                <a:gd name="T85" fmla="*/ 5 h 448"/>
                <a:gd name="T86" fmla="*/ 122 w 1005"/>
                <a:gd name="T87" fmla="*/ 7 h 448"/>
                <a:gd name="T88" fmla="*/ 121 w 1005"/>
                <a:gd name="T89" fmla="*/ 10 h 448"/>
                <a:gd name="T90" fmla="*/ 117 w 1005"/>
                <a:gd name="T91" fmla="*/ 12 h 448"/>
                <a:gd name="T92" fmla="*/ 112 w 1005"/>
                <a:gd name="T93" fmla="*/ 14 h 448"/>
                <a:gd name="T94" fmla="*/ 106 w 1005"/>
                <a:gd name="T95" fmla="*/ 15 h 448"/>
                <a:gd name="T96" fmla="*/ 99 w 1005"/>
                <a:gd name="T97" fmla="*/ 16 h 448"/>
                <a:gd name="T98" fmla="*/ 91 w 1005"/>
                <a:gd name="T99" fmla="*/ 16 h 448"/>
                <a:gd name="T100" fmla="*/ 83 w 1005"/>
                <a:gd name="T101" fmla="*/ 15 h 448"/>
                <a:gd name="T102" fmla="*/ 75 w 1005"/>
                <a:gd name="T103" fmla="*/ 15 h 448"/>
                <a:gd name="T104" fmla="*/ 66 w 1005"/>
                <a:gd name="T105" fmla="*/ 14 h 448"/>
                <a:gd name="T106" fmla="*/ 57 w 1005"/>
                <a:gd name="T107" fmla="*/ 12 h 448"/>
                <a:gd name="T108" fmla="*/ 48 w 1005"/>
                <a:gd name="T109" fmla="*/ 10 h 448"/>
                <a:gd name="T110" fmla="*/ 39 w 1005"/>
                <a:gd name="T111" fmla="*/ 8 h 448"/>
                <a:gd name="T112" fmla="*/ 31 w 1005"/>
                <a:gd name="T113" fmla="*/ 6 h 448"/>
                <a:gd name="T114" fmla="*/ 22 w 1005"/>
                <a:gd name="T115" fmla="*/ 5 h 448"/>
                <a:gd name="T116" fmla="*/ 14 w 1005"/>
                <a:gd name="T117" fmla="*/ 3 h 448"/>
                <a:gd name="T118" fmla="*/ 5 w 1005"/>
                <a:gd name="T119" fmla="*/ 1 h 448"/>
                <a:gd name="T120" fmla="*/ 0 w 1005"/>
                <a:gd name="T121" fmla="*/ 1 h 44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05"/>
                <a:gd name="T184" fmla="*/ 0 h 448"/>
                <a:gd name="T185" fmla="*/ 1005 w 1005"/>
                <a:gd name="T186" fmla="*/ 448 h 44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05" h="448">
                  <a:moveTo>
                    <a:pt x="0" y="15"/>
                  </a:moveTo>
                  <a:lnTo>
                    <a:pt x="27" y="35"/>
                  </a:lnTo>
                  <a:lnTo>
                    <a:pt x="54" y="56"/>
                  </a:lnTo>
                  <a:lnTo>
                    <a:pt x="81" y="76"/>
                  </a:lnTo>
                  <a:lnTo>
                    <a:pt x="108" y="98"/>
                  </a:lnTo>
                  <a:lnTo>
                    <a:pt x="135" y="119"/>
                  </a:lnTo>
                  <a:lnTo>
                    <a:pt x="161" y="139"/>
                  </a:lnTo>
                  <a:lnTo>
                    <a:pt x="188" y="160"/>
                  </a:lnTo>
                  <a:lnTo>
                    <a:pt x="214" y="180"/>
                  </a:lnTo>
                  <a:lnTo>
                    <a:pt x="240" y="201"/>
                  </a:lnTo>
                  <a:lnTo>
                    <a:pt x="266" y="221"/>
                  </a:lnTo>
                  <a:lnTo>
                    <a:pt x="292" y="240"/>
                  </a:lnTo>
                  <a:lnTo>
                    <a:pt x="317" y="259"/>
                  </a:lnTo>
                  <a:lnTo>
                    <a:pt x="343" y="277"/>
                  </a:lnTo>
                  <a:lnTo>
                    <a:pt x="369" y="296"/>
                  </a:lnTo>
                  <a:lnTo>
                    <a:pt x="395" y="312"/>
                  </a:lnTo>
                  <a:lnTo>
                    <a:pt x="421" y="329"/>
                  </a:lnTo>
                  <a:lnTo>
                    <a:pt x="447" y="345"/>
                  </a:lnTo>
                  <a:lnTo>
                    <a:pt x="473" y="360"/>
                  </a:lnTo>
                  <a:lnTo>
                    <a:pt x="499" y="374"/>
                  </a:lnTo>
                  <a:lnTo>
                    <a:pt x="524" y="386"/>
                  </a:lnTo>
                  <a:lnTo>
                    <a:pt x="550" y="398"/>
                  </a:lnTo>
                  <a:lnTo>
                    <a:pt x="576" y="409"/>
                  </a:lnTo>
                  <a:lnTo>
                    <a:pt x="603" y="419"/>
                  </a:lnTo>
                  <a:lnTo>
                    <a:pt x="629" y="427"/>
                  </a:lnTo>
                  <a:lnTo>
                    <a:pt x="655" y="434"/>
                  </a:lnTo>
                  <a:lnTo>
                    <a:pt x="681" y="439"/>
                  </a:lnTo>
                  <a:lnTo>
                    <a:pt x="707" y="443"/>
                  </a:lnTo>
                  <a:lnTo>
                    <a:pt x="733" y="446"/>
                  </a:lnTo>
                  <a:lnTo>
                    <a:pt x="760" y="448"/>
                  </a:lnTo>
                  <a:lnTo>
                    <a:pt x="787" y="448"/>
                  </a:lnTo>
                  <a:lnTo>
                    <a:pt x="814" y="445"/>
                  </a:lnTo>
                  <a:lnTo>
                    <a:pt x="841" y="441"/>
                  </a:lnTo>
                  <a:lnTo>
                    <a:pt x="883" y="430"/>
                  </a:lnTo>
                  <a:lnTo>
                    <a:pt x="917" y="412"/>
                  </a:lnTo>
                  <a:lnTo>
                    <a:pt x="946" y="390"/>
                  </a:lnTo>
                  <a:lnTo>
                    <a:pt x="968" y="366"/>
                  </a:lnTo>
                  <a:lnTo>
                    <a:pt x="984" y="336"/>
                  </a:lnTo>
                  <a:lnTo>
                    <a:pt x="996" y="304"/>
                  </a:lnTo>
                  <a:lnTo>
                    <a:pt x="1003" y="272"/>
                  </a:lnTo>
                  <a:lnTo>
                    <a:pt x="1005" y="237"/>
                  </a:lnTo>
                  <a:lnTo>
                    <a:pt x="1003" y="203"/>
                  </a:lnTo>
                  <a:lnTo>
                    <a:pt x="998" y="169"/>
                  </a:lnTo>
                  <a:lnTo>
                    <a:pt x="989" y="138"/>
                  </a:lnTo>
                  <a:lnTo>
                    <a:pt x="977" y="108"/>
                  </a:lnTo>
                  <a:lnTo>
                    <a:pt x="963" y="82"/>
                  </a:lnTo>
                  <a:lnTo>
                    <a:pt x="946" y="59"/>
                  </a:lnTo>
                  <a:lnTo>
                    <a:pt x="927" y="41"/>
                  </a:lnTo>
                  <a:lnTo>
                    <a:pt x="908" y="29"/>
                  </a:lnTo>
                  <a:lnTo>
                    <a:pt x="889" y="22"/>
                  </a:lnTo>
                  <a:lnTo>
                    <a:pt x="869" y="15"/>
                  </a:lnTo>
                  <a:lnTo>
                    <a:pt x="849" y="11"/>
                  </a:lnTo>
                  <a:lnTo>
                    <a:pt x="827" y="7"/>
                  </a:lnTo>
                  <a:lnTo>
                    <a:pt x="805" y="5"/>
                  </a:lnTo>
                  <a:lnTo>
                    <a:pt x="783" y="5"/>
                  </a:lnTo>
                  <a:lnTo>
                    <a:pt x="762" y="7"/>
                  </a:lnTo>
                  <a:lnTo>
                    <a:pt x="743" y="8"/>
                  </a:lnTo>
                  <a:lnTo>
                    <a:pt x="723" y="12"/>
                  </a:lnTo>
                  <a:lnTo>
                    <a:pt x="706" y="18"/>
                  </a:lnTo>
                  <a:lnTo>
                    <a:pt x="691" y="23"/>
                  </a:lnTo>
                  <a:lnTo>
                    <a:pt x="678" y="31"/>
                  </a:lnTo>
                  <a:lnTo>
                    <a:pt x="669" y="39"/>
                  </a:lnTo>
                  <a:lnTo>
                    <a:pt x="663" y="50"/>
                  </a:lnTo>
                  <a:lnTo>
                    <a:pt x="661" y="61"/>
                  </a:lnTo>
                  <a:lnTo>
                    <a:pt x="662" y="74"/>
                  </a:lnTo>
                  <a:lnTo>
                    <a:pt x="665" y="76"/>
                  </a:lnTo>
                  <a:lnTo>
                    <a:pt x="671" y="74"/>
                  </a:lnTo>
                  <a:lnTo>
                    <a:pt x="681" y="68"/>
                  </a:lnTo>
                  <a:lnTo>
                    <a:pt x="692" y="60"/>
                  </a:lnTo>
                  <a:lnTo>
                    <a:pt x="706" y="50"/>
                  </a:lnTo>
                  <a:lnTo>
                    <a:pt x="724" y="41"/>
                  </a:lnTo>
                  <a:lnTo>
                    <a:pt x="743" y="34"/>
                  </a:lnTo>
                  <a:lnTo>
                    <a:pt x="765" y="30"/>
                  </a:lnTo>
                  <a:lnTo>
                    <a:pt x="777" y="29"/>
                  </a:lnTo>
                  <a:lnTo>
                    <a:pt x="793" y="29"/>
                  </a:lnTo>
                  <a:lnTo>
                    <a:pt x="809" y="29"/>
                  </a:lnTo>
                  <a:lnTo>
                    <a:pt x="828" y="30"/>
                  </a:lnTo>
                  <a:lnTo>
                    <a:pt x="846" y="31"/>
                  </a:lnTo>
                  <a:lnTo>
                    <a:pt x="866" y="35"/>
                  </a:lnTo>
                  <a:lnTo>
                    <a:pt x="886" y="41"/>
                  </a:lnTo>
                  <a:lnTo>
                    <a:pt x="905" y="48"/>
                  </a:lnTo>
                  <a:lnTo>
                    <a:pt x="922" y="59"/>
                  </a:lnTo>
                  <a:lnTo>
                    <a:pt x="939" y="71"/>
                  </a:lnTo>
                  <a:lnTo>
                    <a:pt x="952" y="86"/>
                  </a:lnTo>
                  <a:lnTo>
                    <a:pt x="965" y="105"/>
                  </a:lnTo>
                  <a:lnTo>
                    <a:pt x="973" y="128"/>
                  </a:lnTo>
                  <a:lnTo>
                    <a:pt x="978" y="154"/>
                  </a:lnTo>
                  <a:lnTo>
                    <a:pt x="979" y="186"/>
                  </a:lnTo>
                  <a:lnTo>
                    <a:pt x="976" y="221"/>
                  </a:lnTo>
                  <a:lnTo>
                    <a:pt x="968" y="258"/>
                  </a:lnTo>
                  <a:lnTo>
                    <a:pt x="956" y="289"/>
                  </a:lnTo>
                  <a:lnTo>
                    <a:pt x="942" y="318"/>
                  </a:lnTo>
                  <a:lnTo>
                    <a:pt x="923" y="344"/>
                  </a:lnTo>
                  <a:lnTo>
                    <a:pt x="903" y="364"/>
                  </a:lnTo>
                  <a:lnTo>
                    <a:pt x="879" y="382"/>
                  </a:lnTo>
                  <a:lnTo>
                    <a:pt x="853" y="397"/>
                  </a:lnTo>
                  <a:lnTo>
                    <a:pt x="825" y="408"/>
                  </a:lnTo>
                  <a:lnTo>
                    <a:pt x="796" y="415"/>
                  </a:lnTo>
                  <a:lnTo>
                    <a:pt x="765" y="419"/>
                  </a:lnTo>
                  <a:lnTo>
                    <a:pt x="733" y="420"/>
                  </a:lnTo>
                  <a:lnTo>
                    <a:pt x="701" y="419"/>
                  </a:lnTo>
                  <a:lnTo>
                    <a:pt x="668" y="413"/>
                  </a:lnTo>
                  <a:lnTo>
                    <a:pt x="635" y="405"/>
                  </a:lnTo>
                  <a:lnTo>
                    <a:pt x="603" y="393"/>
                  </a:lnTo>
                  <a:lnTo>
                    <a:pt x="571" y="379"/>
                  </a:lnTo>
                  <a:lnTo>
                    <a:pt x="533" y="360"/>
                  </a:lnTo>
                  <a:lnTo>
                    <a:pt x="496" y="340"/>
                  </a:lnTo>
                  <a:lnTo>
                    <a:pt x="460" y="318"/>
                  </a:lnTo>
                  <a:lnTo>
                    <a:pt x="423" y="296"/>
                  </a:lnTo>
                  <a:lnTo>
                    <a:pt x="388" y="273"/>
                  </a:lnTo>
                  <a:lnTo>
                    <a:pt x="353" y="248"/>
                  </a:lnTo>
                  <a:lnTo>
                    <a:pt x="317" y="224"/>
                  </a:lnTo>
                  <a:lnTo>
                    <a:pt x="283" y="199"/>
                  </a:lnTo>
                  <a:lnTo>
                    <a:pt x="249" y="173"/>
                  </a:lnTo>
                  <a:lnTo>
                    <a:pt x="215" y="149"/>
                  </a:lnTo>
                  <a:lnTo>
                    <a:pt x="181" y="123"/>
                  </a:lnTo>
                  <a:lnTo>
                    <a:pt x="146" y="98"/>
                  </a:lnTo>
                  <a:lnTo>
                    <a:pt x="113" y="72"/>
                  </a:lnTo>
                  <a:lnTo>
                    <a:pt x="79" y="48"/>
                  </a:lnTo>
                  <a:lnTo>
                    <a:pt x="46" y="23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255" y="544"/>
              <a:ext cx="771" cy="215"/>
            </a:xfrm>
            <a:custGeom>
              <a:avLst/>
              <a:gdLst>
                <a:gd name="T0" fmla="*/ 101 w 1542"/>
                <a:gd name="T1" fmla="*/ 13 h 645"/>
                <a:gd name="T2" fmla="*/ 93 w 1542"/>
                <a:gd name="T3" fmla="*/ 12 h 645"/>
                <a:gd name="T4" fmla="*/ 85 w 1542"/>
                <a:gd name="T5" fmla="*/ 10 h 645"/>
                <a:gd name="T6" fmla="*/ 76 w 1542"/>
                <a:gd name="T7" fmla="*/ 9 h 645"/>
                <a:gd name="T8" fmla="*/ 67 w 1542"/>
                <a:gd name="T9" fmla="*/ 8 h 645"/>
                <a:gd name="T10" fmla="*/ 57 w 1542"/>
                <a:gd name="T11" fmla="*/ 8 h 645"/>
                <a:gd name="T12" fmla="*/ 49 w 1542"/>
                <a:gd name="T13" fmla="*/ 7 h 645"/>
                <a:gd name="T14" fmla="*/ 41 w 1542"/>
                <a:gd name="T15" fmla="*/ 7 h 645"/>
                <a:gd name="T16" fmla="*/ 34 w 1542"/>
                <a:gd name="T17" fmla="*/ 8 h 645"/>
                <a:gd name="T18" fmla="*/ 26 w 1542"/>
                <a:gd name="T19" fmla="*/ 8 h 645"/>
                <a:gd name="T20" fmla="*/ 20 w 1542"/>
                <a:gd name="T21" fmla="*/ 9 h 645"/>
                <a:gd name="T22" fmla="*/ 12 w 1542"/>
                <a:gd name="T23" fmla="*/ 11 h 645"/>
                <a:gd name="T24" fmla="*/ 7 w 1542"/>
                <a:gd name="T25" fmla="*/ 14 h 645"/>
                <a:gd name="T26" fmla="*/ 6 w 1542"/>
                <a:gd name="T27" fmla="*/ 17 h 645"/>
                <a:gd name="T28" fmla="*/ 10 w 1542"/>
                <a:gd name="T29" fmla="*/ 19 h 645"/>
                <a:gd name="T30" fmla="*/ 19 w 1542"/>
                <a:gd name="T31" fmla="*/ 21 h 645"/>
                <a:gd name="T32" fmla="*/ 33 w 1542"/>
                <a:gd name="T33" fmla="*/ 22 h 645"/>
                <a:gd name="T34" fmla="*/ 49 w 1542"/>
                <a:gd name="T35" fmla="*/ 22 h 645"/>
                <a:gd name="T36" fmla="*/ 69 w 1542"/>
                <a:gd name="T37" fmla="*/ 21 h 645"/>
                <a:gd name="T38" fmla="*/ 80 w 1542"/>
                <a:gd name="T39" fmla="*/ 20 h 645"/>
                <a:gd name="T40" fmla="*/ 90 w 1542"/>
                <a:gd name="T41" fmla="*/ 18 h 645"/>
                <a:gd name="T42" fmla="*/ 100 w 1542"/>
                <a:gd name="T43" fmla="*/ 16 h 645"/>
                <a:gd name="T44" fmla="*/ 112 w 1542"/>
                <a:gd name="T45" fmla="*/ 13 h 645"/>
                <a:gd name="T46" fmla="*/ 123 w 1542"/>
                <a:gd name="T47" fmla="*/ 11 h 645"/>
                <a:gd name="T48" fmla="*/ 135 w 1542"/>
                <a:gd name="T49" fmla="*/ 8 h 645"/>
                <a:gd name="T50" fmla="*/ 147 w 1542"/>
                <a:gd name="T51" fmla="*/ 6 h 645"/>
                <a:gd name="T52" fmla="*/ 159 w 1542"/>
                <a:gd name="T53" fmla="*/ 4 h 645"/>
                <a:gd name="T54" fmla="*/ 171 w 1542"/>
                <a:gd name="T55" fmla="*/ 2 h 645"/>
                <a:gd name="T56" fmla="*/ 184 w 1542"/>
                <a:gd name="T57" fmla="*/ 1 h 645"/>
                <a:gd name="T58" fmla="*/ 193 w 1542"/>
                <a:gd name="T59" fmla="*/ 0 h 645"/>
                <a:gd name="T60" fmla="*/ 189 w 1542"/>
                <a:gd name="T61" fmla="*/ 1 h 645"/>
                <a:gd name="T62" fmla="*/ 185 w 1542"/>
                <a:gd name="T63" fmla="*/ 1 h 645"/>
                <a:gd name="T64" fmla="*/ 179 w 1542"/>
                <a:gd name="T65" fmla="*/ 2 h 645"/>
                <a:gd name="T66" fmla="*/ 167 w 1542"/>
                <a:gd name="T67" fmla="*/ 4 h 645"/>
                <a:gd name="T68" fmla="*/ 155 w 1542"/>
                <a:gd name="T69" fmla="*/ 6 h 645"/>
                <a:gd name="T70" fmla="*/ 143 w 1542"/>
                <a:gd name="T71" fmla="*/ 9 h 645"/>
                <a:gd name="T72" fmla="*/ 131 w 1542"/>
                <a:gd name="T73" fmla="*/ 12 h 645"/>
                <a:gd name="T74" fmla="*/ 117 w 1542"/>
                <a:gd name="T75" fmla="*/ 15 h 645"/>
                <a:gd name="T76" fmla="*/ 104 w 1542"/>
                <a:gd name="T77" fmla="*/ 18 h 645"/>
                <a:gd name="T78" fmla="*/ 92 w 1542"/>
                <a:gd name="T79" fmla="*/ 20 h 645"/>
                <a:gd name="T80" fmla="*/ 78 w 1542"/>
                <a:gd name="T81" fmla="*/ 22 h 645"/>
                <a:gd name="T82" fmla="*/ 63 w 1542"/>
                <a:gd name="T83" fmla="*/ 23 h 645"/>
                <a:gd name="T84" fmla="*/ 49 w 1542"/>
                <a:gd name="T85" fmla="*/ 24 h 645"/>
                <a:gd name="T86" fmla="*/ 37 w 1542"/>
                <a:gd name="T87" fmla="*/ 24 h 645"/>
                <a:gd name="T88" fmla="*/ 25 w 1542"/>
                <a:gd name="T89" fmla="*/ 23 h 645"/>
                <a:gd name="T90" fmla="*/ 15 w 1542"/>
                <a:gd name="T91" fmla="*/ 22 h 645"/>
                <a:gd name="T92" fmla="*/ 6 w 1542"/>
                <a:gd name="T93" fmla="*/ 20 h 645"/>
                <a:gd name="T94" fmla="*/ 2 w 1542"/>
                <a:gd name="T95" fmla="*/ 18 h 645"/>
                <a:gd name="T96" fmla="*/ 0 w 1542"/>
                <a:gd name="T97" fmla="*/ 15 h 645"/>
                <a:gd name="T98" fmla="*/ 3 w 1542"/>
                <a:gd name="T99" fmla="*/ 12 h 645"/>
                <a:gd name="T100" fmla="*/ 10 w 1542"/>
                <a:gd name="T101" fmla="*/ 9 h 645"/>
                <a:gd name="T102" fmla="*/ 22 w 1542"/>
                <a:gd name="T103" fmla="*/ 7 h 645"/>
                <a:gd name="T104" fmla="*/ 38 w 1542"/>
                <a:gd name="T105" fmla="*/ 6 h 645"/>
                <a:gd name="T106" fmla="*/ 58 w 1542"/>
                <a:gd name="T107" fmla="*/ 7 h 645"/>
                <a:gd name="T108" fmla="*/ 69 w 1542"/>
                <a:gd name="T109" fmla="*/ 8 h 645"/>
                <a:gd name="T110" fmla="*/ 78 w 1542"/>
                <a:gd name="T111" fmla="*/ 9 h 645"/>
                <a:gd name="T112" fmla="*/ 87 w 1542"/>
                <a:gd name="T113" fmla="*/ 10 h 645"/>
                <a:gd name="T114" fmla="*/ 96 w 1542"/>
                <a:gd name="T115" fmla="*/ 11 h 645"/>
                <a:gd name="T116" fmla="*/ 104 w 1542"/>
                <a:gd name="T117" fmla="*/ 13 h 64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542"/>
                <a:gd name="T178" fmla="*/ 0 h 645"/>
                <a:gd name="T179" fmla="*/ 1542 w 1542"/>
                <a:gd name="T180" fmla="*/ 645 h 64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542" h="645">
                  <a:moveTo>
                    <a:pt x="851" y="386"/>
                  </a:moveTo>
                  <a:lnTo>
                    <a:pt x="830" y="371"/>
                  </a:lnTo>
                  <a:lnTo>
                    <a:pt x="809" y="356"/>
                  </a:lnTo>
                  <a:lnTo>
                    <a:pt x="787" y="342"/>
                  </a:lnTo>
                  <a:lnTo>
                    <a:pt x="764" y="329"/>
                  </a:lnTo>
                  <a:lnTo>
                    <a:pt x="742" y="315"/>
                  </a:lnTo>
                  <a:lnTo>
                    <a:pt x="719" y="303"/>
                  </a:lnTo>
                  <a:lnTo>
                    <a:pt x="695" y="290"/>
                  </a:lnTo>
                  <a:lnTo>
                    <a:pt x="673" y="279"/>
                  </a:lnTo>
                  <a:lnTo>
                    <a:pt x="649" y="268"/>
                  </a:lnTo>
                  <a:lnTo>
                    <a:pt x="626" y="259"/>
                  </a:lnTo>
                  <a:lnTo>
                    <a:pt x="602" y="249"/>
                  </a:lnTo>
                  <a:lnTo>
                    <a:pt x="578" y="241"/>
                  </a:lnTo>
                  <a:lnTo>
                    <a:pt x="554" y="233"/>
                  </a:lnTo>
                  <a:lnTo>
                    <a:pt x="532" y="226"/>
                  </a:lnTo>
                  <a:lnTo>
                    <a:pt x="508" y="219"/>
                  </a:lnTo>
                  <a:lnTo>
                    <a:pt x="484" y="214"/>
                  </a:lnTo>
                  <a:lnTo>
                    <a:pt x="461" y="210"/>
                  </a:lnTo>
                  <a:lnTo>
                    <a:pt x="438" y="206"/>
                  </a:lnTo>
                  <a:lnTo>
                    <a:pt x="415" y="202"/>
                  </a:lnTo>
                  <a:lnTo>
                    <a:pt x="393" y="200"/>
                  </a:lnTo>
                  <a:lnTo>
                    <a:pt x="371" y="199"/>
                  </a:lnTo>
                  <a:lnTo>
                    <a:pt x="348" y="198"/>
                  </a:lnTo>
                  <a:lnTo>
                    <a:pt x="327" y="198"/>
                  </a:lnTo>
                  <a:lnTo>
                    <a:pt x="306" y="199"/>
                  </a:lnTo>
                  <a:lnTo>
                    <a:pt x="286" y="202"/>
                  </a:lnTo>
                  <a:lnTo>
                    <a:pt x="266" y="204"/>
                  </a:lnTo>
                  <a:lnTo>
                    <a:pt x="246" y="208"/>
                  </a:lnTo>
                  <a:lnTo>
                    <a:pt x="228" y="214"/>
                  </a:lnTo>
                  <a:lnTo>
                    <a:pt x="209" y="219"/>
                  </a:lnTo>
                  <a:lnTo>
                    <a:pt x="192" y="226"/>
                  </a:lnTo>
                  <a:lnTo>
                    <a:pt x="175" y="234"/>
                  </a:lnTo>
                  <a:lnTo>
                    <a:pt x="159" y="244"/>
                  </a:lnTo>
                  <a:lnTo>
                    <a:pt x="136" y="260"/>
                  </a:lnTo>
                  <a:lnTo>
                    <a:pt x="117" y="278"/>
                  </a:lnTo>
                  <a:lnTo>
                    <a:pt x="98" y="299"/>
                  </a:lnTo>
                  <a:lnTo>
                    <a:pt x="82" y="322"/>
                  </a:lnTo>
                  <a:lnTo>
                    <a:pt x="68" y="348"/>
                  </a:lnTo>
                  <a:lnTo>
                    <a:pt x="56" y="376"/>
                  </a:lnTo>
                  <a:lnTo>
                    <a:pt x="48" y="408"/>
                  </a:lnTo>
                  <a:lnTo>
                    <a:pt x="42" y="442"/>
                  </a:lnTo>
                  <a:lnTo>
                    <a:pt x="42" y="464"/>
                  </a:lnTo>
                  <a:lnTo>
                    <a:pt x="48" y="484"/>
                  </a:lnTo>
                  <a:lnTo>
                    <a:pt x="59" y="505"/>
                  </a:lnTo>
                  <a:lnTo>
                    <a:pt x="74" y="525"/>
                  </a:lnTo>
                  <a:lnTo>
                    <a:pt x="95" y="543"/>
                  </a:lnTo>
                  <a:lnTo>
                    <a:pt x="120" y="561"/>
                  </a:lnTo>
                  <a:lnTo>
                    <a:pt x="149" y="576"/>
                  </a:lnTo>
                  <a:lnTo>
                    <a:pt x="182" y="588"/>
                  </a:lnTo>
                  <a:lnTo>
                    <a:pt x="218" y="597"/>
                  </a:lnTo>
                  <a:lnTo>
                    <a:pt x="259" y="606"/>
                  </a:lnTo>
                  <a:lnTo>
                    <a:pt x="301" y="608"/>
                  </a:lnTo>
                  <a:lnTo>
                    <a:pt x="347" y="610"/>
                  </a:lnTo>
                  <a:lnTo>
                    <a:pt x="396" y="606"/>
                  </a:lnTo>
                  <a:lnTo>
                    <a:pt x="445" y="599"/>
                  </a:lnTo>
                  <a:lnTo>
                    <a:pt x="498" y="587"/>
                  </a:lnTo>
                  <a:lnTo>
                    <a:pt x="552" y="569"/>
                  </a:lnTo>
                  <a:lnTo>
                    <a:pt x="580" y="558"/>
                  </a:lnTo>
                  <a:lnTo>
                    <a:pt x="607" y="546"/>
                  </a:lnTo>
                  <a:lnTo>
                    <a:pt x="635" y="532"/>
                  </a:lnTo>
                  <a:lnTo>
                    <a:pt x="663" y="517"/>
                  </a:lnTo>
                  <a:lnTo>
                    <a:pt x="692" y="501"/>
                  </a:lnTo>
                  <a:lnTo>
                    <a:pt x="720" y="483"/>
                  </a:lnTo>
                  <a:lnTo>
                    <a:pt x="749" y="464"/>
                  </a:lnTo>
                  <a:lnTo>
                    <a:pt x="778" y="445"/>
                  </a:lnTo>
                  <a:lnTo>
                    <a:pt x="807" y="424"/>
                  </a:lnTo>
                  <a:lnTo>
                    <a:pt x="837" y="402"/>
                  </a:lnTo>
                  <a:lnTo>
                    <a:pt x="867" y="380"/>
                  </a:lnTo>
                  <a:lnTo>
                    <a:pt x="897" y="359"/>
                  </a:lnTo>
                  <a:lnTo>
                    <a:pt x="926" y="335"/>
                  </a:lnTo>
                  <a:lnTo>
                    <a:pt x="957" y="312"/>
                  </a:lnTo>
                  <a:lnTo>
                    <a:pt x="987" y="290"/>
                  </a:lnTo>
                  <a:lnTo>
                    <a:pt x="1017" y="267"/>
                  </a:lnTo>
                  <a:lnTo>
                    <a:pt x="1048" y="244"/>
                  </a:lnTo>
                  <a:lnTo>
                    <a:pt x="1079" y="222"/>
                  </a:lnTo>
                  <a:lnTo>
                    <a:pt x="1110" y="199"/>
                  </a:lnTo>
                  <a:lnTo>
                    <a:pt x="1141" y="177"/>
                  </a:lnTo>
                  <a:lnTo>
                    <a:pt x="1174" y="157"/>
                  </a:lnTo>
                  <a:lnTo>
                    <a:pt x="1206" y="136"/>
                  </a:lnTo>
                  <a:lnTo>
                    <a:pt x="1237" y="117"/>
                  </a:lnTo>
                  <a:lnTo>
                    <a:pt x="1269" y="98"/>
                  </a:lnTo>
                  <a:lnTo>
                    <a:pt x="1302" y="80"/>
                  </a:lnTo>
                  <a:lnTo>
                    <a:pt x="1334" y="65"/>
                  </a:lnTo>
                  <a:lnTo>
                    <a:pt x="1368" y="50"/>
                  </a:lnTo>
                  <a:lnTo>
                    <a:pt x="1401" y="36"/>
                  </a:lnTo>
                  <a:lnTo>
                    <a:pt x="1434" y="24"/>
                  </a:lnTo>
                  <a:lnTo>
                    <a:pt x="1467" y="15"/>
                  </a:lnTo>
                  <a:lnTo>
                    <a:pt x="1500" y="6"/>
                  </a:lnTo>
                  <a:lnTo>
                    <a:pt x="1535" y="0"/>
                  </a:lnTo>
                  <a:lnTo>
                    <a:pt x="1542" y="13"/>
                  </a:lnTo>
                  <a:lnTo>
                    <a:pt x="1532" y="15"/>
                  </a:lnTo>
                  <a:lnTo>
                    <a:pt x="1520" y="17"/>
                  </a:lnTo>
                  <a:lnTo>
                    <a:pt x="1510" y="19"/>
                  </a:lnTo>
                  <a:lnTo>
                    <a:pt x="1499" y="21"/>
                  </a:lnTo>
                  <a:lnTo>
                    <a:pt x="1488" y="24"/>
                  </a:lnTo>
                  <a:lnTo>
                    <a:pt x="1479" y="28"/>
                  </a:lnTo>
                  <a:lnTo>
                    <a:pt x="1468" y="31"/>
                  </a:lnTo>
                  <a:lnTo>
                    <a:pt x="1459" y="35"/>
                  </a:lnTo>
                  <a:lnTo>
                    <a:pt x="1428" y="50"/>
                  </a:lnTo>
                  <a:lnTo>
                    <a:pt x="1396" y="66"/>
                  </a:lnTo>
                  <a:lnTo>
                    <a:pt x="1363" y="84"/>
                  </a:lnTo>
                  <a:lnTo>
                    <a:pt x="1332" y="103"/>
                  </a:lnTo>
                  <a:lnTo>
                    <a:pt x="1300" y="124"/>
                  </a:lnTo>
                  <a:lnTo>
                    <a:pt x="1268" y="147"/>
                  </a:lnTo>
                  <a:lnTo>
                    <a:pt x="1236" y="170"/>
                  </a:lnTo>
                  <a:lnTo>
                    <a:pt x="1204" y="193"/>
                  </a:lnTo>
                  <a:lnTo>
                    <a:pt x="1172" y="218"/>
                  </a:lnTo>
                  <a:lnTo>
                    <a:pt x="1139" y="244"/>
                  </a:lnTo>
                  <a:lnTo>
                    <a:pt x="1106" y="270"/>
                  </a:lnTo>
                  <a:lnTo>
                    <a:pt x="1074" y="296"/>
                  </a:lnTo>
                  <a:lnTo>
                    <a:pt x="1041" y="322"/>
                  </a:lnTo>
                  <a:lnTo>
                    <a:pt x="1008" y="348"/>
                  </a:lnTo>
                  <a:lnTo>
                    <a:pt x="973" y="374"/>
                  </a:lnTo>
                  <a:lnTo>
                    <a:pt x="940" y="400"/>
                  </a:lnTo>
                  <a:lnTo>
                    <a:pt x="906" y="425"/>
                  </a:lnTo>
                  <a:lnTo>
                    <a:pt x="872" y="450"/>
                  </a:lnTo>
                  <a:lnTo>
                    <a:pt x="838" y="475"/>
                  </a:lnTo>
                  <a:lnTo>
                    <a:pt x="802" y="496"/>
                  </a:lnTo>
                  <a:lnTo>
                    <a:pt x="767" y="518"/>
                  </a:lnTo>
                  <a:lnTo>
                    <a:pt x="732" y="540"/>
                  </a:lnTo>
                  <a:lnTo>
                    <a:pt x="695" y="559"/>
                  </a:lnTo>
                  <a:lnTo>
                    <a:pt x="659" y="577"/>
                  </a:lnTo>
                  <a:lnTo>
                    <a:pt x="623" y="592"/>
                  </a:lnTo>
                  <a:lnTo>
                    <a:pt x="585" y="607"/>
                  </a:lnTo>
                  <a:lnTo>
                    <a:pt x="548" y="619"/>
                  </a:lnTo>
                  <a:lnTo>
                    <a:pt x="510" y="629"/>
                  </a:lnTo>
                  <a:lnTo>
                    <a:pt x="471" y="637"/>
                  </a:lnTo>
                  <a:lnTo>
                    <a:pt x="433" y="643"/>
                  </a:lnTo>
                  <a:lnTo>
                    <a:pt x="394" y="645"/>
                  </a:lnTo>
                  <a:lnTo>
                    <a:pt x="354" y="645"/>
                  </a:lnTo>
                  <a:lnTo>
                    <a:pt x="323" y="644"/>
                  </a:lnTo>
                  <a:lnTo>
                    <a:pt x="292" y="640"/>
                  </a:lnTo>
                  <a:lnTo>
                    <a:pt x="262" y="634"/>
                  </a:lnTo>
                  <a:lnTo>
                    <a:pt x="232" y="629"/>
                  </a:lnTo>
                  <a:lnTo>
                    <a:pt x="202" y="621"/>
                  </a:lnTo>
                  <a:lnTo>
                    <a:pt x="174" y="611"/>
                  </a:lnTo>
                  <a:lnTo>
                    <a:pt x="147" y="600"/>
                  </a:lnTo>
                  <a:lnTo>
                    <a:pt x="121" y="588"/>
                  </a:lnTo>
                  <a:lnTo>
                    <a:pt x="97" y="573"/>
                  </a:lnTo>
                  <a:lnTo>
                    <a:pt x="75" y="558"/>
                  </a:lnTo>
                  <a:lnTo>
                    <a:pt x="55" y="540"/>
                  </a:lnTo>
                  <a:lnTo>
                    <a:pt x="38" y="522"/>
                  </a:lnTo>
                  <a:lnTo>
                    <a:pt x="23" y="502"/>
                  </a:lnTo>
                  <a:lnTo>
                    <a:pt x="13" y="480"/>
                  </a:lnTo>
                  <a:lnTo>
                    <a:pt x="5" y="457"/>
                  </a:lnTo>
                  <a:lnTo>
                    <a:pt x="0" y="432"/>
                  </a:lnTo>
                  <a:lnTo>
                    <a:pt x="0" y="406"/>
                  </a:lnTo>
                  <a:lnTo>
                    <a:pt x="4" y="380"/>
                  </a:lnTo>
                  <a:lnTo>
                    <a:pt x="11" y="353"/>
                  </a:lnTo>
                  <a:lnTo>
                    <a:pt x="21" y="327"/>
                  </a:lnTo>
                  <a:lnTo>
                    <a:pt x="37" y="303"/>
                  </a:lnTo>
                  <a:lnTo>
                    <a:pt x="55" y="278"/>
                  </a:lnTo>
                  <a:lnTo>
                    <a:pt x="78" y="255"/>
                  </a:lnTo>
                  <a:lnTo>
                    <a:pt x="105" y="234"/>
                  </a:lnTo>
                  <a:lnTo>
                    <a:pt x="135" y="215"/>
                  </a:lnTo>
                  <a:lnTo>
                    <a:pt x="171" y="199"/>
                  </a:lnTo>
                  <a:lnTo>
                    <a:pt x="210" y="187"/>
                  </a:lnTo>
                  <a:lnTo>
                    <a:pt x="253" y="177"/>
                  </a:lnTo>
                  <a:lnTo>
                    <a:pt x="300" y="172"/>
                  </a:lnTo>
                  <a:lnTo>
                    <a:pt x="352" y="172"/>
                  </a:lnTo>
                  <a:lnTo>
                    <a:pt x="408" y="174"/>
                  </a:lnTo>
                  <a:lnTo>
                    <a:pt x="468" y="184"/>
                  </a:lnTo>
                  <a:lnTo>
                    <a:pt x="494" y="189"/>
                  </a:lnTo>
                  <a:lnTo>
                    <a:pt x="519" y="196"/>
                  </a:lnTo>
                  <a:lnTo>
                    <a:pt x="545" y="204"/>
                  </a:lnTo>
                  <a:lnTo>
                    <a:pt x="570" y="213"/>
                  </a:lnTo>
                  <a:lnTo>
                    <a:pt x="595" y="222"/>
                  </a:lnTo>
                  <a:lnTo>
                    <a:pt x="620" y="232"/>
                  </a:lnTo>
                  <a:lnTo>
                    <a:pt x="645" y="243"/>
                  </a:lnTo>
                  <a:lnTo>
                    <a:pt x="670" y="255"/>
                  </a:lnTo>
                  <a:lnTo>
                    <a:pt x="693" y="267"/>
                  </a:lnTo>
                  <a:lnTo>
                    <a:pt x="718" y="281"/>
                  </a:lnTo>
                  <a:lnTo>
                    <a:pt x="742" y="294"/>
                  </a:lnTo>
                  <a:lnTo>
                    <a:pt x="766" y="308"/>
                  </a:lnTo>
                  <a:lnTo>
                    <a:pt x="791" y="323"/>
                  </a:lnTo>
                  <a:lnTo>
                    <a:pt x="815" y="339"/>
                  </a:lnTo>
                  <a:lnTo>
                    <a:pt x="839" y="354"/>
                  </a:lnTo>
                  <a:lnTo>
                    <a:pt x="862" y="371"/>
                  </a:lnTo>
                  <a:lnTo>
                    <a:pt x="851" y="386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762" y="230"/>
              <a:ext cx="389" cy="353"/>
            </a:xfrm>
            <a:custGeom>
              <a:avLst/>
              <a:gdLst>
                <a:gd name="T0" fmla="*/ 68 w 778"/>
                <a:gd name="T1" fmla="*/ 35 h 1058"/>
                <a:gd name="T2" fmla="*/ 74 w 778"/>
                <a:gd name="T3" fmla="*/ 34 h 1058"/>
                <a:gd name="T4" fmla="*/ 79 w 778"/>
                <a:gd name="T5" fmla="*/ 34 h 1058"/>
                <a:gd name="T6" fmla="*/ 84 w 778"/>
                <a:gd name="T7" fmla="*/ 34 h 1058"/>
                <a:gd name="T8" fmla="*/ 88 w 778"/>
                <a:gd name="T9" fmla="*/ 34 h 1058"/>
                <a:gd name="T10" fmla="*/ 91 w 778"/>
                <a:gd name="T11" fmla="*/ 35 h 1058"/>
                <a:gd name="T12" fmla="*/ 94 w 778"/>
                <a:gd name="T13" fmla="*/ 35 h 1058"/>
                <a:gd name="T14" fmla="*/ 96 w 778"/>
                <a:gd name="T15" fmla="*/ 36 h 1058"/>
                <a:gd name="T16" fmla="*/ 97 w 778"/>
                <a:gd name="T17" fmla="*/ 38 h 1058"/>
                <a:gd name="T18" fmla="*/ 97 w 778"/>
                <a:gd name="T19" fmla="*/ 38 h 1058"/>
                <a:gd name="T20" fmla="*/ 94 w 778"/>
                <a:gd name="T21" fmla="*/ 39 h 1058"/>
                <a:gd name="T22" fmla="*/ 89 w 778"/>
                <a:gd name="T23" fmla="*/ 39 h 1058"/>
                <a:gd name="T24" fmla="*/ 83 w 778"/>
                <a:gd name="T25" fmla="*/ 39 h 1058"/>
                <a:gd name="T26" fmla="*/ 75 w 778"/>
                <a:gd name="T27" fmla="*/ 38 h 1058"/>
                <a:gd name="T28" fmla="*/ 67 w 778"/>
                <a:gd name="T29" fmla="*/ 37 h 1058"/>
                <a:gd name="T30" fmla="*/ 58 w 778"/>
                <a:gd name="T31" fmla="*/ 36 h 1058"/>
                <a:gd name="T32" fmla="*/ 49 w 778"/>
                <a:gd name="T33" fmla="*/ 33 h 1058"/>
                <a:gd name="T34" fmla="*/ 42 w 778"/>
                <a:gd name="T35" fmla="*/ 30 h 1058"/>
                <a:gd name="T36" fmla="*/ 33 w 778"/>
                <a:gd name="T37" fmla="*/ 26 h 1058"/>
                <a:gd name="T38" fmla="*/ 25 w 778"/>
                <a:gd name="T39" fmla="*/ 22 h 1058"/>
                <a:gd name="T40" fmla="*/ 19 w 778"/>
                <a:gd name="T41" fmla="*/ 17 h 1058"/>
                <a:gd name="T42" fmla="*/ 12 w 778"/>
                <a:gd name="T43" fmla="*/ 12 h 1058"/>
                <a:gd name="T44" fmla="*/ 6 w 778"/>
                <a:gd name="T45" fmla="*/ 8 h 1058"/>
                <a:gd name="T46" fmla="*/ 2 w 778"/>
                <a:gd name="T47" fmla="*/ 3 h 1058"/>
                <a:gd name="T48" fmla="*/ 2 w 778"/>
                <a:gd name="T49" fmla="*/ 0 h 1058"/>
                <a:gd name="T50" fmla="*/ 6 w 778"/>
                <a:gd name="T51" fmla="*/ 6 h 1058"/>
                <a:gd name="T52" fmla="*/ 12 w 778"/>
                <a:gd name="T53" fmla="*/ 11 h 1058"/>
                <a:gd name="T54" fmla="*/ 19 w 778"/>
                <a:gd name="T55" fmla="*/ 16 h 1058"/>
                <a:gd name="T56" fmla="*/ 26 w 778"/>
                <a:gd name="T57" fmla="*/ 21 h 1058"/>
                <a:gd name="T58" fmla="*/ 34 w 778"/>
                <a:gd name="T59" fmla="*/ 25 h 1058"/>
                <a:gd name="T60" fmla="*/ 42 w 778"/>
                <a:gd name="T61" fmla="*/ 28 h 1058"/>
                <a:gd name="T62" fmla="*/ 49 w 778"/>
                <a:gd name="T63" fmla="*/ 31 h 1058"/>
                <a:gd name="T64" fmla="*/ 55 w 778"/>
                <a:gd name="T65" fmla="*/ 33 h 1058"/>
                <a:gd name="T66" fmla="*/ 61 w 778"/>
                <a:gd name="T67" fmla="*/ 35 h 1058"/>
                <a:gd name="T68" fmla="*/ 69 w 778"/>
                <a:gd name="T69" fmla="*/ 37 h 1058"/>
                <a:gd name="T70" fmla="*/ 75 w 778"/>
                <a:gd name="T71" fmla="*/ 37 h 1058"/>
                <a:gd name="T72" fmla="*/ 81 w 778"/>
                <a:gd name="T73" fmla="*/ 38 h 1058"/>
                <a:gd name="T74" fmla="*/ 86 w 778"/>
                <a:gd name="T75" fmla="*/ 38 h 1058"/>
                <a:gd name="T76" fmla="*/ 90 w 778"/>
                <a:gd name="T77" fmla="*/ 38 h 1058"/>
                <a:gd name="T78" fmla="*/ 93 w 778"/>
                <a:gd name="T79" fmla="*/ 37 h 1058"/>
                <a:gd name="T80" fmla="*/ 93 w 778"/>
                <a:gd name="T81" fmla="*/ 37 h 1058"/>
                <a:gd name="T82" fmla="*/ 93 w 778"/>
                <a:gd name="T83" fmla="*/ 36 h 1058"/>
                <a:gd name="T84" fmla="*/ 91 w 778"/>
                <a:gd name="T85" fmla="*/ 36 h 1058"/>
                <a:gd name="T86" fmla="*/ 88 w 778"/>
                <a:gd name="T87" fmla="*/ 36 h 1058"/>
                <a:gd name="T88" fmla="*/ 84 w 778"/>
                <a:gd name="T89" fmla="*/ 35 h 1058"/>
                <a:gd name="T90" fmla="*/ 80 w 778"/>
                <a:gd name="T91" fmla="*/ 35 h 1058"/>
                <a:gd name="T92" fmla="*/ 76 w 778"/>
                <a:gd name="T93" fmla="*/ 35 h 1058"/>
                <a:gd name="T94" fmla="*/ 71 w 778"/>
                <a:gd name="T95" fmla="*/ 35 h 1058"/>
                <a:gd name="T96" fmla="*/ 66 w 778"/>
                <a:gd name="T97" fmla="*/ 35 h 105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78"/>
                <a:gd name="T148" fmla="*/ 0 h 1058"/>
                <a:gd name="T149" fmla="*/ 778 w 778"/>
                <a:gd name="T150" fmla="*/ 1058 h 105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78" h="1058">
                  <a:moveTo>
                    <a:pt x="520" y="941"/>
                  </a:moveTo>
                  <a:lnTo>
                    <a:pt x="543" y="936"/>
                  </a:lnTo>
                  <a:lnTo>
                    <a:pt x="567" y="932"/>
                  </a:lnTo>
                  <a:lnTo>
                    <a:pt x="589" y="930"/>
                  </a:lnTo>
                  <a:lnTo>
                    <a:pt x="610" y="926"/>
                  </a:lnTo>
                  <a:lnTo>
                    <a:pt x="630" y="924"/>
                  </a:lnTo>
                  <a:lnTo>
                    <a:pt x="649" y="923"/>
                  </a:lnTo>
                  <a:lnTo>
                    <a:pt x="667" y="923"/>
                  </a:lnTo>
                  <a:lnTo>
                    <a:pt x="684" y="923"/>
                  </a:lnTo>
                  <a:lnTo>
                    <a:pt x="699" y="926"/>
                  </a:lnTo>
                  <a:lnTo>
                    <a:pt x="714" y="930"/>
                  </a:lnTo>
                  <a:lnTo>
                    <a:pt x="726" y="935"/>
                  </a:lnTo>
                  <a:lnTo>
                    <a:pt x="739" y="943"/>
                  </a:lnTo>
                  <a:lnTo>
                    <a:pt x="750" y="953"/>
                  </a:lnTo>
                  <a:lnTo>
                    <a:pt x="759" y="965"/>
                  </a:lnTo>
                  <a:lnTo>
                    <a:pt x="768" y="980"/>
                  </a:lnTo>
                  <a:lnTo>
                    <a:pt x="775" y="998"/>
                  </a:lnTo>
                  <a:lnTo>
                    <a:pt x="778" y="1013"/>
                  </a:lnTo>
                  <a:lnTo>
                    <a:pt x="776" y="1025"/>
                  </a:lnTo>
                  <a:lnTo>
                    <a:pt x="770" y="1036"/>
                  </a:lnTo>
                  <a:lnTo>
                    <a:pt x="759" y="1046"/>
                  </a:lnTo>
                  <a:lnTo>
                    <a:pt x="745" y="1053"/>
                  </a:lnTo>
                  <a:lnTo>
                    <a:pt x="727" y="1057"/>
                  </a:lnTo>
                  <a:lnTo>
                    <a:pt x="706" y="1058"/>
                  </a:lnTo>
                  <a:lnTo>
                    <a:pt x="682" y="1058"/>
                  </a:lnTo>
                  <a:lnTo>
                    <a:pt x="657" y="1054"/>
                  </a:lnTo>
                  <a:lnTo>
                    <a:pt x="629" y="1047"/>
                  </a:lnTo>
                  <a:lnTo>
                    <a:pt x="598" y="1037"/>
                  </a:lnTo>
                  <a:lnTo>
                    <a:pt x="566" y="1024"/>
                  </a:lnTo>
                  <a:lnTo>
                    <a:pt x="533" y="1007"/>
                  </a:lnTo>
                  <a:lnTo>
                    <a:pt x="500" y="987"/>
                  </a:lnTo>
                  <a:lnTo>
                    <a:pt x="466" y="961"/>
                  </a:lnTo>
                  <a:lnTo>
                    <a:pt x="430" y="932"/>
                  </a:lnTo>
                  <a:lnTo>
                    <a:pt x="396" y="898"/>
                  </a:lnTo>
                  <a:lnTo>
                    <a:pt x="363" y="857"/>
                  </a:lnTo>
                  <a:lnTo>
                    <a:pt x="329" y="812"/>
                  </a:lnTo>
                  <a:lnTo>
                    <a:pt x="297" y="762"/>
                  </a:lnTo>
                  <a:lnTo>
                    <a:pt x="263" y="706"/>
                  </a:lnTo>
                  <a:lnTo>
                    <a:pt x="232" y="648"/>
                  </a:lnTo>
                  <a:lnTo>
                    <a:pt x="202" y="587"/>
                  </a:lnTo>
                  <a:lnTo>
                    <a:pt x="173" y="524"/>
                  </a:lnTo>
                  <a:lnTo>
                    <a:pt x="145" y="460"/>
                  </a:lnTo>
                  <a:lnTo>
                    <a:pt x="118" y="395"/>
                  </a:lnTo>
                  <a:lnTo>
                    <a:pt x="93" y="330"/>
                  </a:lnTo>
                  <a:lnTo>
                    <a:pt x="70" y="266"/>
                  </a:lnTo>
                  <a:lnTo>
                    <a:pt x="50" y="205"/>
                  </a:lnTo>
                  <a:lnTo>
                    <a:pt x="31" y="145"/>
                  </a:lnTo>
                  <a:lnTo>
                    <a:pt x="14" y="87"/>
                  </a:lnTo>
                  <a:lnTo>
                    <a:pt x="0" y="34"/>
                  </a:lnTo>
                  <a:lnTo>
                    <a:pt x="16" y="0"/>
                  </a:lnTo>
                  <a:lnTo>
                    <a:pt x="32" y="77"/>
                  </a:lnTo>
                  <a:lnTo>
                    <a:pt x="52" y="150"/>
                  </a:lnTo>
                  <a:lnTo>
                    <a:pt x="74" y="224"/>
                  </a:lnTo>
                  <a:lnTo>
                    <a:pt x="98" y="295"/>
                  </a:lnTo>
                  <a:lnTo>
                    <a:pt x="124" y="363"/>
                  </a:lnTo>
                  <a:lnTo>
                    <a:pt x="152" y="429"/>
                  </a:lnTo>
                  <a:lnTo>
                    <a:pt x="181" y="493"/>
                  </a:lnTo>
                  <a:lnTo>
                    <a:pt x="212" y="553"/>
                  </a:lnTo>
                  <a:lnTo>
                    <a:pt x="242" y="610"/>
                  </a:lnTo>
                  <a:lnTo>
                    <a:pt x="272" y="663"/>
                  </a:lnTo>
                  <a:lnTo>
                    <a:pt x="303" y="714"/>
                  </a:lnTo>
                  <a:lnTo>
                    <a:pt x="332" y="760"/>
                  </a:lnTo>
                  <a:lnTo>
                    <a:pt x="362" y="803"/>
                  </a:lnTo>
                  <a:lnTo>
                    <a:pt x="390" y="840"/>
                  </a:lnTo>
                  <a:lnTo>
                    <a:pt x="416" y="872"/>
                  </a:lnTo>
                  <a:lnTo>
                    <a:pt x="441" y="901"/>
                  </a:lnTo>
                  <a:lnTo>
                    <a:pt x="467" y="927"/>
                  </a:lnTo>
                  <a:lnTo>
                    <a:pt x="494" y="950"/>
                  </a:lnTo>
                  <a:lnTo>
                    <a:pt x="521" y="969"/>
                  </a:lnTo>
                  <a:lnTo>
                    <a:pt x="547" y="986"/>
                  </a:lnTo>
                  <a:lnTo>
                    <a:pt x="573" y="999"/>
                  </a:lnTo>
                  <a:lnTo>
                    <a:pt x="598" y="1009"/>
                  </a:lnTo>
                  <a:lnTo>
                    <a:pt x="622" y="1016"/>
                  </a:lnTo>
                  <a:lnTo>
                    <a:pt x="645" y="1021"/>
                  </a:lnTo>
                  <a:lnTo>
                    <a:pt x="667" y="1024"/>
                  </a:lnTo>
                  <a:lnTo>
                    <a:pt x="686" y="1024"/>
                  </a:lnTo>
                  <a:lnTo>
                    <a:pt x="703" y="1024"/>
                  </a:lnTo>
                  <a:lnTo>
                    <a:pt x="718" y="1020"/>
                  </a:lnTo>
                  <a:lnTo>
                    <a:pt x="729" y="1016"/>
                  </a:lnTo>
                  <a:lnTo>
                    <a:pt x="737" y="1010"/>
                  </a:lnTo>
                  <a:lnTo>
                    <a:pt x="743" y="1003"/>
                  </a:lnTo>
                  <a:lnTo>
                    <a:pt x="744" y="995"/>
                  </a:lnTo>
                  <a:lnTo>
                    <a:pt x="742" y="988"/>
                  </a:lnTo>
                  <a:lnTo>
                    <a:pt x="737" y="983"/>
                  </a:lnTo>
                  <a:lnTo>
                    <a:pt x="731" y="977"/>
                  </a:lnTo>
                  <a:lnTo>
                    <a:pt x="723" y="972"/>
                  </a:lnTo>
                  <a:lnTo>
                    <a:pt x="713" y="968"/>
                  </a:lnTo>
                  <a:lnTo>
                    <a:pt x="700" y="964"/>
                  </a:lnTo>
                  <a:lnTo>
                    <a:pt x="687" y="960"/>
                  </a:lnTo>
                  <a:lnTo>
                    <a:pt x="672" y="957"/>
                  </a:lnTo>
                  <a:lnTo>
                    <a:pt x="657" y="954"/>
                  </a:lnTo>
                  <a:lnTo>
                    <a:pt x="639" y="953"/>
                  </a:lnTo>
                  <a:lnTo>
                    <a:pt x="621" y="950"/>
                  </a:lnTo>
                  <a:lnTo>
                    <a:pt x="604" y="950"/>
                  </a:lnTo>
                  <a:lnTo>
                    <a:pt x="584" y="950"/>
                  </a:lnTo>
                  <a:lnTo>
                    <a:pt x="565" y="950"/>
                  </a:lnTo>
                  <a:lnTo>
                    <a:pt x="546" y="951"/>
                  </a:lnTo>
                  <a:lnTo>
                    <a:pt x="527" y="954"/>
                  </a:lnTo>
                  <a:lnTo>
                    <a:pt x="520" y="941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509" y="128"/>
              <a:ext cx="298" cy="429"/>
            </a:xfrm>
            <a:custGeom>
              <a:avLst/>
              <a:gdLst>
                <a:gd name="T0" fmla="*/ 62 w 594"/>
                <a:gd name="T1" fmla="*/ 11 h 1289"/>
                <a:gd name="T2" fmla="*/ 60 w 594"/>
                <a:gd name="T3" fmla="*/ 8 h 1289"/>
                <a:gd name="T4" fmla="*/ 60 w 594"/>
                <a:gd name="T5" fmla="*/ 5 h 1289"/>
                <a:gd name="T6" fmla="*/ 61 w 594"/>
                <a:gd name="T7" fmla="*/ 2 h 1289"/>
                <a:gd name="T8" fmla="*/ 63 w 594"/>
                <a:gd name="T9" fmla="*/ 1 h 1289"/>
                <a:gd name="T10" fmla="*/ 66 w 594"/>
                <a:gd name="T11" fmla="*/ 0 h 1289"/>
                <a:gd name="T12" fmla="*/ 68 w 594"/>
                <a:gd name="T13" fmla="*/ 0 h 1289"/>
                <a:gd name="T14" fmla="*/ 71 w 594"/>
                <a:gd name="T15" fmla="*/ 1 h 1289"/>
                <a:gd name="T16" fmla="*/ 73 w 594"/>
                <a:gd name="T17" fmla="*/ 2 h 1289"/>
                <a:gd name="T18" fmla="*/ 75 w 594"/>
                <a:gd name="T19" fmla="*/ 4 h 1289"/>
                <a:gd name="T20" fmla="*/ 74 w 594"/>
                <a:gd name="T21" fmla="*/ 8 h 1289"/>
                <a:gd name="T22" fmla="*/ 71 w 594"/>
                <a:gd name="T23" fmla="*/ 13 h 1289"/>
                <a:gd name="T24" fmla="*/ 65 w 594"/>
                <a:gd name="T25" fmla="*/ 20 h 1289"/>
                <a:gd name="T26" fmla="*/ 57 w 594"/>
                <a:gd name="T27" fmla="*/ 26 h 1289"/>
                <a:gd name="T28" fmla="*/ 47 w 594"/>
                <a:gd name="T29" fmla="*/ 31 h 1289"/>
                <a:gd name="T30" fmla="*/ 37 w 594"/>
                <a:gd name="T31" fmla="*/ 36 h 1289"/>
                <a:gd name="T32" fmla="*/ 28 w 594"/>
                <a:gd name="T33" fmla="*/ 41 h 1289"/>
                <a:gd name="T34" fmla="*/ 19 w 594"/>
                <a:gd name="T35" fmla="*/ 44 h 1289"/>
                <a:gd name="T36" fmla="*/ 13 w 594"/>
                <a:gd name="T37" fmla="*/ 46 h 1289"/>
                <a:gd name="T38" fmla="*/ 10 w 594"/>
                <a:gd name="T39" fmla="*/ 46 h 1289"/>
                <a:gd name="T40" fmla="*/ 7 w 594"/>
                <a:gd name="T41" fmla="*/ 47 h 1289"/>
                <a:gd name="T42" fmla="*/ 5 w 594"/>
                <a:gd name="T43" fmla="*/ 47 h 1289"/>
                <a:gd name="T44" fmla="*/ 0 w 594"/>
                <a:gd name="T45" fmla="*/ 47 h 1289"/>
                <a:gd name="T46" fmla="*/ 7 w 594"/>
                <a:gd name="T47" fmla="*/ 46 h 1289"/>
                <a:gd name="T48" fmla="*/ 13 w 594"/>
                <a:gd name="T49" fmla="*/ 44 h 1289"/>
                <a:gd name="T50" fmla="*/ 18 w 594"/>
                <a:gd name="T51" fmla="*/ 42 h 1289"/>
                <a:gd name="T52" fmla="*/ 23 w 594"/>
                <a:gd name="T53" fmla="*/ 39 h 1289"/>
                <a:gd name="T54" fmla="*/ 28 w 594"/>
                <a:gd name="T55" fmla="*/ 37 h 1289"/>
                <a:gd name="T56" fmla="*/ 33 w 594"/>
                <a:gd name="T57" fmla="*/ 35 h 1289"/>
                <a:gd name="T58" fmla="*/ 38 w 594"/>
                <a:gd name="T59" fmla="*/ 32 h 1289"/>
                <a:gd name="T60" fmla="*/ 43 w 594"/>
                <a:gd name="T61" fmla="*/ 29 h 1289"/>
                <a:gd name="T62" fmla="*/ 49 w 594"/>
                <a:gd name="T63" fmla="*/ 26 h 1289"/>
                <a:gd name="T64" fmla="*/ 55 w 594"/>
                <a:gd name="T65" fmla="*/ 22 h 1289"/>
                <a:gd name="T66" fmla="*/ 60 w 594"/>
                <a:gd name="T67" fmla="*/ 19 h 1289"/>
                <a:gd name="T68" fmla="*/ 63 w 594"/>
                <a:gd name="T69" fmla="*/ 15 h 1289"/>
                <a:gd name="T70" fmla="*/ 67 w 594"/>
                <a:gd name="T71" fmla="*/ 12 h 1289"/>
                <a:gd name="T72" fmla="*/ 69 w 594"/>
                <a:gd name="T73" fmla="*/ 10 h 1289"/>
                <a:gd name="T74" fmla="*/ 71 w 594"/>
                <a:gd name="T75" fmla="*/ 7 h 1289"/>
                <a:gd name="T76" fmla="*/ 72 w 594"/>
                <a:gd name="T77" fmla="*/ 6 h 1289"/>
                <a:gd name="T78" fmla="*/ 71 w 594"/>
                <a:gd name="T79" fmla="*/ 3 h 1289"/>
                <a:gd name="T80" fmla="*/ 67 w 594"/>
                <a:gd name="T81" fmla="*/ 2 h 1289"/>
                <a:gd name="T82" fmla="*/ 63 w 594"/>
                <a:gd name="T83" fmla="*/ 3 h 1289"/>
                <a:gd name="T84" fmla="*/ 63 w 594"/>
                <a:gd name="T85" fmla="*/ 7 h 1289"/>
                <a:gd name="T86" fmla="*/ 64 w 594"/>
                <a:gd name="T87" fmla="*/ 9 h 1289"/>
                <a:gd name="T88" fmla="*/ 66 w 594"/>
                <a:gd name="T89" fmla="*/ 11 h 128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94"/>
                <a:gd name="T136" fmla="*/ 0 h 1289"/>
                <a:gd name="T137" fmla="*/ 594 w 594"/>
                <a:gd name="T138" fmla="*/ 1289 h 128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94" h="1289">
                  <a:moveTo>
                    <a:pt x="506" y="341"/>
                  </a:moveTo>
                  <a:lnTo>
                    <a:pt x="493" y="289"/>
                  </a:lnTo>
                  <a:lnTo>
                    <a:pt x="485" y="243"/>
                  </a:lnTo>
                  <a:lnTo>
                    <a:pt x="479" y="203"/>
                  </a:lnTo>
                  <a:lnTo>
                    <a:pt x="477" y="172"/>
                  </a:lnTo>
                  <a:lnTo>
                    <a:pt x="478" y="128"/>
                  </a:lnTo>
                  <a:lnTo>
                    <a:pt x="481" y="91"/>
                  </a:lnTo>
                  <a:lnTo>
                    <a:pt x="487" y="63"/>
                  </a:lnTo>
                  <a:lnTo>
                    <a:pt x="495" y="38"/>
                  </a:lnTo>
                  <a:lnTo>
                    <a:pt x="503" y="22"/>
                  </a:lnTo>
                  <a:lnTo>
                    <a:pt x="512" y="9"/>
                  </a:lnTo>
                  <a:lnTo>
                    <a:pt x="522" y="3"/>
                  </a:lnTo>
                  <a:lnTo>
                    <a:pt x="531" y="0"/>
                  </a:lnTo>
                  <a:lnTo>
                    <a:pt x="540" y="3"/>
                  </a:lnTo>
                  <a:lnTo>
                    <a:pt x="551" y="8"/>
                  </a:lnTo>
                  <a:lnTo>
                    <a:pt x="561" y="19"/>
                  </a:lnTo>
                  <a:lnTo>
                    <a:pt x="571" y="33"/>
                  </a:lnTo>
                  <a:lnTo>
                    <a:pt x="581" y="52"/>
                  </a:lnTo>
                  <a:lnTo>
                    <a:pt x="588" y="74"/>
                  </a:lnTo>
                  <a:lnTo>
                    <a:pt x="593" y="101"/>
                  </a:lnTo>
                  <a:lnTo>
                    <a:pt x="594" y="131"/>
                  </a:lnTo>
                  <a:lnTo>
                    <a:pt x="590" y="206"/>
                  </a:lnTo>
                  <a:lnTo>
                    <a:pt x="579" y="284"/>
                  </a:lnTo>
                  <a:lnTo>
                    <a:pt x="562" y="364"/>
                  </a:lnTo>
                  <a:lnTo>
                    <a:pt x="540" y="446"/>
                  </a:lnTo>
                  <a:lnTo>
                    <a:pt x="513" y="528"/>
                  </a:lnTo>
                  <a:lnTo>
                    <a:pt x="483" y="610"/>
                  </a:lnTo>
                  <a:lnTo>
                    <a:pt x="449" y="691"/>
                  </a:lnTo>
                  <a:lnTo>
                    <a:pt x="414" y="770"/>
                  </a:lnTo>
                  <a:lnTo>
                    <a:pt x="375" y="846"/>
                  </a:lnTo>
                  <a:lnTo>
                    <a:pt x="336" y="919"/>
                  </a:lnTo>
                  <a:lnTo>
                    <a:pt x="296" y="985"/>
                  </a:lnTo>
                  <a:lnTo>
                    <a:pt x="256" y="1048"/>
                  </a:lnTo>
                  <a:lnTo>
                    <a:pt x="218" y="1104"/>
                  </a:lnTo>
                  <a:lnTo>
                    <a:pt x="180" y="1153"/>
                  </a:lnTo>
                  <a:lnTo>
                    <a:pt x="145" y="1194"/>
                  </a:lnTo>
                  <a:lnTo>
                    <a:pt x="112" y="1226"/>
                  </a:lnTo>
                  <a:lnTo>
                    <a:pt x="100" y="1235"/>
                  </a:lnTo>
                  <a:lnTo>
                    <a:pt x="90" y="1245"/>
                  </a:lnTo>
                  <a:lnTo>
                    <a:pt x="79" y="1253"/>
                  </a:lnTo>
                  <a:lnTo>
                    <a:pt x="67" y="1261"/>
                  </a:lnTo>
                  <a:lnTo>
                    <a:pt x="56" y="1268"/>
                  </a:lnTo>
                  <a:lnTo>
                    <a:pt x="44" y="1275"/>
                  </a:lnTo>
                  <a:lnTo>
                    <a:pt x="33" y="1282"/>
                  </a:lnTo>
                  <a:lnTo>
                    <a:pt x="22" y="1289"/>
                  </a:lnTo>
                  <a:lnTo>
                    <a:pt x="0" y="1271"/>
                  </a:lnTo>
                  <a:lnTo>
                    <a:pt x="26" y="1254"/>
                  </a:lnTo>
                  <a:lnTo>
                    <a:pt x="52" y="1234"/>
                  </a:lnTo>
                  <a:lnTo>
                    <a:pt x="75" y="1212"/>
                  </a:lnTo>
                  <a:lnTo>
                    <a:pt x="98" y="1188"/>
                  </a:lnTo>
                  <a:lnTo>
                    <a:pt x="121" y="1160"/>
                  </a:lnTo>
                  <a:lnTo>
                    <a:pt x="142" y="1132"/>
                  </a:lnTo>
                  <a:lnTo>
                    <a:pt x="164" y="1102"/>
                  </a:lnTo>
                  <a:lnTo>
                    <a:pt x="183" y="1070"/>
                  </a:lnTo>
                  <a:lnTo>
                    <a:pt x="204" y="1037"/>
                  </a:lnTo>
                  <a:lnTo>
                    <a:pt x="224" y="1003"/>
                  </a:lnTo>
                  <a:lnTo>
                    <a:pt x="242" y="969"/>
                  </a:lnTo>
                  <a:lnTo>
                    <a:pt x="262" y="934"/>
                  </a:lnTo>
                  <a:lnTo>
                    <a:pt x="281" y="898"/>
                  </a:lnTo>
                  <a:lnTo>
                    <a:pt x="301" y="863"/>
                  </a:lnTo>
                  <a:lnTo>
                    <a:pt x="319" y="829"/>
                  </a:lnTo>
                  <a:lnTo>
                    <a:pt x="339" y="793"/>
                  </a:lnTo>
                  <a:lnTo>
                    <a:pt x="365" y="745"/>
                  </a:lnTo>
                  <a:lnTo>
                    <a:pt x="390" y="696"/>
                  </a:lnTo>
                  <a:lnTo>
                    <a:pt x="413" y="647"/>
                  </a:lnTo>
                  <a:lnTo>
                    <a:pt x="433" y="599"/>
                  </a:lnTo>
                  <a:lnTo>
                    <a:pt x="453" y="551"/>
                  </a:lnTo>
                  <a:lnTo>
                    <a:pt x="472" y="504"/>
                  </a:lnTo>
                  <a:lnTo>
                    <a:pt x="488" y="459"/>
                  </a:lnTo>
                  <a:lnTo>
                    <a:pt x="503" y="414"/>
                  </a:lnTo>
                  <a:lnTo>
                    <a:pt x="516" y="371"/>
                  </a:lnTo>
                  <a:lnTo>
                    <a:pt x="529" y="332"/>
                  </a:lnTo>
                  <a:lnTo>
                    <a:pt x="539" y="293"/>
                  </a:lnTo>
                  <a:lnTo>
                    <a:pt x="547" y="258"/>
                  </a:lnTo>
                  <a:lnTo>
                    <a:pt x="556" y="225"/>
                  </a:lnTo>
                  <a:lnTo>
                    <a:pt x="562" y="196"/>
                  </a:lnTo>
                  <a:lnTo>
                    <a:pt x="567" y="171"/>
                  </a:lnTo>
                  <a:lnTo>
                    <a:pt x="570" y="149"/>
                  </a:lnTo>
                  <a:lnTo>
                    <a:pt x="570" y="112"/>
                  </a:lnTo>
                  <a:lnTo>
                    <a:pt x="562" y="80"/>
                  </a:lnTo>
                  <a:lnTo>
                    <a:pt x="548" y="59"/>
                  </a:lnTo>
                  <a:lnTo>
                    <a:pt x="532" y="48"/>
                  </a:lnTo>
                  <a:lnTo>
                    <a:pt x="515" y="52"/>
                  </a:lnTo>
                  <a:lnTo>
                    <a:pt x="503" y="74"/>
                  </a:lnTo>
                  <a:lnTo>
                    <a:pt x="497" y="115"/>
                  </a:lnTo>
                  <a:lnTo>
                    <a:pt x="500" y="179"/>
                  </a:lnTo>
                  <a:lnTo>
                    <a:pt x="505" y="210"/>
                  </a:lnTo>
                  <a:lnTo>
                    <a:pt x="509" y="243"/>
                  </a:lnTo>
                  <a:lnTo>
                    <a:pt x="515" y="276"/>
                  </a:lnTo>
                  <a:lnTo>
                    <a:pt x="522" y="307"/>
                  </a:lnTo>
                  <a:lnTo>
                    <a:pt x="506" y="341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380" y="530"/>
              <a:ext cx="485" cy="165"/>
            </a:xfrm>
            <a:custGeom>
              <a:avLst/>
              <a:gdLst>
                <a:gd name="T0" fmla="*/ 31 w 970"/>
                <a:gd name="T1" fmla="*/ 4 h 494"/>
                <a:gd name="T2" fmla="*/ 26 w 970"/>
                <a:gd name="T3" fmla="*/ 4 h 494"/>
                <a:gd name="T4" fmla="*/ 19 w 970"/>
                <a:gd name="T5" fmla="*/ 5 h 494"/>
                <a:gd name="T6" fmla="*/ 14 w 970"/>
                <a:gd name="T7" fmla="*/ 5 h 494"/>
                <a:gd name="T8" fmla="*/ 9 w 970"/>
                <a:gd name="T9" fmla="*/ 5 h 494"/>
                <a:gd name="T10" fmla="*/ 5 w 970"/>
                <a:gd name="T11" fmla="*/ 5 h 494"/>
                <a:gd name="T12" fmla="*/ 2 w 970"/>
                <a:gd name="T13" fmla="*/ 4 h 494"/>
                <a:gd name="T14" fmla="*/ 1 w 970"/>
                <a:gd name="T15" fmla="*/ 4 h 494"/>
                <a:gd name="T16" fmla="*/ 1 w 970"/>
                <a:gd name="T17" fmla="*/ 3 h 494"/>
                <a:gd name="T18" fmla="*/ 2 w 970"/>
                <a:gd name="T19" fmla="*/ 2 h 494"/>
                <a:gd name="T20" fmla="*/ 4 w 970"/>
                <a:gd name="T21" fmla="*/ 1 h 494"/>
                <a:gd name="T22" fmla="*/ 7 w 970"/>
                <a:gd name="T23" fmla="*/ 0 h 494"/>
                <a:gd name="T24" fmla="*/ 12 w 970"/>
                <a:gd name="T25" fmla="*/ 0 h 494"/>
                <a:gd name="T26" fmla="*/ 19 w 970"/>
                <a:gd name="T27" fmla="*/ 0 h 494"/>
                <a:gd name="T28" fmla="*/ 27 w 970"/>
                <a:gd name="T29" fmla="*/ 1 h 494"/>
                <a:gd name="T30" fmla="*/ 38 w 970"/>
                <a:gd name="T31" fmla="*/ 1 h 494"/>
                <a:gd name="T32" fmla="*/ 49 w 970"/>
                <a:gd name="T33" fmla="*/ 3 h 494"/>
                <a:gd name="T34" fmla="*/ 58 w 970"/>
                <a:gd name="T35" fmla="*/ 4 h 494"/>
                <a:gd name="T36" fmla="*/ 67 w 970"/>
                <a:gd name="T37" fmla="*/ 6 h 494"/>
                <a:gd name="T38" fmla="*/ 76 w 970"/>
                <a:gd name="T39" fmla="*/ 8 h 494"/>
                <a:gd name="T40" fmla="*/ 86 w 970"/>
                <a:gd name="T41" fmla="*/ 10 h 494"/>
                <a:gd name="T42" fmla="*/ 96 w 970"/>
                <a:gd name="T43" fmla="*/ 12 h 494"/>
                <a:gd name="T44" fmla="*/ 106 w 970"/>
                <a:gd name="T45" fmla="*/ 14 h 494"/>
                <a:gd name="T46" fmla="*/ 116 w 970"/>
                <a:gd name="T47" fmla="*/ 17 h 494"/>
                <a:gd name="T48" fmla="*/ 120 w 970"/>
                <a:gd name="T49" fmla="*/ 18 h 494"/>
                <a:gd name="T50" fmla="*/ 112 w 970"/>
                <a:gd name="T51" fmla="*/ 17 h 494"/>
                <a:gd name="T52" fmla="*/ 105 w 970"/>
                <a:gd name="T53" fmla="*/ 15 h 494"/>
                <a:gd name="T54" fmla="*/ 97 w 970"/>
                <a:gd name="T55" fmla="*/ 14 h 494"/>
                <a:gd name="T56" fmla="*/ 90 w 970"/>
                <a:gd name="T57" fmla="*/ 12 h 494"/>
                <a:gd name="T58" fmla="*/ 83 w 970"/>
                <a:gd name="T59" fmla="*/ 11 h 494"/>
                <a:gd name="T60" fmla="*/ 77 w 970"/>
                <a:gd name="T61" fmla="*/ 9 h 494"/>
                <a:gd name="T62" fmla="*/ 70 w 970"/>
                <a:gd name="T63" fmla="*/ 8 h 494"/>
                <a:gd name="T64" fmla="*/ 65 w 970"/>
                <a:gd name="T65" fmla="*/ 7 h 494"/>
                <a:gd name="T66" fmla="*/ 55 w 970"/>
                <a:gd name="T67" fmla="*/ 5 h 494"/>
                <a:gd name="T68" fmla="*/ 47 w 970"/>
                <a:gd name="T69" fmla="*/ 3 h 494"/>
                <a:gd name="T70" fmla="*/ 39 w 970"/>
                <a:gd name="T71" fmla="*/ 2 h 494"/>
                <a:gd name="T72" fmla="*/ 31 w 970"/>
                <a:gd name="T73" fmla="*/ 2 h 494"/>
                <a:gd name="T74" fmla="*/ 26 w 970"/>
                <a:gd name="T75" fmla="*/ 1 h 494"/>
                <a:gd name="T76" fmla="*/ 20 w 970"/>
                <a:gd name="T77" fmla="*/ 1 h 494"/>
                <a:gd name="T78" fmla="*/ 15 w 970"/>
                <a:gd name="T79" fmla="*/ 1 h 494"/>
                <a:gd name="T80" fmla="*/ 12 w 970"/>
                <a:gd name="T81" fmla="*/ 1 h 494"/>
                <a:gd name="T82" fmla="*/ 8 w 970"/>
                <a:gd name="T83" fmla="*/ 2 h 494"/>
                <a:gd name="T84" fmla="*/ 5 w 970"/>
                <a:gd name="T85" fmla="*/ 2 h 494"/>
                <a:gd name="T86" fmla="*/ 5 w 970"/>
                <a:gd name="T87" fmla="*/ 3 h 494"/>
                <a:gd name="T88" fmla="*/ 9 w 970"/>
                <a:gd name="T89" fmla="*/ 3 h 494"/>
                <a:gd name="T90" fmla="*/ 13 w 970"/>
                <a:gd name="T91" fmla="*/ 4 h 494"/>
                <a:gd name="T92" fmla="*/ 15 w 970"/>
                <a:gd name="T93" fmla="*/ 4 h 494"/>
                <a:gd name="T94" fmla="*/ 19 w 970"/>
                <a:gd name="T95" fmla="*/ 4 h 494"/>
                <a:gd name="T96" fmla="*/ 22 w 970"/>
                <a:gd name="T97" fmla="*/ 3 h 494"/>
                <a:gd name="T98" fmla="*/ 25 w 970"/>
                <a:gd name="T99" fmla="*/ 3 h 494"/>
                <a:gd name="T100" fmla="*/ 28 w 970"/>
                <a:gd name="T101" fmla="*/ 3 h 494"/>
                <a:gd name="T102" fmla="*/ 30 w 970"/>
                <a:gd name="T103" fmla="*/ 3 h 494"/>
                <a:gd name="T104" fmla="*/ 33 w 970"/>
                <a:gd name="T105" fmla="*/ 2 h 49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970"/>
                <a:gd name="T160" fmla="*/ 0 h 494"/>
                <a:gd name="T161" fmla="*/ 970 w 970"/>
                <a:gd name="T162" fmla="*/ 494 h 49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970" h="494">
                  <a:moveTo>
                    <a:pt x="282" y="82"/>
                  </a:moveTo>
                  <a:lnTo>
                    <a:pt x="255" y="95"/>
                  </a:lnTo>
                  <a:lnTo>
                    <a:pt x="229" y="106"/>
                  </a:lnTo>
                  <a:lnTo>
                    <a:pt x="202" y="116"/>
                  </a:lnTo>
                  <a:lnTo>
                    <a:pt x="177" y="122"/>
                  </a:lnTo>
                  <a:lnTo>
                    <a:pt x="152" y="128"/>
                  </a:lnTo>
                  <a:lnTo>
                    <a:pt x="129" y="131"/>
                  </a:lnTo>
                  <a:lnTo>
                    <a:pt x="106" y="133"/>
                  </a:lnTo>
                  <a:lnTo>
                    <a:pt x="85" y="133"/>
                  </a:lnTo>
                  <a:lnTo>
                    <a:pt x="67" y="132"/>
                  </a:lnTo>
                  <a:lnTo>
                    <a:pt x="50" y="129"/>
                  </a:lnTo>
                  <a:lnTo>
                    <a:pt x="35" y="125"/>
                  </a:lnTo>
                  <a:lnTo>
                    <a:pt x="22" y="120"/>
                  </a:lnTo>
                  <a:lnTo>
                    <a:pt x="13" y="113"/>
                  </a:lnTo>
                  <a:lnTo>
                    <a:pt x="6" y="106"/>
                  </a:lnTo>
                  <a:lnTo>
                    <a:pt x="1" y="98"/>
                  </a:lnTo>
                  <a:lnTo>
                    <a:pt x="0" y="88"/>
                  </a:lnTo>
                  <a:lnTo>
                    <a:pt x="2" y="72"/>
                  </a:lnTo>
                  <a:lnTo>
                    <a:pt x="6" y="57"/>
                  </a:lnTo>
                  <a:lnTo>
                    <a:pt x="11" y="43"/>
                  </a:lnTo>
                  <a:lnTo>
                    <a:pt x="18" y="31"/>
                  </a:lnTo>
                  <a:lnTo>
                    <a:pt x="27" y="21"/>
                  </a:lnTo>
                  <a:lnTo>
                    <a:pt x="40" y="13"/>
                  </a:lnTo>
                  <a:lnTo>
                    <a:pt x="54" y="6"/>
                  </a:lnTo>
                  <a:lnTo>
                    <a:pt x="72" y="2"/>
                  </a:lnTo>
                  <a:lnTo>
                    <a:pt x="93" y="0"/>
                  </a:lnTo>
                  <a:lnTo>
                    <a:pt x="118" y="0"/>
                  </a:lnTo>
                  <a:lnTo>
                    <a:pt x="146" y="2"/>
                  </a:lnTo>
                  <a:lnTo>
                    <a:pt x="178" y="8"/>
                  </a:lnTo>
                  <a:lnTo>
                    <a:pt x="215" y="15"/>
                  </a:lnTo>
                  <a:lnTo>
                    <a:pt x="256" y="26"/>
                  </a:lnTo>
                  <a:lnTo>
                    <a:pt x="302" y="39"/>
                  </a:lnTo>
                  <a:lnTo>
                    <a:pt x="353" y="56"/>
                  </a:lnTo>
                  <a:lnTo>
                    <a:pt x="389" y="69"/>
                  </a:lnTo>
                  <a:lnTo>
                    <a:pt x="426" y="86"/>
                  </a:lnTo>
                  <a:lnTo>
                    <a:pt x="461" y="105"/>
                  </a:lnTo>
                  <a:lnTo>
                    <a:pt x="497" y="127"/>
                  </a:lnTo>
                  <a:lnTo>
                    <a:pt x="534" y="150"/>
                  </a:lnTo>
                  <a:lnTo>
                    <a:pt x="571" y="176"/>
                  </a:lnTo>
                  <a:lnTo>
                    <a:pt x="607" y="203"/>
                  </a:lnTo>
                  <a:lnTo>
                    <a:pt x="645" y="230"/>
                  </a:lnTo>
                  <a:lnTo>
                    <a:pt x="683" y="260"/>
                  </a:lnTo>
                  <a:lnTo>
                    <a:pt x="721" y="290"/>
                  </a:lnTo>
                  <a:lnTo>
                    <a:pt x="761" y="322"/>
                  </a:lnTo>
                  <a:lnTo>
                    <a:pt x="801" y="353"/>
                  </a:lnTo>
                  <a:lnTo>
                    <a:pt x="842" y="385"/>
                  </a:lnTo>
                  <a:lnTo>
                    <a:pt x="883" y="416"/>
                  </a:lnTo>
                  <a:lnTo>
                    <a:pt x="927" y="446"/>
                  </a:lnTo>
                  <a:lnTo>
                    <a:pt x="970" y="476"/>
                  </a:lnTo>
                  <a:lnTo>
                    <a:pt x="955" y="494"/>
                  </a:lnTo>
                  <a:lnTo>
                    <a:pt x="925" y="475"/>
                  </a:lnTo>
                  <a:lnTo>
                    <a:pt x="895" y="454"/>
                  </a:lnTo>
                  <a:lnTo>
                    <a:pt x="866" y="435"/>
                  </a:lnTo>
                  <a:lnTo>
                    <a:pt x="835" y="415"/>
                  </a:lnTo>
                  <a:lnTo>
                    <a:pt x="805" y="394"/>
                  </a:lnTo>
                  <a:lnTo>
                    <a:pt x="776" y="372"/>
                  </a:lnTo>
                  <a:lnTo>
                    <a:pt x="747" y="352"/>
                  </a:lnTo>
                  <a:lnTo>
                    <a:pt x="719" y="331"/>
                  </a:lnTo>
                  <a:lnTo>
                    <a:pt x="690" y="311"/>
                  </a:lnTo>
                  <a:lnTo>
                    <a:pt x="663" y="292"/>
                  </a:lnTo>
                  <a:lnTo>
                    <a:pt x="636" y="271"/>
                  </a:lnTo>
                  <a:lnTo>
                    <a:pt x="610" y="252"/>
                  </a:lnTo>
                  <a:lnTo>
                    <a:pt x="584" y="233"/>
                  </a:lnTo>
                  <a:lnTo>
                    <a:pt x="560" y="215"/>
                  </a:lnTo>
                  <a:lnTo>
                    <a:pt x="537" y="198"/>
                  </a:lnTo>
                  <a:lnTo>
                    <a:pt x="514" y="181"/>
                  </a:lnTo>
                  <a:lnTo>
                    <a:pt x="477" y="154"/>
                  </a:lnTo>
                  <a:lnTo>
                    <a:pt x="440" y="131"/>
                  </a:lnTo>
                  <a:lnTo>
                    <a:pt x="405" y="110"/>
                  </a:lnTo>
                  <a:lnTo>
                    <a:pt x="371" y="92"/>
                  </a:lnTo>
                  <a:lnTo>
                    <a:pt x="339" y="77"/>
                  </a:lnTo>
                  <a:lnTo>
                    <a:pt x="308" y="64"/>
                  </a:lnTo>
                  <a:lnTo>
                    <a:pt x="279" y="53"/>
                  </a:lnTo>
                  <a:lnTo>
                    <a:pt x="251" y="45"/>
                  </a:lnTo>
                  <a:lnTo>
                    <a:pt x="226" y="39"/>
                  </a:lnTo>
                  <a:lnTo>
                    <a:pt x="201" y="34"/>
                  </a:lnTo>
                  <a:lnTo>
                    <a:pt x="179" y="31"/>
                  </a:lnTo>
                  <a:lnTo>
                    <a:pt x="157" y="30"/>
                  </a:lnTo>
                  <a:lnTo>
                    <a:pt x="138" y="28"/>
                  </a:lnTo>
                  <a:lnTo>
                    <a:pt x="121" y="30"/>
                  </a:lnTo>
                  <a:lnTo>
                    <a:pt x="105" y="31"/>
                  </a:lnTo>
                  <a:lnTo>
                    <a:pt x="92" y="34"/>
                  </a:lnTo>
                  <a:lnTo>
                    <a:pt x="73" y="38"/>
                  </a:lnTo>
                  <a:lnTo>
                    <a:pt x="57" y="45"/>
                  </a:lnTo>
                  <a:lnTo>
                    <a:pt x="44" y="53"/>
                  </a:lnTo>
                  <a:lnTo>
                    <a:pt x="36" y="61"/>
                  </a:lnTo>
                  <a:lnTo>
                    <a:pt x="34" y="71"/>
                  </a:lnTo>
                  <a:lnTo>
                    <a:pt x="38" y="79"/>
                  </a:lnTo>
                  <a:lnTo>
                    <a:pt x="49" y="87"/>
                  </a:lnTo>
                  <a:lnTo>
                    <a:pt x="71" y="92"/>
                  </a:lnTo>
                  <a:lnTo>
                    <a:pt x="84" y="95"/>
                  </a:lnTo>
                  <a:lnTo>
                    <a:pt x="98" y="97"/>
                  </a:lnTo>
                  <a:lnTo>
                    <a:pt x="110" y="98"/>
                  </a:lnTo>
                  <a:lnTo>
                    <a:pt x="124" y="98"/>
                  </a:lnTo>
                  <a:lnTo>
                    <a:pt x="136" y="98"/>
                  </a:lnTo>
                  <a:lnTo>
                    <a:pt x="149" y="98"/>
                  </a:lnTo>
                  <a:lnTo>
                    <a:pt x="160" y="97"/>
                  </a:lnTo>
                  <a:lnTo>
                    <a:pt x="173" y="94"/>
                  </a:lnTo>
                  <a:lnTo>
                    <a:pt x="184" y="92"/>
                  </a:lnTo>
                  <a:lnTo>
                    <a:pt x="195" y="90"/>
                  </a:lnTo>
                  <a:lnTo>
                    <a:pt x="207" y="87"/>
                  </a:lnTo>
                  <a:lnTo>
                    <a:pt x="217" y="83"/>
                  </a:lnTo>
                  <a:lnTo>
                    <a:pt x="229" y="79"/>
                  </a:lnTo>
                  <a:lnTo>
                    <a:pt x="239" y="75"/>
                  </a:lnTo>
                  <a:lnTo>
                    <a:pt x="249" y="69"/>
                  </a:lnTo>
                  <a:lnTo>
                    <a:pt x="260" y="64"/>
                  </a:lnTo>
                  <a:lnTo>
                    <a:pt x="282" y="82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52" y="601"/>
              <a:ext cx="930" cy="214"/>
            </a:xfrm>
            <a:custGeom>
              <a:avLst/>
              <a:gdLst>
                <a:gd name="T0" fmla="*/ 138 w 1861"/>
                <a:gd name="T1" fmla="*/ 12 h 641"/>
                <a:gd name="T2" fmla="*/ 153 w 1861"/>
                <a:gd name="T3" fmla="*/ 14 h 641"/>
                <a:gd name="T4" fmla="*/ 168 w 1861"/>
                <a:gd name="T5" fmla="*/ 16 h 641"/>
                <a:gd name="T6" fmla="*/ 185 w 1861"/>
                <a:gd name="T7" fmla="*/ 17 h 641"/>
                <a:gd name="T8" fmla="*/ 211 w 1861"/>
                <a:gd name="T9" fmla="*/ 17 h 641"/>
                <a:gd name="T10" fmla="*/ 227 w 1861"/>
                <a:gd name="T11" fmla="*/ 13 h 641"/>
                <a:gd name="T12" fmla="*/ 227 w 1861"/>
                <a:gd name="T13" fmla="*/ 7 h 641"/>
                <a:gd name="T14" fmla="*/ 205 w 1861"/>
                <a:gd name="T15" fmla="*/ 3 h 641"/>
                <a:gd name="T16" fmla="*/ 183 w 1861"/>
                <a:gd name="T17" fmla="*/ 1 h 641"/>
                <a:gd name="T18" fmla="*/ 166 w 1861"/>
                <a:gd name="T19" fmla="*/ 2 h 641"/>
                <a:gd name="T20" fmla="*/ 150 w 1861"/>
                <a:gd name="T21" fmla="*/ 4 h 641"/>
                <a:gd name="T22" fmla="*/ 133 w 1861"/>
                <a:gd name="T23" fmla="*/ 8 h 641"/>
                <a:gd name="T24" fmla="*/ 116 w 1861"/>
                <a:gd name="T25" fmla="*/ 11 h 641"/>
                <a:gd name="T26" fmla="*/ 98 w 1861"/>
                <a:gd name="T27" fmla="*/ 15 h 641"/>
                <a:gd name="T28" fmla="*/ 80 w 1861"/>
                <a:gd name="T29" fmla="*/ 19 h 641"/>
                <a:gd name="T30" fmla="*/ 60 w 1861"/>
                <a:gd name="T31" fmla="*/ 22 h 641"/>
                <a:gd name="T32" fmla="*/ 42 w 1861"/>
                <a:gd name="T33" fmla="*/ 24 h 641"/>
                <a:gd name="T34" fmla="*/ 24 w 1861"/>
                <a:gd name="T35" fmla="*/ 23 h 641"/>
                <a:gd name="T36" fmla="*/ 9 w 1861"/>
                <a:gd name="T37" fmla="*/ 21 h 641"/>
                <a:gd name="T38" fmla="*/ 0 w 1861"/>
                <a:gd name="T39" fmla="*/ 17 h 641"/>
                <a:gd name="T40" fmla="*/ 0 w 1861"/>
                <a:gd name="T41" fmla="*/ 13 h 641"/>
                <a:gd name="T42" fmla="*/ 6 w 1861"/>
                <a:gd name="T43" fmla="*/ 10 h 641"/>
                <a:gd name="T44" fmla="*/ 16 w 1861"/>
                <a:gd name="T45" fmla="*/ 8 h 641"/>
                <a:gd name="T46" fmla="*/ 32 w 1861"/>
                <a:gd name="T47" fmla="*/ 8 h 641"/>
                <a:gd name="T48" fmla="*/ 39 w 1861"/>
                <a:gd name="T49" fmla="*/ 10 h 641"/>
                <a:gd name="T50" fmla="*/ 35 w 1861"/>
                <a:gd name="T51" fmla="*/ 10 h 641"/>
                <a:gd name="T52" fmla="*/ 23 w 1861"/>
                <a:gd name="T53" fmla="*/ 9 h 641"/>
                <a:gd name="T54" fmla="*/ 13 w 1861"/>
                <a:gd name="T55" fmla="*/ 9 h 641"/>
                <a:gd name="T56" fmla="*/ 6 w 1861"/>
                <a:gd name="T57" fmla="*/ 11 h 641"/>
                <a:gd name="T58" fmla="*/ 3 w 1861"/>
                <a:gd name="T59" fmla="*/ 14 h 641"/>
                <a:gd name="T60" fmla="*/ 3 w 1861"/>
                <a:gd name="T61" fmla="*/ 17 h 641"/>
                <a:gd name="T62" fmla="*/ 11 w 1861"/>
                <a:gd name="T63" fmla="*/ 20 h 641"/>
                <a:gd name="T64" fmla="*/ 26 w 1861"/>
                <a:gd name="T65" fmla="*/ 22 h 641"/>
                <a:gd name="T66" fmla="*/ 45 w 1861"/>
                <a:gd name="T67" fmla="*/ 22 h 641"/>
                <a:gd name="T68" fmla="*/ 60 w 1861"/>
                <a:gd name="T69" fmla="*/ 20 h 641"/>
                <a:gd name="T70" fmla="*/ 72 w 1861"/>
                <a:gd name="T71" fmla="*/ 17 h 641"/>
                <a:gd name="T72" fmla="*/ 86 w 1861"/>
                <a:gd name="T73" fmla="*/ 15 h 641"/>
                <a:gd name="T74" fmla="*/ 101 w 1861"/>
                <a:gd name="T75" fmla="*/ 11 h 641"/>
                <a:gd name="T76" fmla="*/ 116 w 1861"/>
                <a:gd name="T77" fmla="*/ 8 h 641"/>
                <a:gd name="T78" fmla="*/ 131 w 1861"/>
                <a:gd name="T79" fmla="*/ 6 h 641"/>
                <a:gd name="T80" fmla="*/ 145 w 1861"/>
                <a:gd name="T81" fmla="*/ 3 h 641"/>
                <a:gd name="T82" fmla="*/ 158 w 1861"/>
                <a:gd name="T83" fmla="*/ 1 h 641"/>
                <a:gd name="T84" fmla="*/ 174 w 1861"/>
                <a:gd name="T85" fmla="*/ 0 h 641"/>
                <a:gd name="T86" fmla="*/ 196 w 1861"/>
                <a:gd name="T87" fmla="*/ 0 h 641"/>
                <a:gd name="T88" fmla="*/ 218 w 1861"/>
                <a:gd name="T89" fmla="*/ 3 h 641"/>
                <a:gd name="T90" fmla="*/ 231 w 1861"/>
                <a:gd name="T91" fmla="*/ 8 h 641"/>
                <a:gd name="T92" fmla="*/ 229 w 1861"/>
                <a:gd name="T93" fmla="*/ 14 h 641"/>
                <a:gd name="T94" fmla="*/ 216 w 1861"/>
                <a:gd name="T95" fmla="*/ 17 h 641"/>
                <a:gd name="T96" fmla="*/ 196 w 1861"/>
                <a:gd name="T97" fmla="*/ 18 h 641"/>
                <a:gd name="T98" fmla="*/ 174 w 1861"/>
                <a:gd name="T99" fmla="*/ 17 h 641"/>
                <a:gd name="T100" fmla="*/ 162 w 1861"/>
                <a:gd name="T101" fmla="*/ 16 h 641"/>
                <a:gd name="T102" fmla="*/ 152 w 1861"/>
                <a:gd name="T103" fmla="*/ 15 h 641"/>
                <a:gd name="T104" fmla="*/ 141 w 1861"/>
                <a:gd name="T105" fmla="*/ 13 h 641"/>
                <a:gd name="T106" fmla="*/ 129 w 1861"/>
                <a:gd name="T107" fmla="*/ 11 h 64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861"/>
                <a:gd name="T163" fmla="*/ 0 h 641"/>
                <a:gd name="T164" fmla="*/ 1861 w 1861"/>
                <a:gd name="T165" fmla="*/ 641 h 64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861" h="641">
                  <a:moveTo>
                    <a:pt x="1026" y="263"/>
                  </a:moveTo>
                  <a:lnTo>
                    <a:pt x="1053" y="281"/>
                  </a:lnTo>
                  <a:lnTo>
                    <a:pt x="1080" y="297"/>
                  </a:lnTo>
                  <a:lnTo>
                    <a:pt x="1108" y="314"/>
                  </a:lnTo>
                  <a:lnTo>
                    <a:pt x="1136" y="330"/>
                  </a:lnTo>
                  <a:lnTo>
                    <a:pt x="1165" y="345"/>
                  </a:lnTo>
                  <a:lnTo>
                    <a:pt x="1195" y="360"/>
                  </a:lnTo>
                  <a:lnTo>
                    <a:pt x="1225" y="374"/>
                  </a:lnTo>
                  <a:lnTo>
                    <a:pt x="1256" y="387"/>
                  </a:lnTo>
                  <a:lnTo>
                    <a:pt x="1287" y="400"/>
                  </a:lnTo>
                  <a:lnTo>
                    <a:pt x="1319" y="412"/>
                  </a:lnTo>
                  <a:lnTo>
                    <a:pt x="1351" y="423"/>
                  </a:lnTo>
                  <a:lnTo>
                    <a:pt x="1384" y="432"/>
                  </a:lnTo>
                  <a:lnTo>
                    <a:pt x="1417" y="440"/>
                  </a:lnTo>
                  <a:lnTo>
                    <a:pt x="1453" y="447"/>
                  </a:lnTo>
                  <a:lnTo>
                    <a:pt x="1487" y="454"/>
                  </a:lnTo>
                  <a:lnTo>
                    <a:pt x="1523" y="460"/>
                  </a:lnTo>
                  <a:lnTo>
                    <a:pt x="1584" y="462"/>
                  </a:lnTo>
                  <a:lnTo>
                    <a:pt x="1640" y="458"/>
                  </a:lnTo>
                  <a:lnTo>
                    <a:pt x="1690" y="446"/>
                  </a:lnTo>
                  <a:lnTo>
                    <a:pt x="1734" y="427"/>
                  </a:lnTo>
                  <a:lnTo>
                    <a:pt x="1770" y="402"/>
                  </a:lnTo>
                  <a:lnTo>
                    <a:pt x="1799" y="374"/>
                  </a:lnTo>
                  <a:lnTo>
                    <a:pt x="1820" y="341"/>
                  </a:lnTo>
                  <a:lnTo>
                    <a:pt x="1833" y="305"/>
                  </a:lnTo>
                  <a:lnTo>
                    <a:pt x="1836" y="268"/>
                  </a:lnTo>
                  <a:lnTo>
                    <a:pt x="1831" y="232"/>
                  </a:lnTo>
                  <a:lnTo>
                    <a:pt x="1816" y="195"/>
                  </a:lnTo>
                  <a:lnTo>
                    <a:pt x="1791" y="158"/>
                  </a:lnTo>
                  <a:lnTo>
                    <a:pt x="1753" y="125"/>
                  </a:lnTo>
                  <a:lnTo>
                    <a:pt x="1706" y="95"/>
                  </a:lnTo>
                  <a:lnTo>
                    <a:pt x="1647" y="68"/>
                  </a:lnTo>
                  <a:lnTo>
                    <a:pt x="1575" y="47"/>
                  </a:lnTo>
                  <a:lnTo>
                    <a:pt x="1540" y="41"/>
                  </a:lnTo>
                  <a:lnTo>
                    <a:pt x="1504" y="36"/>
                  </a:lnTo>
                  <a:lnTo>
                    <a:pt x="1469" y="36"/>
                  </a:lnTo>
                  <a:lnTo>
                    <a:pt x="1435" y="38"/>
                  </a:lnTo>
                  <a:lnTo>
                    <a:pt x="1401" y="43"/>
                  </a:lnTo>
                  <a:lnTo>
                    <a:pt x="1367" y="50"/>
                  </a:lnTo>
                  <a:lnTo>
                    <a:pt x="1333" y="60"/>
                  </a:lnTo>
                  <a:lnTo>
                    <a:pt x="1300" y="72"/>
                  </a:lnTo>
                  <a:lnTo>
                    <a:pt x="1267" y="86"/>
                  </a:lnTo>
                  <a:lnTo>
                    <a:pt x="1234" y="102"/>
                  </a:lnTo>
                  <a:lnTo>
                    <a:pt x="1201" y="118"/>
                  </a:lnTo>
                  <a:lnTo>
                    <a:pt x="1167" y="137"/>
                  </a:lnTo>
                  <a:lnTo>
                    <a:pt x="1134" y="159"/>
                  </a:lnTo>
                  <a:lnTo>
                    <a:pt x="1101" y="181"/>
                  </a:lnTo>
                  <a:lnTo>
                    <a:pt x="1067" y="203"/>
                  </a:lnTo>
                  <a:lnTo>
                    <a:pt x="1034" y="228"/>
                  </a:lnTo>
                  <a:lnTo>
                    <a:pt x="1000" y="252"/>
                  </a:lnTo>
                  <a:lnTo>
                    <a:pt x="966" y="278"/>
                  </a:lnTo>
                  <a:lnTo>
                    <a:pt x="932" y="304"/>
                  </a:lnTo>
                  <a:lnTo>
                    <a:pt x="897" y="330"/>
                  </a:lnTo>
                  <a:lnTo>
                    <a:pt x="862" y="356"/>
                  </a:lnTo>
                  <a:lnTo>
                    <a:pt x="827" y="383"/>
                  </a:lnTo>
                  <a:lnTo>
                    <a:pt x="791" y="409"/>
                  </a:lnTo>
                  <a:lnTo>
                    <a:pt x="755" y="435"/>
                  </a:lnTo>
                  <a:lnTo>
                    <a:pt x="717" y="461"/>
                  </a:lnTo>
                  <a:lnTo>
                    <a:pt x="680" y="486"/>
                  </a:lnTo>
                  <a:lnTo>
                    <a:pt x="641" y="510"/>
                  </a:lnTo>
                  <a:lnTo>
                    <a:pt x="603" y="533"/>
                  </a:lnTo>
                  <a:lnTo>
                    <a:pt x="564" y="555"/>
                  </a:lnTo>
                  <a:lnTo>
                    <a:pt x="523" y="577"/>
                  </a:lnTo>
                  <a:lnTo>
                    <a:pt x="482" y="597"/>
                  </a:lnTo>
                  <a:lnTo>
                    <a:pt x="440" y="615"/>
                  </a:lnTo>
                  <a:lnTo>
                    <a:pt x="407" y="626"/>
                  </a:lnTo>
                  <a:lnTo>
                    <a:pt x="373" y="634"/>
                  </a:lnTo>
                  <a:lnTo>
                    <a:pt x="336" y="640"/>
                  </a:lnTo>
                  <a:lnTo>
                    <a:pt x="301" y="641"/>
                  </a:lnTo>
                  <a:lnTo>
                    <a:pt x="265" y="640"/>
                  </a:lnTo>
                  <a:lnTo>
                    <a:pt x="229" y="634"/>
                  </a:lnTo>
                  <a:lnTo>
                    <a:pt x="194" y="626"/>
                  </a:lnTo>
                  <a:lnTo>
                    <a:pt x="161" y="617"/>
                  </a:lnTo>
                  <a:lnTo>
                    <a:pt x="129" y="603"/>
                  </a:lnTo>
                  <a:lnTo>
                    <a:pt x="100" y="587"/>
                  </a:lnTo>
                  <a:lnTo>
                    <a:pt x="74" y="567"/>
                  </a:lnTo>
                  <a:lnTo>
                    <a:pt x="51" y="547"/>
                  </a:lnTo>
                  <a:lnTo>
                    <a:pt x="32" y="522"/>
                  </a:lnTo>
                  <a:lnTo>
                    <a:pt x="17" y="496"/>
                  </a:lnTo>
                  <a:lnTo>
                    <a:pt x="7" y="468"/>
                  </a:lnTo>
                  <a:lnTo>
                    <a:pt x="1" y="438"/>
                  </a:lnTo>
                  <a:lnTo>
                    <a:pt x="0" y="408"/>
                  </a:lnTo>
                  <a:lnTo>
                    <a:pt x="2" y="378"/>
                  </a:lnTo>
                  <a:lnTo>
                    <a:pt x="7" y="350"/>
                  </a:lnTo>
                  <a:lnTo>
                    <a:pt x="13" y="326"/>
                  </a:lnTo>
                  <a:lnTo>
                    <a:pt x="22" y="303"/>
                  </a:lnTo>
                  <a:lnTo>
                    <a:pt x="34" y="281"/>
                  </a:lnTo>
                  <a:lnTo>
                    <a:pt x="48" y="263"/>
                  </a:lnTo>
                  <a:lnTo>
                    <a:pt x="65" y="247"/>
                  </a:lnTo>
                  <a:lnTo>
                    <a:pt x="84" y="233"/>
                  </a:lnTo>
                  <a:lnTo>
                    <a:pt x="106" y="223"/>
                  </a:lnTo>
                  <a:lnTo>
                    <a:pt x="131" y="217"/>
                  </a:lnTo>
                  <a:lnTo>
                    <a:pt x="158" y="214"/>
                  </a:lnTo>
                  <a:lnTo>
                    <a:pt x="188" y="214"/>
                  </a:lnTo>
                  <a:lnTo>
                    <a:pt x="220" y="219"/>
                  </a:lnTo>
                  <a:lnTo>
                    <a:pt x="256" y="228"/>
                  </a:lnTo>
                  <a:lnTo>
                    <a:pt x="294" y="240"/>
                  </a:lnTo>
                  <a:lnTo>
                    <a:pt x="305" y="251"/>
                  </a:lnTo>
                  <a:lnTo>
                    <a:pt x="312" y="260"/>
                  </a:lnTo>
                  <a:lnTo>
                    <a:pt x="313" y="270"/>
                  </a:lnTo>
                  <a:lnTo>
                    <a:pt x="311" y="277"/>
                  </a:lnTo>
                  <a:lnTo>
                    <a:pt x="304" y="279"/>
                  </a:lnTo>
                  <a:lnTo>
                    <a:pt x="295" y="279"/>
                  </a:lnTo>
                  <a:lnTo>
                    <a:pt x="284" y="275"/>
                  </a:lnTo>
                  <a:lnTo>
                    <a:pt x="270" y="264"/>
                  </a:lnTo>
                  <a:lnTo>
                    <a:pt x="241" y="253"/>
                  </a:lnTo>
                  <a:lnTo>
                    <a:pt x="214" y="247"/>
                  </a:lnTo>
                  <a:lnTo>
                    <a:pt x="190" y="241"/>
                  </a:lnTo>
                  <a:lnTo>
                    <a:pt x="166" y="237"/>
                  </a:lnTo>
                  <a:lnTo>
                    <a:pt x="146" y="237"/>
                  </a:lnTo>
                  <a:lnTo>
                    <a:pt x="127" y="238"/>
                  </a:lnTo>
                  <a:lnTo>
                    <a:pt x="109" y="243"/>
                  </a:lnTo>
                  <a:lnTo>
                    <a:pt x="93" y="249"/>
                  </a:lnTo>
                  <a:lnTo>
                    <a:pt x="79" y="259"/>
                  </a:lnTo>
                  <a:lnTo>
                    <a:pt x="67" y="270"/>
                  </a:lnTo>
                  <a:lnTo>
                    <a:pt x="55" y="285"/>
                  </a:lnTo>
                  <a:lnTo>
                    <a:pt x="46" y="301"/>
                  </a:lnTo>
                  <a:lnTo>
                    <a:pt x="38" y="319"/>
                  </a:lnTo>
                  <a:lnTo>
                    <a:pt x="30" y="341"/>
                  </a:lnTo>
                  <a:lnTo>
                    <a:pt x="25" y="365"/>
                  </a:lnTo>
                  <a:lnTo>
                    <a:pt x="21" y="391"/>
                  </a:lnTo>
                  <a:lnTo>
                    <a:pt x="19" y="415"/>
                  </a:lnTo>
                  <a:lnTo>
                    <a:pt x="22" y="439"/>
                  </a:lnTo>
                  <a:lnTo>
                    <a:pt x="28" y="464"/>
                  </a:lnTo>
                  <a:lnTo>
                    <a:pt x="39" y="487"/>
                  </a:lnTo>
                  <a:lnTo>
                    <a:pt x="53" y="510"/>
                  </a:lnTo>
                  <a:lnTo>
                    <a:pt x="71" y="531"/>
                  </a:lnTo>
                  <a:lnTo>
                    <a:pt x="93" y="550"/>
                  </a:lnTo>
                  <a:lnTo>
                    <a:pt x="118" y="567"/>
                  </a:lnTo>
                  <a:lnTo>
                    <a:pt x="145" y="581"/>
                  </a:lnTo>
                  <a:lnTo>
                    <a:pt x="176" y="592"/>
                  </a:lnTo>
                  <a:lnTo>
                    <a:pt x="209" y="600"/>
                  </a:lnTo>
                  <a:lnTo>
                    <a:pt x="244" y="603"/>
                  </a:lnTo>
                  <a:lnTo>
                    <a:pt x="283" y="602"/>
                  </a:lnTo>
                  <a:lnTo>
                    <a:pt x="322" y="596"/>
                  </a:lnTo>
                  <a:lnTo>
                    <a:pt x="364" y="584"/>
                  </a:lnTo>
                  <a:lnTo>
                    <a:pt x="408" y="566"/>
                  </a:lnTo>
                  <a:lnTo>
                    <a:pt x="431" y="555"/>
                  </a:lnTo>
                  <a:lnTo>
                    <a:pt x="455" y="543"/>
                  </a:lnTo>
                  <a:lnTo>
                    <a:pt x="480" y="529"/>
                  </a:lnTo>
                  <a:lnTo>
                    <a:pt x="505" y="514"/>
                  </a:lnTo>
                  <a:lnTo>
                    <a:pt x="530" y="499"/>
                  </a:lnTo>
                  <a:lnTo>
                    <a:pt x="556" y="483"/>
                  </a:lnTo>
                  <a:lnTo>
                    <a:pt x="583" y="465"/>
                  </a:lnTo>
                  <a:lnTo>
                    <a:pt x="610" y="447"/>
                  </a:lnTo>
                  <a:lnTo>
                    <a:pt x="638" y="430"/>
                  </a:lnTo>
                  <a:lnTo>
                    <a:pt x="666" y="410"/>
                  </a:lnTo>
                  <a:lnTo>
                    <a:pt x="695" y="391"/>
                  </a:lnTo>
                  <a:lnTo>
                    <a:pt x="724" y="371"/>
                  </a:lnTo>
                  <a:lnTo>
                    <a:pt x="753" y="350"/>
                  </a:lnTo>
                  <a:lnTo>
                    <a:pt x="783" y="330"/>
                  </a:lnTo>
                  <a:lnTo>
                    <a:pt x="813" y="309"/>
                  </a:lnTo>
                  <a:lnTo>
                    <a:pt x="842" y="289"/>
                  </a:lnTo>
                  <a:lnTo>
                    <a:pt x="872" y="268"/>
                  </a:lnTo>
                  <a:lnTo>
                    <a:pt x="902" y="248"/>
                  </a:lnTo>
                  <a:lnTo>
                    <a:pt x="932" y="228"/>
                  </a:lnTo>
                  <a:lnTo>
                    <a:pt x="961" y="207"/>
                  </a:lnTo>
                  <a:lnTo>
                    <a:pt x="991" y="188"/>
                  </a:lnTo>
                  <a:lnTo>
                    <a:pt x="1020" y="169"/>
                  </a:lnTo>
                  <a:lnTo>
                    <a:pt x="1049" y="150"/>
                  </a:lnTo>
                  <a:lnTo>
                    <a:pt x="1078" y="132"/>
                  </a:lnTo>
                  <a:lnTo>
                    <a:pt x="1107" y="114"/>
                  </a:lnTo>
                  <a:lnTo>
                    <a:pt x="1136" y="98"/>
                  </a:lnTo>
                  <a:lnTo>
                    <a:pt x="1164" y="81"/>
                  </a:lnTo>
                  <a:lnTo>
                    <a:pt x="1191" y="66"/>
                  </a:lnTo>
                  <a:lnTo>
                    <a:pt x="1219" y="53"/>
                  </a:lnTo>
                  <a:lnTo>
                    <a:pt x="1245" y="39"/>
                  </a:lnTo>
                  <a:lnTo>
                    <a:pt x="1271" y="28"/>
                  </a:lnTo>
                  <a:lnTo>
                    <a:pt x="1297" y="17"/>
                  </a:lnTo>
                  <a:lnTo>
                    <a:pt x="1323" y="9"/>
                  </a:lnTo>
                  <a:lnTo>
                    <a:pt x="1355" y="4"/>
                  </a:lnTo>
                  <a:lnTo>
                    <a:pt x="1392" y="0"/>
                  </a:lnTo>
                  <a:lnTo>
                    <a:pt x="1434" y="0"/>
                  </a:lnTo>
                  <a:lnTo>
                    <a:pt x="1479" y="1"/>
                  </a:lnTo>
                  <a:lnTo>
                    <a:pt x="1525" y="5"/>
                  </a:lnTo>
                  <a:lnTo>
                    <a:pt x="1573" y="13"/>
                  </a:lnTo>
                  <a:lnTo>
                    <a:pt x="1620" y="24"/>
                  </a:lnTo>
                  <a:lnTo>
                    <a:pt x="1666" y="39"/>
                  </a:lnTo>
                  <a:lnTo>
                    <a:pt x="1710" y="58"/>
                  </a:lnTo>
                  <a:lnTo>
                    <a:pt x="1750" y="81"/>
                  </a:lnTo>
                  <a:lnTo>
                    <a:pt x="1786" y="109"/>
                  </a:lnTo>
                  <a:lnTo>
                    <a:pt x="1816" y="140"/>
                  </a:lnTo>
                  <a:lnTo>
                    <a:pt x="1839" y="177"/>
                  </a:lnTo>
                  <a:lnTo>
                    <a:pt x="1855" y="218"/>
                  </a:lnTo>
                  <a:lnTo>
                    <a:pt x="1861" y="266"/>
                  </a:lnTo>
                  <a:lnTo>
                    <a:pt x="1859" y="311"/>
                  </a:lnTo>
                  <a:lnTo>
                    <a:pt x="1851" y="349"/>
                  </a:lnTo>
                  <a:lnTo>
                    <a:pt x="1836" y="382"/>
                  </a:lnTo>
                  <a:lnTo>
                    <a:pt x="1816" y="410"/>
                  </a:lnTo>
                  <a:lnTo>
                    <a:pt x="1791" y="435"/>
                  </a:lnTo>
                  <a:lnTo>
                    <a:pt x="1761" y="453"/>
                  </a:lnTo>
                  <a:lnTo>
                    <a:pt x="1728" y="468"/>
                  </a:lnTo>
                  <a:lnTo>
                    <a:pt x="1691" y="479"/>
                  </a:lnTo>
                  <a:lnTo>
                    <a:pt x="1652" y="486"/>
                  </a:lnTo>
                  <a:lnTo>
                    <a:pt x="1611" y="490"/>
                  </a:lnTo>
                  <a:lnTo>
                    <a:pt x="1569" y="491"/>
                  </a:lnTo>
                  <a:lnTo>
                    <a:pt x="1525" y="488"/>
                  </a:lnTo>
                  <a:lnTo>
                    <a:pt x="1482" y="484"/>
                  </a:lnTo>
                  <a:lnTo>
                    <a:pt x="1439" y="476"/>
                  </a:lnTo>
                  <a:lnTo>
                    <a:pt x="1397" y="468"/>
                  </a:lnTo>
                  <a:lnTo>
                    <a:pt x="1356" y="457"/>
                  </a:lnTo>
                  <a:lnTo>
                    <a:pt x="1339" y="451"/>
                  </a:lnTo>
                  <a:lnTo>
                    <a:pt x="1320" y="445"/>
                  </a:lnTo>
                  <a:lnTo>
                    <a:pt x="1300" y="438"/>
                  </a:lnTo>
                  <a:lnTo>
                    <a:pt x="1280" y="430"/>
                  </a:lnTo>
                  <a:lnTo>
                    <a:pt x="1261" y="421"/>
                  </a:lnTo>
                  <a:lnTo>
                    <a:pt x="1240" y="410"/>
                  </a:lnTo>
                  <a:lnTo>
                    <a:pt x="1218" y="401"/>
                  </a:lnTo>
                  <a:lnTo>
                    <a:pt x="1196" y="389"/>
                  </a:lnTo>
                  <a:lnTo>
                    <a:pt x="1174" y="378"/>
                  </a:lnTo>
                  <a:lnTo>
                    <a:pt x="1152" y="365"/>
                  </a:lnTo>
                  <a:lnTo>
                    <a:pt x="1129" y="352"/>
                  </a:lnTo>
                  <a:lnTo>
                    <a:pt x="1105" y="338"/>
                  </a:lnTo>
                  <a:lnTo>
                    <a:pt x="1082" y="324"/>
                  </a:lnTo>
                  <a:lnTo>
                    <a:pt x="1058" y="311"/>
                  </a:lnTo>
                  <a:lnTo>
                    <a:pt x="1035" y="296"/>
                  </a:lnTo>
                  <a:lnTo>
                    <a:pt x="1011" y="281"/>
                  </a:lnTo>
                  <a:lnTo>
                    <a:pt x="1026" y="263"/>
                  </a:lnTo>
                  <a:close/>
                </a:path>
              </a:pathLst>
            </a:custGeom>
            <a:solidFill>
              <a:srgbClr val="9E440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472</TotalTime>
  <Words>569</Words>
  <PresentationFormat>Экран (4:3)</PresentationFormat>
  <Paragraphs>125</Paragraphs>
  <Slides>21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Задачи на проценты</vt:lpstr>
      <vt:lpstr>«Считай несчастным тот день или то час, в который ты не усвоил ничего нового и ничего не прибавил к своему образованию»                               Я.А.Каменский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Задачи со страниц газет.С/р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проценты</dc:title>
  <cp:lastModifiedBy>Alex</cp:lastModifiedBy>
  <cp:revision>51</cp:revision>
  <dcterms:modified xsi:type="dcterms:W3CDTF">2012-08-07T14:25:53Z</dcterms:modified>
</cp:coreProperties>
</file>