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  <p:sldMasterId id="2147483656" r:id="rId3"/>
    <p:sldMasterId id="2147483668" r:id="rId4"/>
    <p:sldMasterId id="2147483672" r:id="rId5"/>
    <p:sldMasterId id="2147483674" r:id="rId6"/>
  </p:sldMasterIdLst>
  <p:sldIdLst>
    <p:sldId id="262" r:id="rId7"/>
    <p:sldId id="257" r:id="rId8"/>
    <p:sldId id="256" r:id="rId9"/>
    <p:sldId id="258" r:id="rId10"/>
    <p:sldId id="259" r:id="rId11"/>
    <p:sldId id="260" r:id="rId12"/>
    <p:sldId id="27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63" r:id="rId24"/>
    <p:sldId id="275" r:id="rId25"/>
    <p:sldId id="26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1BDCDA-C330-4124-A80C-9ECB63CCFF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93C9-BC4D-4E00-B313-39FD6497A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842B-73B0-4E10-94AA-6BCC8F2E4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4AF366-0CF2-4904-88EB-9A2E5A765A7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151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151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152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2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152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3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5BAE5-2281-4112-B35A-953ED6F9ED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A55F5-CA98-49DE-BBED-C91C8196F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5D83-86DE-4C1F-9CD5-4642993324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B1541-625A-4DBA-BEE0-995CE8803B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E2340-8946-45CE-8DC2-0B119823A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ABA1-BBBC-4951-A08D-1897DA9AA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37229-8D71-4049-941F-CB570E3955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31111-4CD6-491E-9AD6-65C834E87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D690A-16AE-4BCB-9D1D-E8BB701AF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2F37-D4D7-4A68-8D32-C2429E120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ABB6-0F2E-48A2-839A-70BB275D8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C2C176-1A6B-4723-91F3-F1968C9F614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F2AB-C55A-4EA3-8E2B-E7AF437B97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3A12-04E1-4AD5-9303-B444A4DE3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E3AAC-14FC-414C-B067-DB21A5C49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2C4F-7477-4A15-9DF0-8A0F9B7F2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3DD3F-140E-4CA4-9231-6CF62F7A5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5ED9-F202-4749-806D-A4427FAF5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B3641-7D52-4523-9700-C7E7B9F6A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E9EB4-370B-4DB7-BB23-1741F5E0A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549AB-1A6C-4310-83E2-603595CE9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46AB-99C3-45B7-89D1-050D932B46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68BD-61BE-4595-9F19-3C4E25C6F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C3038C-3BD5-42B6-BBCC-1A84706637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B132C-4276-4280-BE53-C07AFCA64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E1513-9ADA-4ABF-A65F-186E33B92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08C4C-1D0B-4467-8694-22B920849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66F72-F879-497B-8962-9D3B6525A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04E5A-8E8F-44A1-8F9D-431298E313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E0AF4-9380-4BDD-8DF2-2CD7A9CCA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0FB7-98AE-4060-9B19-766B3732A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1C8CC-2B91-4AC2-ADD7-73CD76BDC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DB2A8-558F-43DD-8796-5F923EAB6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C0B7-B560-4187-8CCB-813093EBC6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A4E1C-458B-4748-B6DB-DC14FBB24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727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7270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271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A30057F-9938-42EE-B760-F5DDC48783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7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27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27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71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139AF-DD38-4F3D-8648-707FDE419A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C487A-AFA5-4DF8-BBC6-FAA5BF3B4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9E0A5-7839-466B-964C-49D296F0CF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435C-B663-4E00-BEC5-6297DF7BC8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46450-1757-4C43-B146-F95DECCB74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80D0F-12AB-40EB-8BC6-C5ABE84DE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5B976-0901-4820-8471-E074CA7667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CC23-00D6-4A08-A0E6-05B78EA31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41B6-848C-4198-BD60-7EA6B6063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D274B-3FE6-4CC2-A9AD-4D1D4A581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78B97-A3AC-4EC5-973F-D7987A8B5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77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78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F163EE-FAFB-4BAE-B856-CC24F45CF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/>
      <p:bldP spid="7477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477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47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47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47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15553-3897-47A7-80F4-76D5527CB2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B840AB-5B28-404E-9578-EAF150B0E8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AC3169-53FC-4311-B622-332558AA9B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39BEA-CC9F-4ACF-A2ED-D540E780F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5AB3C5-B891-4ADC-8F54-0DD34EEF32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F94804-2D61-4D09-8425-4953EC298E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AC28F-F873-4C43-A876-B4B9282153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7CC0D-AE48-48DB-A355-3D1D46AB7C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28FC8-2EAE-467D-A8ED-405EC1888B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60BB90-1EFE-4C01-A34E-5639CB9DDF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919C65-D808-43A4-A19F-66929A38AF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B155-6A36-42F1-A88F-8E6078D92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0CCE-5244-4BEA-9C31-A7C21C929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CF1BF-5E3E-4EA5-86A9-85D1760F03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1E4B2A1-18DB-4481-A482-A7DAA92CB4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61776E2-C3E6-432D-9A46-A09696FDD5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4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5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5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5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0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5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5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2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52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5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2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5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5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80F2F89-7437-4EA8-B547-002F49F8B0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F01D168-59B9-4120-8EE3-172819B97EA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68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6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7168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168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BC9E9DEB-BB2C-4421-85E6-E5575C4F9B4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6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6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6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6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6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6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6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6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6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6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6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37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7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2C0F21C-2E95-4FDF-9770-FA7E5954C6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37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3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3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3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3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3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2" grpId="0"/>
      <p:bldP spid="7375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37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3306" y="5143512"/>
            <a:ext cx="4343408" cy="1066792"/>
          </a:xfrm>
        </p:spPr>
        <p:txBody>
          <a:bodyPr/>
          <a:lstStyle/>
          <a:p>
            <a:r>
              <a:rPr lang="ru-RU" sz="1800" dirty="0" smtClean="0"/>
              <a:t>Автор: Хлюстова М.Р </a:t>
            </a:r>
            <a:r>
              <a:rPr lang="ru-RU" sz="1800" dirty="0" err="1" smtClean="0"/>
              <a:t>учительрусского</a:t>
            </a:r>
            <a:r>
              <a:rPr lang="ru-RU" sz="1800" dirty="0" smtClean="0"/>
              <a:t> языка и литературы. МБОУ «Ильинская СОШ»</a:t>
            </a:r>
            <a:endParaRPr lang="ru-RU" sz="1800" dirty="0"/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2051050" y="1196975"/>
            <a:ext cx="5184775" cy="17478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Добро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928794" y="3000372"/>
            <a:ext cx="5672153" cy="201929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пожаловать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4" descr="послов 002"/>
          <p:cNvPicPr>
            <a:picLocks noChangeAspect="1" noChangeArrowheads="1"/>
          </p:cNvPicPr>
          <p:nvPr/>
        </p:nvPicPr>
        <p:blipFill>
          <a:blip r:embed="rId2">
            <a:lum contrast="22000"/>
          </a:blip>
          <a:srcRect t="4169" b="3242"/>
          <a:stretch>
            <a:fillRect/>
          </a:stretch>
        </p:blipFill>
        <p:spPr bwMode="auto">
          <a:xfrm>
            <a:off x="900113" y="806450"/>
            <a:ext cx="7939087" cy="58467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послов 00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t="4631" b="5559"/>
          <a:stretch>
            <a:fillRect/>
          </a:stretch>
        </p:blipFill>
        <p:spPr bwMode="auto">
          <a:xfrm>
            <a:off x="900113" y="692150"/>
            <a:ext cx="8243887" cy="58880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послов 00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t="5095" b="7874"/>
          <a:stretch>
            <a:fillRect/>
          </a:stretch>
        </p:blipFill>
        <p:spPr bwMode="auto">
          <a:xfrm>
            <a:off x="971550" y="450850"/>
            <a:ext cx="8172450" cy="56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послов 005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6021" b="4631"/>
          <a:stretch>
            <a:fillRect/>
          </a:stretch>
        </p:blipFill>
        <p:spPr bwMode="auto">
          <a:xfrm>
            <a:off x="539750" y="104775"/>
            <a:ext cx="8424863" cy="64357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послов 006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6485" b="5559"/>
          <a:stretch>
            <a:fillRect/>
          </a:stretch>
        </p:blipFill>
        <p:spPr bwMode="auto">
          <a:xfrm>
            <a:off x="755650" y="260350"/>
            <a:ext cx="9072563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4" name="Picture 4" descr="послов 007"/>
          <p:cNvPicPr>
            <a:picLocks noChangeAspect="1" noChangeArrowheads="1"/>
          </p:cNvPicPr>
          <p:nvPr/>
        </p:nvPicPr>
        <p:blipFill>
          <a:blip r:embed="rId2">
            <a:lum contrast="22000"/>
          </a:blip>
          <a:srcRect t="6485" b="4631"/>
          <a:stretch>
            <a:fillRect/>
          </a:stretch>
        </p:blipFill>
        <p:spPr bwMode="auto">
          <a:xfrm>
            <a:off x="827088" y="808038"/>
            <a:ext cx="8137525" cy="5532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послов 008"/>
          <p:cNvPicPr>
            <a:picLocks noChangeAspect="1" noChangeArrowheads="1"/>
          </p:cNvPicPr>
          <p:nvPr/>
        </p:nvPicPr>
        <p:blipFill>
          <a:blip r:embed="rId2">
            <a:lum contrast="22000"/>
          </a:blip>
          <a:srcRect t="2316" b="6485"/>
          <a:stretch>
            <a:fillRect/>
          </a:stretch>
        </p:blipFill>
        <p:spPr bwMode="auto">
          <a:xfrm>
            <a:off x="395288" y="404813"/>
            <a:ext cx="8388350" cy="60848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послов 010"/>
          <p:cNvPicPr>
            <a:picLocks noChangeAspect="1" noChangeArrowheads="1"/>
          </p:cNvPicPr>
          <p:nvPr/>
        </p:nvPicPr>
        <p:blipFill>
          <a:blip r:embed="rId2">
            <a:lum contrast="22000"/>
          </a:blip>
          <a:srcRect t="8337" b="6021"/>
          <a:stretch>
            <a:fillRect/>
          </a:stretch>
        </p:blipFill>
        <p:spPr bwMode="auto">
          <a:xfrm>
            <a:off x="468313" y="563563"/>
            <a:ext cx="8496300" cy="5788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63" name="Picture 15" descr="послов 011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 t="6947" r="3683" b="14822"/>
          <a:stretch>
            <a:fillRect/>
          </a:stretch>
        </p:blipFill>
        <p:spPr bwMode="auto">
          <a:xfrm>
            <a:off x="179388" y="188913"/>
            <a:ext cx="9144000" cy="6480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4000"/>
              <a:t>1. Дружба не гриб – в лесу не найдешь.</a:t>
            </a:r>
          </a:p>
          <a:p>
            <a:pPr>
              <a:lnSpc>
                <a:spcPct val="90000"/>
              </a:lnSpc>
            </a:pPr>
            <a:endParaRPr lang="ru-RU" sz="4000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r>
              <a:rPr lang="ru-RU" sz="4400"/>
              <a:t>2. И старость не страшна, коли молодые помогут.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1511300"/>
            <a:ext cx="7559675" cy="1485900"/>
          </a:xfrm>
        </p:spPr>
        <p:txBody>
          <a:bodyPr/>
          <a:lstStyle/>
          <a:p>
            <a:r>
              <a:rPr lang="ru-RU"/>
              <a:t>Что короче «носа птичья»?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Так говорят о пословицах и поговорках, а почему?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спасибо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6985000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 свидания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Поговорка – цветочек,</a:t>
            </a:r>
            <a:br>
              <a:rPr lang="ru-RU"/>
            </a:br>
            <a:r>
              <a:rPr lang="ru-RU"/>
              <a:t>пословица - ягодка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 sz="1500"/>
              <a:t/>
            </a:r>
            <a:br>
              <a:rPr lang="ru-RU" sz="1500"/>
            </a:br>
            <a:r>
              <a:rPr lang="ru-RU" sz="1500"/>
              <a:t>                                                                        (передать смысл пословицы)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200"/>
          </a:p>
          <a:p>
            <a:pPr>
              <a:lnSpc>
                <a:spcPct val="80000"/>
              </a:lnSpc>
            </a:pPr>
            <a:r>
              <a:rPr lang="ru-RU" sz="2200"/>
              <a:t>С гулькин нос</a:t>
            </a:r>
          </a:p>
          <a:p>
            <a:pPr>
              <a:lnSpc>
                <a:spcPct val="80000"/>
              </a:lnSpc>
            </a:pPr>
            <a:r>
              <a:rPr lang="ru-RU" sz="2200"/>
              <a:t>У черта на куличках</a:t>
            </a:r>
          </a:p>
          <a:p>
            <a:pPr>
              <a:lnSpc>
                <a:spcPct val="80000"/>
              </a:lnSpc>
            </a:pPr>
            <a:r>
              <a:rPr lang="ru-RU" sz="2200"/>
              <a:t>Семи пядей во лбу</a:t>
            </a:r>
          </a:p>
          <a:p>
            <a:pPr>
              <a:lnSpc>
                <a:spcPct val="80000"/>
              </a:lnSpc>
            </a:pPr>
            <a:r>
              <a:rPr lang="ru-RU" sz="2200"/>
              <a:t>От горшка два вершка</a:t>
            </a:r>
          </a:p>
          <a:p>
            <a:pPr>
              <a:lnSpc>
                <a:spcPct val="80000"/>
              </a:lnSpc>
            </a:pPr>
            <a:r>
              <a:rPr lang="ru-RU" sz="2200"/>
              <a:t>Хоть пруд пруди</a:t>
            </a:r>
          </a:p>
          <a:p>
            <a:pPr>
              <a:lnSpc>
                <a:spcPct val="80000"/>
              </a:lnSpc>
            </a:pPr>
            <a:r>
              <a:rPr lang="ru-RU" sz="2200"/>
              <a:t>Яблоку негде упасть</a:t>
            </a:r>
          </a:p>
          <a:p>
            <a:pPr>
              <a:lnSpc>
                <a:spcPct val="80000"/>
              </a:lnSpc>
            </a:pPr>
            <a:r>
              <a:rPr lang="ru-RU" sz="2200"/>
              <a:t>Ни кола ни двора</a:t>
            </a:r>
          </a:p>
          <a:p>
            <a:pPr>
              <a:lnSpc>
                <a:spcPct val="80000"/>
              </a:lnSpc>
            </a:pPr>
            <a:r>
              <a:rPr lang="ru-RU" sz="2200"/>
              <a:t>Толочь воду в ступе</a:t>
            </a:r>
          </a:p>
          <a:p>
            <a:pPr>
              <a:lnSpc>
                <a:spcPct val="80000"/>
              </a:lnSpc>
            </a:pPr>
            <a:r>
              <a:rPr lang="ru-RU" sz="2200"/>
              <a:t>И был таков</a:t>
            </a:r>
          </a:p>
          <a:p>
            <a:pPr>
              <a:lnSpc>
                <a:spcPct val="80000"/>
              </a:lnSpc>
            </a:pPr>
            <a:r>
              <a:rPr lang="ru-RU" sz="2200"/>
              <a:t>Рыло в пуху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1850" y="1752600"/>
            <a:ext cx="3925888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Рот не заткнешь</a:t>
            </a:r>
          </a:p>
          <a:p>
            <a:pPr>
              <a:lnSpc>
                <a:spcPct val="80000"/>
              </a:lnSpc>
            </a:pPr>
            <a:r>
              <a:rPr lang="ru-RU" sz="2200"/>
              <a:t>Палец в рот не клади</a:t>
            </a:r>
          </a:p>
          <a:p>
            <a:pPr>
              <a:lnSpc>
                <a:spcPct val="80000"/>
              </a:lnSpc>
            </a:pPr>
            <a:r>
              <a:rPr lang="ru-RU" sz="2200"/>
              <a:t>На ходу подметки рвет</a:t>
            </a:r>
          </a:p>
          <a:p>
            <a:pPr>
              <a:lnSpc>
                <a:spcPct val="80000"/>
              </a:lnSpc>
            </a:pPr>
            <a:r>
              <a:rPr lang="ru-RU" sz="2200"/>
              <a:t>После дождичка в четверг</a:t>
            </a:r>
          </a:p>
          <a:p>
            <a:pPr>
              <a:lnSpc>
                <a:spcPct val="80000"/>
              </a:lnSpc>
            </a:pPr>
            <a:r>
              <a:rPr lang="ru-RU" sz="2200"/>
              <a:t>Душа в пятках</a:t>
            </a:r>
          </a:p>
          <a:p>
            <a:pPr>
              <a:lnSpc>
                <a:spcPct val="80000"/>
              </a:lnSpc>
            </a:pPr>
            <a:r>
              <a:rPr lang="ru-RU" sz="2200"/>
              <a:t>В голове ветер гуляет</a:t>
            </a:r>
          </a:p>
          <a:p>
            <a:pPr>
              <a:lnSpc>
                <a:spcPct val="80000"/>
              </a:lnSpc>
            </a:pPr>
            <a:r>
              <a:rPr lang="ru-RU" sz="2200"/>
              <a:t>В руках все горит</a:t>
            </a:r>
          </a:p>
          <a:p>
            <a:pPr>
              <a:lnSpc>
                <a:spcPct val="80000"/>
              </a:lnSpc>
            </a:pPr>
            <a:r>
              <a:rPr lang="ru-RU" sz="2200"/>
              <a:t>Глаз не отвести</a:t>
            </a:r>
          </a:p>
          <a:p>
            <a:pPr>
              <a:lnSpc>
                <a:spcPct val="80000"/>
              </a:lnSpc>
            </a:pPr>
            <a:r>
              <a:rPr lang="ru-RU" sz="2200"/>
              <a:t>Тютелька в тютельку</a:t>
            </a:r>
          </a:p>
          <a:p>
            <a:pPr>
              <a:lnSpc>
                <a:spcPct val="80000"/>
              </a:lnSpc>
            </a:pPr>
            <a:r>
              <a:rPr lang="ru-RU" sz="2200"/>
              <a:t>Тугой на ухо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 rot="-662275">
            <a:off x="250825" y="188913"/>
            <a:ext cx="5762625" cy="14398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504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6062275" scaled="1"/>
                </a:gradFill>
                <a:latin typeface="Times New Roman"/>
                <a:cs typeface="Times New Roman"/>
              </a:rPr>
              <a:t>Одним словом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/>
              <a:t>Кого хорошо за смертью посылать?</a:t>
            </a:r>
            <a:r>
              <a:rPr lang="ru-RU"/>
              <a:t>  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кто не испортит борозды?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Чьи слезы, что роса на восходе солнца?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Кому не писан закон?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Не надо будить, пока оно тихо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В какой поговорке утверждается, что можно сделать из насекомого млекопитающее?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Что в воде не тонет и в огне не горит?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Можно узнать вес горя?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Кто родной брат сонливого?</a:t>
            </a:r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600200"/>
            <a:ext cx="2890837" cy="4530725"/>
          </a:xfrm>
        </p:spPr>
        <p:txBody>
          <a:bodyPr/>
          <a:lstStyle/>
          <a:p>
            <a:r>
              <a:rPr lang="ru-RU" sz="2000"/>
              <a:t>Ленивого</a:t>
            </a:r>
          </a:p>
          <a:p>
            <a:r>
              <a:rPr lang="ru-RU" sz="2000"/>
              <a:t>Старый конь</a:t>
            </a:r>
          </a:p>
          <a:p>
            <a:r>
              <a:rPr lang="ru-RU" sz="2000"/>
              <a:t>Девичьи</a:t>
            </a:r>
          </a:p>
          <a:p>
            <a:r>
              <a:rPr lang="ru-RU" sz="2000"/>
              <a:t>Дуракам</a:t>
            </a:r>
          </a:p>
          <a:p>
            <a:r>
              <a:rPr lang="ru-RU" sz="2000"/>
              <a:t>Лихо</a:t>
            </a:r>
          </a:p>
          <a:p>
            <a:r>
              <a:rPr lang="ru-RU" sz="2000"/>
              <a:t>Из мухи слона</a:t>
            </a:r>
          </a:p>
          <a:p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r>
              <a:rPr lang="ru-RU" sz="2000"/>
              <a:t>Правда</a:t>
            </a:r>
          </a:p>
          <a:p>
            <a:r>
              <a:rPr lang="ru-RU" sz="2000"/>
              <a:t>Почем фунт лиха?</a:t>
            </a:r>
          </a:p>
          <a:p>
            <a:r>
              <a:rPr lang="ru-RU" sz="2000"/>
              <a:t>ленивый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806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согласно пословице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Восстанови пословицу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Любовь зла, коли рожа крива.</a:t>
            </a:r>
          </a:p>
          <a:p>
            <a:pPr>
              <a:lnSpc>
                <a:spcPct val="80000"/>
              </a:lnSpc>
            </a:pPr>
            <a:r>
              <a:rPr lang="ru-RU" sz="2800"/>
              <a:t>Рука руку год кормит.</a:t>
            </a:r>
          </a:p>
          <a:p>
            <a:pPr>
              <a:lnSpc>
                <a:spcPct val="80000"/>
              </a:lnSpc>
            </a:pPr>
            <a:r>
              <a:rPr lang="ru-RU" sz="2800"/>
              <a:t>Красна изба не сразу строилась.</a:t>
            </a:r>
          </a:p>
          <a:p>
            <a:pPr>
              <a:lnSpc>
                <a:spcPct val="80000"/>
              </a:lnSpc>
            </a:pPr>
            <a:r>
              <a:rPr lang="ru-RU" sz="2800"/>
              <a:t>Надежда умирает – меня женили.</a:t>
            </a:r>
          </a:p>
          <a:p>
            <a:pPr>
              <a:lnSpc>
                <a:spcPct val="80000"/>
              </a:lnSpc>
            </a:pPr>
            <a:r>
              <a:rPr lang="ru-RU" sz="2800"/>
              <a:t>Сколько волка не корми, будет великий пост.</a:t>
            </a:r>
          </a:p>
          <a:p>
            <a:pPr>
              <a:lnSpc>
                <a:spcPct val="80000"/>
              </a:lnSpc>
            </a:pPr>
            <a:r>
              <a:rPr lang="ru-RU" sz="2800"/>
              <a:t>По Сеньке и рак рыба.</a:t>
            </a:r>
          </a:p>
          <a:p>
            <a:pPr>
              <a:lnSpc>
                <a:spcPct val="80000"/>
              </a:lnSpc>
            </a:pPr>
            <a:r>
              <a:rPr lang="ru-RU" sz="2800"/>
              <a:t>Береги честь смолоду, один раз отрежь.</a:t>
            </a:r>
          </a:p>
          <a:p>
            <a:pPr>
              <a:lnSpc>
                <a:spcPct val="80000"/>
              </a:lnSpc>
            </a:pPr>
            <a:r>
              <a:rPr lang="ru-RU" sz="2800"/>
              <a:t>Кто не работает, познается в беде.</a:t>
            </a:r>
          </a:p>
          <a:p>
            <a:pPr>
              <a:lnSpc>
                <a:spcPct val="80000"/>
              </a:lnSpc>
            </a:pPr>
            <a:r>
              <a:rPr lang="ru-RU" sz="2800"/>
              <a:t>Мал золотник – из сердца вон.</a:t>
            </a:r>
          </a:p>
          <a:p>
            <a:pPr>
              <a:lnSpc>
                <a:spcPct val="80000"/>
              </a:lnSpc>
            </a:pPr>
            <a:r>
              <a:rPr lang="ru-RU" sz="2800"/>
              <a:t>Без окон, без дверей – добру молодцу урок.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4106863"/>
          </a:xfrm>
        </p:spPr>
        <p:txBody>
          <a:bodyPr/>
          <a:lstStyle/>
          <a:p>
            <a:r>
              <a:rPr lang="ru-RU" sz="7200">
                <a:latin typeface="American-Uncial-Normal" pitchFamily="2" charset="0"/>
              </a:rPr>
              <a:t>Прочти пословицу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послов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t="5095" b="5095"/>
          <a:stretch>
            <a:fillRect/>
          </a:stretch>
        </p:blipFill>
        <p:spPr bwMode="auto">
          <a:xfrm>
            <a:off x="90488" y="549275"/>
            <a:ext cx="9053512" cy="5856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послов 001"/>
          <p:cNvPicPr>
            <a:picLocks noChangeAspect="1" noChangeArrowheads="1"/>
          </p:cNvPicPr>
          <p:nvPr/>
        </p:nvPicPr>
        <p:blipFill>
          <a:blip r:embed="rId2">
            <a:lum contrast="22000"/>
          </a:blip>
          <a:srcRect t="2779" b="5095"/>
          <a:stretch>
            <a:fillRect/>
          </a:stretch>
        </p:blipFill>
        <p:spPr bwMode="auto">
          <a:xfrm>
            <a:off x="719138" y="404813"/>
            <a:ext cx="8424862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Водяные знаки">
  <a:themeElements>
    <a:clrScheme name="Водяные знаки 12">
      <a:dk1>
        <a:srgbClr val="000000"/>
      </a:dk1>
      <a:lt1>
        <a:srgbClr val="CCFF33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E2FFAD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10">
        <a:dk1>
          <a:srgbClr val="000000"/>
        </a:dk1>
        <a:lt1>
          <a:srgbClr val="FF3399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ADCA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11">
        <a:dk1>
          <a:srgbClr val="000000"/>
        </a:dk1>
        <a:lt1>
          <a:srgbClr val="66FF33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B8FFAD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12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E2FFAD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13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14">
        <a:dk1>
          <a:srgbClr val="602000"/>
        </a:dk1>
        <a:lt1>
          <a:srgbClr val="FFFFFF"/>
        </a:lt1>
        <a:dk2>
          <a:srgbClr val="6600FF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B8AAFF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602000"/>
        </a:dk1>
        <a:lt1>
          <a:srgbClr val="FFFFFF"/>
        </a:lt1>
        <a:dk2>
          <a:srgbClr val="6600FF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B8AAFF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10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11">
        <a:dk1>
          <a:srgbClr val="602000"/>
        </a:dk1>
        <a:lt1>
          <a:srgbClr val="FFFFFF"/>
        </a:lt1>
        <a:dk2>
          <a:srgbClr val="6600FF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B8AAFF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1">
        <a:dk1>
          <a:srgbClr val="602000"/>
        </a:dk1>
        <a:lt1>
          <a:srgbClr val="FFFFFF"/>
        </a:lt1>
        <a:dk2>
          <a:srgbClr val="6600FF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B8AAFF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10">
        <a:dk1>
          <a:srgbClr val="602000"/>
        </a:dk1>
        <a:lt1>
          <a:srgbClr val="FFFFFF"/>
        </a:lt1>
        <a:dk2>
          <a:srgbClr val="6600FF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B8AAFF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навес">
  <a:themeElements>
    <a:clrScheme name="Занавес 11">
      <a:dk1>
        <a:srgbClr val="602000"/>
      </a:dk1>
      <a:lt1>
        <a:srgbClr val="FFFFFF"/>
      </a:lt1>
      <a:dk2>
        <a:srgbClr val="6600FF"/>
      </a:dk2>
      <a:lt2>
        <a:srgbClr val="FFFFCC"/>
      </a:lt2>
      <a:accent1>
        <a:srgbClr val="FF3300"/>
      </a:accent1>
      <a:accent2>
        <a:srgbClr val="000000"/>
      </a:accent2>
      <a:accent3>
        <a:srgbClr val="B8AAFF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1">
        <a:dk1>
          <a:srgbClr val="602000"/>
        </a:dk1>
        <a:lt1>
          <a:srgbClr val="FFFFFF"/>
        </a:lt1>
        <a:dk2>
          <a:srgbClr val="6600FF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B8AAFF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Водяные знаки 12">
    <a:dk1>
      <a:srgbClr val="000000"/>
    </a:dk1>
    <a:lt1>
      <a:srgbClr val="CCFF33"/>
    </a:lt1>
    <a:dk2>
      <a:srgbClr val="000000"/>
    </a:dk2>
    <a:lt2>
      <a:srgbClr val="808080"/>
    </a:lt2>
    <a:accent1>
      <a:srgbClr val="CCCCFF"/>
    </a:accent1>
    <a:accent2>
      <a:srgbClr val="D9D8EC"/>
    </a:accent2>
    <a:accent3>
      <a:srgbClr val="E2FFAD"/>
    </a:accent3>
    <a:accent4>
      <a:srgbClr val="000000"/>
    </a:accent4>
    <a:accent5>
      <a:srgbClr val="E2E2FF"/>
    </a:accent5>
    <a:accent6>
      <a:srgbClr val="C4C4D6"/>
    </a:accent6>
    <a:hlink>
      <a:srgbClr val="6767FF"/>
    </a:hlink>
    <a:folHlink>
      <a:srgbClr val="99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293</Words>
  <Application>Microsoft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Times New Roman</vt:lpstr>
      <vt:lpstr>Wingdings</vt:lpstr>
      <vt:lpstr>Comic Sans MS</vt:lpstr>
      <vt:lpstr>Verdana</vt:lpstr>
      <vt:lpstr>Tahoma</vt:lpstr>
      <vt:lpstr>American-Uncial-Normal</vt:lpstr>
      <vt:lpstr>Водяные знаки</vt:lpstr>
      <vt:lpstr>Пастель</vt:lpstr>
      <vt:lpstr>Профиль</vt:lpstr>
      <vt:lpstr>Разрез</vt:lpstr>
      <vt:lpstr>Капсулы</vt:lpstr>
      <vt:lpstr>Занавес</vt:lpstr>
      <vt:lpstr>Слайд 1</vt:lpstr>
      <vt:lpstr>Что короче «носа птичья»?</vt:lpstr>
      <vt:lpstr>Поговорка – цветочек, пословица - ягодка</vt:lpstr>
      <vt:lpstr>                                                                          (передать смысл пословицы)</vt:lpstr>
      <vt:lpstr>Слайд 5</vt:lpstr>
      <vt:lpstr>Восстанови пословицу</vt:lpstr>
      <vt:lpstr>Прочти пословицу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Поговорка – цветочек, пословица - ягодка</dc:title>
  <dc:creator>Z</dc:creator>
  <cp:lastModifiedBy>User</cp:lastModifiedBy>
  <cp:revision>8</cp:revision>
  <dcterms:created xsi:type="dcterms:W3CDTF">2008-09-22T11:53:59Z</dcterms:created>
  <dcterms:modified xsi:type="dcterms:W3CDTF">2013-02-10T18:10:16Z</dcterms:modified>
</cp:coreProperties>
</file>