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8CCB6-D762-4E8F-8A9C-82F17CAC532F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292DE-9563-42CF-A12C-6A1393C9B5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292DE-9563-42CF-A12C-6A1393C9B52C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6572D8-840E-42D8-A74A-78D2A5173B8C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A34113-0DD6-425D-B133-17F4797426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572D8-840E-42D8-A74A-78D2A5173B8C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34113-0DD6-425D-B133-17F4797426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572D8-840E-42D8-A74A-78D2A5173B8C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34113-0DD6-425D-B133-17F4797426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572D8-840E-42D8-A74A-78D2A5173B8C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34113-0DD6-425D-B133-17F47974268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572D8-840E-42D8-A74A-78D2A5173B8C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34113-0DD6-425D-B133-17F47974268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572D8-840E-42D8-A74A-78D2A5173B8C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34113-0DD6-425D-B133-17F4797426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572D8-840E-42D8-A74A-78D2A5173B8C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34113-0DD6-425D-B133-17F4797426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572D8-840E-42D8-A74A-78D2A5173B8C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34113-0DD6-425D-B133-17F47974268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572D8-840E-42D8-A74A-78D2A5173B8C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34113-0DD6-425D-B133-17F4797426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6572D8-840E-42D8-A74A-78D2A5173B8C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34113-0DD6-425D-B133-17F4797426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6572D8-840E-42D8-A74A-78D2A5173B8C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A34113-0DD6-425D-B133-17F47974268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6572D8-840E-42D8-A74A-78D2A5173B8C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A34113-0DD6-425D-B133-17F4797426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&#1073;&#1072;&#1088;&#1073;&#1072;&#1088;&#1080;&#1082;&#1080;\&#1073;&#1072;&#1088;&#1073;&#1072;&#1088;&#1080;&#1082;&#1080;\11%20-%20&#1041;&#1072;&#1088;&#1073;&#1072;&#1088;&#1080;&#1082;&#1080;%20(&#1052;&#1080;&#1085;&#1091;&#1089;&#1086;&#1074;&#1082;&#1072;)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&#1073;&#1072;&#1088;&#1073;&#1072;&#1088;&#1080;&#1082;&#1080;\&#1073;&#1072;&#1088;&#1073;&#1072;&#1088;&#1080;&#1082;&#1080;\11%20-%20&#1041;&#1072;&#1088;&#1073;&#1072;&#1088;&#1080;&#1082;&#1080;%20(&#1052;&#1080;&#1085;&#1091;&#1089;&#1086;&#1074;&#1082;&#1072;).mp3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&#1073;&#1072;&#1088;&#1073;&#1072;&#1088;&#1080;&#1082;&#1080;\&#1073;&#1072;&#1088;&#1073;&#1072;&#1088;&#1080;&#1082;&#1080;\11%20-%20&#1041;&#1072;&#1088;&#1073;&#1072;&#1088;&#1080;&#1082;&#1080;%20(&#1052;&#1080;&#1085;&#1091;&#1089;&#1086;&#1074;&#1082;&#1072;).mp3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&#1073;&#1072;&#1088;&#1073;&#1072;&#1088;&#1080;&#1082;&#1080;\&#1073;&#1072;&#1088;&#1073;&#1072;&#1088;&#1080;&#1082;&#1080;\11%20-%20&#1041;&#1072;&#1088;&#1073;&#1072;&#1088;&#1080;&#1082;&#1080;%20(&#1052;&#1080;&#1085;&#1091;&#1089;&#1086;&#1074;&#1082;&#1072;).mp3" TargetMode="Externa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&#1073;&#1072;&#1088;&#1073;&#1072;&#1088;&#1080;&#1082;&#1080;\&#1073;&#1072;&#1088;&#1073;&#1072;&#1088;&#1080;&#1082;&#1080;\11%20-%20&#1041;&#1072;&#1088;&#1073;&#1072;&#1088;&#1080;&#1082;&#1080;%20(&#1052;&#1080;&#1085;&#1091;&#1089;&#1086;&#1074;&#1082;&#1072;).mp3" TargetMode="Externa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&#1073;&#1072;&#1088;&#1073;&#1072;&#1088;&#1080;&#1082;&#1080;\&#1073;&#1072;&#1088;&#1073;&#1072;&#1088;&#1080;&#1082;&#1080;\11%20-%20&#1041;&#1072;&#1088;&#1073;&#1072;&#1088;&#1080;&#1082;&#1080;%20(&#1052;&#1080;&#1085;&#1091;&#1089;&#1086;&#1074;&#1082;&#1072;).mp3" TargetMode="Externa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&#1073;&#1072;&#1088;&#1073;&#1072;&#1088;&#1080;&#1082;&#1080;\&#1073;&#1072;&#1088;&#1073;&#1072;&#1088;&#1080;&#1082;&#1080;\11%20-%20&#1041;&#1072;&#1088;&#1073;&#1072;&#1088;&#1080;&#1082;&#1080;%20(&#1052;&#1080;&#1085;&#1091;&#1089;&#1086;&#1074;&#1082;&#1072;).mp3" TargetMode="Externa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85883"/>
          </a:xfrm>
        </p:spPr>
        <p:txBody>
          <a:bodyPr/>
          <a:lstStyle/>
          <a:p>
            <a:r>
              <a:rPr lang="ru-RU" dirty="0" smtClean="0"/>
              <a:t>Повтори движения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492922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рисунок3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1" y="1500174"/>
            <a:ext cx="3571900" cy="4572031"/>
          </a:xfrm>
          <a:prstGeom prst="rect">
            <a:avLst/>
          </a:prstGeom>
        </p:spPr>
      </p:pic>
      <p:pic>
        <p:nvPicPr>
          <p:cNvPr id="5" name="11 - Барбарики (Минусовка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57158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9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0006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00108"/>
            <a:ext cx="7772400" cy="521497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рисунок2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357298"/>
            <a:ext cx="4429155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1431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28670"/>
            <a:ext cx="7772400" cy="564360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4" descr="рисунок2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1214422"/>
            <a:ext cx="3786214" cy="5429288"/>
          </a:xfrm>
          <a:prstGeom prst="rect">
            <a:avLst/>
          </a:prstGeom>
        </p:spPr>
      </p:pic>
      <p:pic>
        <p:nvPicPr>
          <p:cNvPr id="6" name="11 - Барбарики (Минусовка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57158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93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0006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4422"/>
            <a:ext cx="7772400" cy="521497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рисунок3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1" y="1571612"/>
            <a:ext cx="2857520" cy="4714908"/>
          </a:xfrm>
          <a:prstGeom prst="rect">
            <a:avLst/>
          </a:prstGeom>
        </p:spPr>
      </p:pic>
      <p:pic>
        <p:nvPicPr>
          <p:cNvPr id="5" name="11 - Барбарики (Минусовка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00034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9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685800" y="500042"/>
            <a:ext cx="7772400" cy="4286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00174"/>
            <a:ext cx="7772400" cy="50720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рисунок3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2500306"/>
            <a:ext cx="2500330" cy="3786214"/>
          </a:xfrm>
          <a:prstGeom prst="rect">
            <a:avLst/>
          </a:prstGeom>
        </p:spPr>
      </p:pic>
      <p:pic>
        <p:nvPicPr>
          <p:cNvPr id="5" name="11 - Барбарики (Минусовка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8572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9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8575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57232"/>
            <a:ext cx="7772400" cy="55007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рисунок2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1142984"/>
            <a:ext cx="4429155" cy="5000660"/>
          </a:xfrm>
          <a:prstGeom prst="rect">
            <a:avLst/>
          </a:prstGeom>
        </p:spPr>
      </p:pic>
      <p:pic>
        <p:nvPicPr>
          <p:cNvPr id="5" name="11 - Барбарики (Минусовка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28596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9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7150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00174"/>
            <a:ext cx="7772400" cy="47149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рисунок3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1928803"/>
            <a:ext cx="3143271" cy="4286280"/>
          </a:xfrm>
          <a:prstGeom prst="rect">
            <a:avLst/>
          </a:prstGeom>
        </p:spPr>
      </p:pic>
      <p:pic>
        <p:nvPicPr>
          <p:cNvPr id="5" name="11 - Барбарики (Минусовка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57158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9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8575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71546"/>
            <a:ext cx="7772400" cy="52864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рисунок3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1214422"/>
            <a:ext cx="4572032" cy="5357850"/>
          </a:xfrm>
          <a:prstGeom prst="rect">
            <a:avLst/>
          </a:prstGeom>
        </p:spPr>
      </p:pic>
      <p:pic>
        <p:nvPicPr>
          <p:cNvPr id="5" name="11 - Барбарики (Минусовка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28596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9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2251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4422"/>
            <a:ext cx="7772400" cy="50720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рисунок3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1643050"/>
            <a:ext cx="4643470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575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28736"/>
            <a:ext cx="7772400" cy="492922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рисунок3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1857365"/>
            <a:ext cx="3357586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3</Words>
  <Application>Microsoft Office PowerPoint</Application>
  <PresentationFormat>On-screen Show (4:3)</PresentationFormat>
  <Paragraphs>2</Paragraphs>
  <Slides>10</Slides>
  <Notes>1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Повтори движения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Повтори движения</dc:title>
  <dc:creator>Admin</dc:creator>
  <cp:lastModifiedBy>Admin</cp:lastModifiedBy>
  <cp:revision>4</cp:revision>
  <dcterms:created xsi:type="dcterms:W3CDTF">2011-12-04T18:02:54Z</dcterms:created>
  <dcterms:modified xsi:type="dcterms:W3CDTF">2011-12-04T18:33:10Z</dcterms:modified>
</cp:coreProperties>
</file>