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9154-C267-4A63-B2CC-CD1174F87805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9549-FF9A-4031-8117-28C6AFF9B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9154-C267-4A63-B2CC-CD1174F87805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9549-FF9A-4031-8117-28C6AFF9B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9154-C267-4A63-B2CC-CD1174F87805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9549-FF9A-4031-8117-28C6AFF9B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9154-C267-4A63-B2CC-CD1174F87805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9549-FF9A-4031-8117-28C6AFF9B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9154-C267-4A63-B2CC-CD1174F87805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9549-FF9A-4031-8117-28C6AFF9B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9154-C267-4A63-B2CC-CD1174F87805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9549-FF9A-4031-8117-28C6AFF9B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9154-C267-4A63-B2CC-CD1174F87805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9549-FF9A-4031-8117-28C6AFF9B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9154-C267-4A63-B2CC-CD1174F87805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9549-FF9A-4031-8117-28C6AFF9B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9154-C267-4A63-B2CC-CD1174F87805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9549-FF9A-4031-8117-28C6AFF9B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9154-C267-4A63-B2CC-CD1174F87805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9549-FF9A-4031-8117-28C6AFF9B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9154-C267-4A63-B2CC-CD1174F87805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9549-FF9A-4031-8117-28C6AFF9B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F9154-C267-4A63-B2CC-CD1174F87805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29549-FF9A-4031-8117-28C6AFF9B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Безопасность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дорожного движения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Интегрированный урок по математике для 7-8 классов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C00000"/>
                </a:solidFill>
              </a:rPr>
              <a:t>Ученики играя на тротуаре, не удержали мяч, и он выкатился на проезжую часть. Успеет ли Ваня взять мяч и вернуться обратно, если его скорость 1,2 м/с, расстояние до машины 4,8м. Остановочный путь автомобиля 16м, скорость его движения 36км/ч. Какие правила нарушены.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13+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496" y="3284984"/>
            <a:ext cx="9116212" cy="31683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C00000"/>
                </a:solidFill>
              </a:rPr>
              <a:t>Автомобиль движется со скоростью 15 м/с, а мальчик бежит со скоростью 2м/с. Какова скорость автомобиля относительно мальчика? Что может быть,  если мальчик резко свернет на проезжую часть к трамвайной остановке?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14+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21435901">
            <a:off x="1813174" y="2380835"/>
            <a:ext cx="5746338" cy="203902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Каждый год гибнут подростки, постройте диаграмму нарушения правил перехода проезжей части и ответьте на вопросы:  Каков % ДТП , как этого избежать.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6+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90775" y="1891506"/>
            <a:ext cx="4362450" cy="3943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C00000"/>
                </a:solidFill>
              </a:rPr>
              <a:t>Успеет ли мальчик перейти дорогу, если его скорость 1,5 м/с при ширине проезжей части дороги 10м? Расстояние до ближнего автомобиля 20м, а его скорость 54 км/ч. Расстояние до дальнего автомобиля 60м, а его скорость 72 км/ч.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7+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21384233">
            <a:off x="1871662" y="2248694"/>
            <a:ext cx="5400675" cy="32289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C00000"/>
                </a:solidFill>
              </a:rPr>
              <a:t>По проезжей части дороги со скоростью 9 км/ч движется велосипедист и на расстоянии 15 м видит выезжающий из арки наперерез автомобиль. Успеет ли велосипедист предотвратить ДТП? Скорость автомобиля 18км/ч, ширина тротуара 3 м. Нарушает ли правила водитель автомобиля?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8+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57412" y="2492896"/>
            <a:ext cx="5859317" cy="37444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C00000"/>
                </a:solidFill>
              </a:rPr>
              <a:t>На рисунке показан кратчайший путь пешехода нарушителя. При помощи транспортира измерьте угол сектора обзора. Объясните почему нельзя так переходить улицу?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9+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512" y="2426914"/>
            <a:ext cx="5112792" cy="40984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rgbClr val="C00000"/>
                </a:solidFill>
              </a:rPr>
              <a:t>Два автомобиля выезжают одновременно в одного города в другой. Скорость первого на 10 км/ч больше скорости второго, и поэтому он приезжает на место на 1 ч раньше второго. Найдите скорость каждого автомобиля, зная, что расстояние между городами 560 км. Не нарушили ли правила водители, если на трассе стоит знак?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10+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71900" y="3134053"/>
            <a:ext cx="2456284" cy="23831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C00000"/>
                </a:solidFill>
              </a:rPr>
              <a:t>Задача.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Из пункта А в пункт В со скоростью 12 км/ч выехал велосипедист, а через полчаса вслед за ним выехал мотоциклист со скоростью 48 км/ч. Мотоциклист прибыл в пункт В на 1ч15 мин раньше  велосипедиста. Каково расстояние АВ? Какие правила езды на велосипеде вы знаете?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7691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Задача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Под каким наибольшим углом может пешеход пересекать дорогу, не выходя за пределы пешеходного перехода? Ширина перехода 3м, а длина 12м.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C00000"/>
                </a:solidFill>
              </a:rPr>
              <a:t>На рисунке показана типичная опасная ситуация. Как в этом случае должен вести себя водитель и пешеход? Что изменится в их поведении, если светофор со звуковой сигнализацией для людей с ослабленным зрением?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11+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62300" y="3129241"/>
            <a:ext cx="3785964" cy="310807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C00000"/>
                </a:solidFill>
              </a:rPr>
              <a:t>С турбазы в город, находящийся на расстоянии 24 км, вышел турист со скоростью 4 км/ч. Спустя 2 часа вслед за ним отправился второй турист. С какой скоростью он должен двигаться, чтобы догнать первого до его прихода в город? Какие правила нарушил турист, изображенный на рисунке?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12+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57525" y="2186781"/>
            <a:ext cx="3028950" cy="3352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400</Words>
  <Application>Microsoft Office PowerPoint</Application>
  <PresentationFormat>Экран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Безопасность дорожного движения</vt:lpstr>
      <vt:lpstr>Каждый год гибнут подростки, постройте диаграмму нарушения правил перехода проезжей части и ответьте на вопросы:  Каков % ДТП , как этого избежать.</vt:lpstr>
      <vt:lpstr>Успеет ли мальчик перейти дорогу, если его скорость 1,5 м/с при ширине проезжей части дороги 10м? Расстояние до ближнего автомобиля 20м, а его скорость 54 км/ч. Расстояние до дальнего автомобиля 60м, а его скорость 72 км/ч.</vt:lpstr>
      <vt:lpstr>По проезжей части дороги со скоростью 9 км/ч движется велосипедист и на расстоянии 15 м видит выезжающий из арки наперерез автомобиль. Успеет ли велосипедист предотвратить ДТП? Скорость автомобиля 18км/ч, ширина тротуара 3 м. Нарушает ли правила водитель автомобиля? </vt:lpstr>
      <vt:lpstr>На рисунке показан кратчайший путь пешехода нарушителя. При помощи транспортира измерьте угол сектора обзора. Объясните почему нельзя так переходить улицу?</vt:lpstr>
      <vt:lpstr>Два автомобиля выезжают одновременно в одного города в другой. Скорость первого на 10 км/ч больше скорости второго, и поэтому он приезжает на место на 1 ч раньше второго. Найдите скорость каждого автомобиля, зная, что расстояние между городами 560 км. Не нарушили ли правила водители, если на трассе стоит знак?</vt:lpstr>
      <vt:lpstr>Задача. Из пункта А в пункт В со скоростью 12 км/ч выехал велосипедист, а через полчаса вслед за ним выехал мотоциклист со скоростью 48 км/ч. Мотоциклист прибыл в пункт В на 1ч15 мин раньше  велосипедиста. Каково расстояние АВ? Какие правила езды на велосипеде вы знаете?</vt:lpstr>
      <vt:lpstr>На рисунке показана типичная опасная ситуация. Как в этом случае должен вести себя водитель и пешеход? Что изменится в их поведении, если светофор со звуковой сигнализацией для людей с ослабленным зрением?</vt:lpstr>
      <vt:lpstr>С турбазы в город, находящийся на расстоянии 24 км, вышел турист со скоростью 4 км/ч. Спустя 2 часа вслед за ним отправился второй турист. С какой скоростью он должен двигаться, чтобы догнать первого до его прихода в город? Какие правила нарушил турист, изображенный на рисунке?</vt:lpstr>
      <vt:lpstr>Ученики играя на тротуаре, не удержали мяч, и он выкатился на проезжую часть. Успеет ли Ваня взять мяч и вернуться обратно, если его скорость 1,2 м/с, расстояние до машины 4,8м. Остановочный путь автомобиля 16м, скорость его движения 36км/ч. Какие правила нарушены.</vt:lpstr>
      <vt:lpstr>Автомобиль движется со скоростью 15 м/с, а мальчик бежит со скоростью 2м/с. Какова скорость автомобиля относительно мальчика? Что может быть,  если мальчик резко свернет на проезжую часть к трамвайной остановке?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дорожного движения</dc:title>
  <dc:creator>GALINA</dc:creator>
  <cp:lastModifiedBy>GALINA</cp:lastModifiedBy>
  <cp:revision>24</cp:revision>
  <dcterms:created xsi:type="dcterms:W3CDTF">2012-06-21T11:56:04Z</dcterms:created>
  <dcterms:modified xsi:type="dcterms:W3CDTF">2012-06-21T19:50:06Z</dcterms:modified>
</cp:coreProperties>
</file>