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898B2-B6C5-4F48-A407-2C7662B41CB0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3106E-A88B-4CB6-ABBD-84B0A4EEC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0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D0E-E883-474A-A579-3867CCA610E3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3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AA3E7-C939-446F-9C66-387AED38E5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3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4D7F5-C4C7-4CD4-A796-E0F46340BC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8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11364-E4E1-4C3B-9653-4E6B7C2C3E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3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A552BD-A95E-46E0-B50B-D74F10A54E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B06C3-CC42-456A-8C34-3DC4388AAE0F}" type="datetimeFigureOut">
              <a:rPr lang="ru-RU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90976-4D5E-4AD5-B7E3-D4F752EEF5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07443"/>
      </p:ext>
    </p:extLst>
  </p:cSld>
  <p:clrMapOvr>
    <a:masterClrMapping/>
  </p:clrMapOvr>
  <p:transition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2CE71-AD8C-43BB-A392-2FF3C44BE2C4}" type="datetimeFigureOut">
              <a:rPr lang="ru-RU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79694-1387-4835-BED1-F055B17C6C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58301"/>
      </p:ext>
    </p:extLst>
  </p:cSld>
  <p:clrMapOvr>
    <a:masterClrMapping/>
  </p:clrMapOvr>
  <p:transition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F3559-E9CE-4DBA-AFA2-4CDA58DD4BB8}" type="datetimeFigureOut">
              <a:rPr lang="ru-RU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EF3CD-D7F3-49D8-9648-9ED3DA4947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33265"/>
      </p:ext>
    </p:extLst>
  </p:cSld>
  <p:clrMapOvr>
    <a:masterClrMapping/>
  </p:clrMapOvr>
  <p:transition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561D8-A9CA-42B4-9480-72239418B46B}" type="datetimeFigureOut">
              <a:rPr lang="ru-RU"/>
              <a:pPr/>
              <a:t>18.10.2011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AA06E-BD8D-40D9-848A-BBC9295320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24217"/>
      </p:ext>
    </p:extLst>
  </p:cSld>
  <p:clrMapOvr>
    <a:masterClrMapping/>
  </p:clrMapOvr>
  <p:transition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0B11B-EDA9-4CCB-80EB-E2F35CCF543E}" type="datetimeFigureOut">
              <a:rPr lang="ru-RU"/>
              <a:pPr/>
              <a:t>18.10.2011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38259-4065-4BA0-B2BE-1509A9F38B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35410"/>
      </p:ext>
    </p:extLst>
  </p:cSld>
  <p:clrMapOvr>
    <a:masterClrMapping/>
  </p:clrMapOvr>
  <p:transition>
    <p:plu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1F02D5-81F9-461F-9A70-65A80CF8FF51}" type="datetimeFigureOut">
              <a:rPr lang="ru-RU"/>
              <a:pPr/>
              <a:t>18.10.2011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37C78-3343-400B-906A-D3BCF6ED60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04822"/>
      </p:ext>
    </p:extLst>
  </p:cSld>
  <p:clrMapOvr>
    <a:masterClrMapping/>
  </p:clrMapOvr>
  <p:transition>
    <p:plu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E11A35-8625-40DC-8FC9-7F06A37DB9E6}" type="datetimeFigureOut">
              <a:rPr lang="ru-RU"/>
              <a:pPr/>
              <a:t>18.10.2011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9D8DA-67D9-4D68-BDD2-B0451BB5E0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45324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412BE-60E3-456C-B2E1-61C4D03BDD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63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DCFE7-6C46-44FD-899A-D90A1DB15FB8}" type="datetimeFigureOut">
              <a:rPr lang="ru-RU"/>
              <a:pPr/>
              <a:t>18.10.2011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AFBB8-3516-4256-A2D9-DFE7B0DC7A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04051"/>
      </p:ext>
    </p:extLst>
  </p:cSld>
  <p:clrMapOvr>
    <a:masterClrMapping/>
  </p:clrMapOvr>
  <p:transition>
    <p:plu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AE1B25-8C8A-42D8-B264-B95864D5D74C}" type="datetimeFigureOut">
              <a:rPr lang="ru-RU"/>
              <a:pPr/>
              <a:t>18.10.2011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D5A5A-8814-4A92-8CFA-4C796B1113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88247"/>
      </p:ext>
    </p:extLst>
  </p:cSld>
  <p:clrMapOvr>
    <a:masterClrMapping/>
  </p:clrMapOvr>
  <p:transition>
    <p:plu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9E86A-1A15-4BD5-8CED-041063B09D33}" type="datetimeFigureOut">
              <a:rPr lang="ru-RU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6C41E-1E49-4B2C-8CD6-FC8FFABAEF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1816"/>
      </p:ext>
    </p:extLst>
  </p:cSld>
  <p:clrMapOvr>
    <a:masterClrMapping/>
  </p:clrMapOvr>
  <p:transition>
    <p:plu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06998F-DEE1-40EE-B837-8E2F39556BFF}" type="datetimeFigureOut">
              <a:rPr lang="ru-RU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F15E5-7E35-4D88-93A4-370B723B52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44931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3B8DF-AB69-4674-A559-D25AC26AD0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1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DB9FD-C470-4E37-B590-2019609413C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2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D5871-A242-4C38-AF4D-EFF786391F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9208-E330-4D42-892A-BB3B3C639A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4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62321-D62B-4408-8A23-63ABC0B9C9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3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15BF8-B73B-481A-B056-47DB0BB888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5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5D9F-3ACD-4AAF-B90B-3045BBDA77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2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4C8AF0-C83A-4F69-A93F-79C8AE705C3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8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9B596A-6CEE-4953-91B5-AF64EE92AFD6}" type="datetimeFigureOut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18.10.2011</a:t>
            </a:fld>
            <a:endParaRPr lang="ru-RU" smtClean="0"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4C48C5-35FA-4A91-B6B9-F3D2443C7B69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46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plus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33FF"/>
            </a:gs>
            <a:gs pos="100000">
              <a:srgbClr val="0099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6" name="Picture 6" descr="0_1e372_b55ab76f_X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9448800" cy="701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7" descr="2172783jnm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1" y="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oto.rambler.ru/public/teanika/64/6/1-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1" y="8806"/>
            <a:ext cx="9525000" cy="71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0204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xit" presetSubtype="0" decel="10000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042988" y="333375"/>
            <a:ext cx="5999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white"/>
                </a:solidFill>
              </a:rPr>
              <a:t>Меня называют  царицей цветов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white"/>
                </a:solidFill>
              </a:rPr>
              <a:t>За цвет и за запах своих лепестков,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white"/>
                </a:solidFill>
              </a:rPr>
              <a:t>Хоть куст мой зелёный вас ранить готов,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white"/>
                </a:solidFill>
              </a:rPr>
              <a:t>Но кто ж не простит мне колючих шипов.</a:t>
            </a:r>
          </a:p>
        </p:txBody>
      </p:sp>
      <p:pic>
        <p:nvPicPr>
          <p:cNvPr id="17411" name="Picture 2" descr="http://www.kp.ru/upimg/logo/67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3529012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www.dlya-vas.ru/shop/images/Amaret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9863"/>
            <a:ext cx="3937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67625" y="404813"/>
            <a:ext cx="1338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FFFF00"/>
                </a:solidFill>
              </a:rPr>
              <a:t>роза</a:t>
            </a:r>
          </a:p>
        </p:txBody>
      </p:sp>
      <p:pic>
        <p:nvPicPr>
          <p:cNvPr id="17416" name="Picture 8" descr="292cdf0b22d0aab13740aa8cd7d4744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96975"/>
            <a:ext cx="1238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820e3b62bc0254d9859ce8df3793ab2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149725"/>
            <a:ext cx="8572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3960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619734" y="0"/>
            <a:ext cx="46091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white"/>
                </a:solidFill>
              </a:rPr>
              <a:t>Маленький мальчишка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white"/>
                </a:solidFill>
              </a:rPr>
              <a:t>В сером </a:t>
            </a:r>
            <a:r>
              <a:rPr lang="ru-RU" sz="3200" dirty="0" err="1" smtClean="0">
                <a:solidFill>
                  <a:prstClr val="white"/>
                </a:solidFill>
              </a:rPr>
              <a:t>армячишке</a:t>
            </a:r>
            <a:r>
              <a:rPr lang="ru-RU" sz="3200" dirty="0" smtClean="0">
                <a:solidFill>
                  <a:prstClr val="white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white"/>
                </a:solidFill>
              </a:rPr>
              <a:t>По дорогам шныряет,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white"/>
                </a:solidFill>
              </a:rPr>
              <a:t>Крохи собирает.</a:t>
            </a:r>
          </a:p>
        </p:txBody>
      </p:sp>
      <p:pic>
        <p:nvPicPr>
          <p:cNvPr id="17411" name="Picture 2" descr="http://www.kp.ru/upimg/logo/67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3529012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www.dlya-vas.ru/shop/images/Amaret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9863"/>
            <a:ext cx="3937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67625" y="40481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FFFF00"/>
              </a:solidFill>
            </a:endParaRPr>
          </a:p>
        </p:txBody>
      </p:sp>
      <p:pic>
        <p:nvPicPr>
          <p:cNvPr id="17416" name="Picture 8" descr="292cdf0b22d0aab13740aa8cd7d4744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96975"/>
            <a:ext cx="1238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820e3b62bc0254d9859ce8df3793ab2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149725"/>
            <a:ext cx="8572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257" y="2924175"/>
            <a:ext cx="8229600" cy="112966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241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Melospiza-melodia-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18"/>
            <a:ext cx="9144000" cy="68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612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9536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674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8640"/>
            <a:ext cx="8229600" cy="1143000"/>
          </a:xfrm>
        </p:spPr>
        <p:txBody>
          <a:bodyPr/>
          <a:lstStyle/>
          <a:p>
            <a:r>
              <a:rPr lang="ru-RU" dirty="0" smtClean="0"/>
              <a:t>Каких мы знаем воробьёв?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  (крикливые, суетливые, назойливые)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8090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ымянныйwwwwwwww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Какое же отношение имеют воробьи к этим прекрасным цветам?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2312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ымянныйwwwwwwww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 какую тему мы будем писать изложение?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9364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Воробьи и розы.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 В саду были кусты роз. Летом кусты </a:t>
            </a:r>
            <a:r>
              <a:rPr lang="ru-RU" sz="2800" dirty="0" err="1" smtClean="0"/>
              <a:t>покрыва</a:t>
            </a:r>
            <a:r>
              <a:rPr lang="ru-RU" sz="2800" dirty="0" smtClean="0"/>
              <a:t>- </a:t>
            </a:r>
            <a:r>
              <a:rPr lang="ru-RU" sz="2800" dirty="0" err="1" smtClean="0"/>
              <a:t>лись</a:t>
            </a:r>
            <a:r>
              <a:rPr lang="ru-RU" sz="2800" dirty="0" smtClean="0"/>
              <a:t> душистыми цветами. В воздухе стоял </a:t>
            </a:r>
            <a:r>
              <a:rPr lang="ru-RU" sz="2800" dirty="0" err="1" smtClean="0"/>
              <a:t>неж-ный</a:t>
            </a:r>
            <a:r>
              <a:rPr lang="ru-RU" sz="2800" dirty="0" smtClean="0"/>
              <a:t> аромат цветущих роз.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Пришла беда! Завелись в розах червяки. Они поедали бутоны и листья.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Однажды стая воробьёв облепила кусты. На-</a:t>
            </a:r>
            <a:r>
              <a:rPr lang="ru-RU" sz="2800" dirty="0" err="1" smtClean="0"/>
              <a:t>чалась</a:t>
            </a:r>
            <a:r>
              <a:rPr lang="ru-RU" sz="2800" dirty="0" smtClean="0"/>
              <a:t> возня и чириканье. Это разведчик нашёл вредителя. Кликнул он клич. Слетелись в сад другие воробьи.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Санитары сделали своё дело чисто. Летом в саду было много красивых роз.   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671147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4220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Другая 11">
      <a:dk1>
        <a:srgbClr val="00B050"/>
      </a:dk1>
      <a:lt1>
        <a:sysClr val="window" lastClr="FFFFFF"/>
      </a:lt1>
      <a:dk2>
        <a:srgbClr val="00843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159</Words>
  <Application>Microsoft Office PowerPoint</Application>
  <PresentationFormat>Экран (4:3)</PresentationFormat>
  <Paragraphs>27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Оформление по умолчанию</vt:lpstr>
      <vt:lpstr>1_Тема Office</vt:lpstr>
      <vt:lpstr>Презентация PowerPoint</vt:lpstr>
      <vt:lpstr>Презентация PowerPoint</vt:lpstr>
      <vt:lpstr>  </vt:lpstr>
      <vt:lpstr>Каких мы знаем воробьёв?</vt:lpstr>
      <vt:lpstr>Какое же отношение имеют воробьи к этим прекрасным цветам?</vt:lpstr>
      <vt:lpstr>На какую тему мы будем писать изложение?</vt:lpstr>
      <vt:lpstr>Воробьи и розы.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10</cp:revision>
  <dcterms:created xsi:type="dcterms:W3CDTF">2011-10-18T18:15:56Z</dcterms:created>
  <dcterms:modified xsi:type="dcterms:W3CDTF">2011-10-18T19:34:36Z</dcterms:modified>
</cp:coreProperties>
</file>